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8"/>
  </p:notesMasterIdLst>
  <p:handoutMasterIdLst>
    <p:handoutMasterId r:id="rId9"/>
  </p:handoutMasterIdLst>
  <p:sldIdLst>
    <p:sldId id="324" r:id="rId6"/>
    <p:sldId id="32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3087"/>
    <a:srgbClr val="505050"/>
    <a:srgbClr val="0F2D62"/>
    <a:srgbClr val="50504E"/>
    <a:srgbClr val="4E4E4E"/>
    <a:srgbClr val="404040"/>
    <a:srgbClr val="004C97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85534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73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-38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-27500"/>
    </p:cViewPr>
  </p:sorterViewPr>
  <p:notesViewPr>
    <p:cSldViewPr snapToGrid="0" snapToObjects="1" showGuides="1">
      <p:cViewPr varScale="1">
        <p:scale>
          <a:sx n="41" d="100"/>
          <a:sy n="41" d="100"/>
        </p:scale>
        <p:origin x="239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red lines show the size of a 2MW solar farm. The actual location would need to be negotiated with DOE.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red lines show the size of a 2MW solar farm. The actual location would need to be negotiated with DOE.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4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A971-B483-40F3-B5D3-4C248E5BDE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F9D8-15BF-4B6D-859E-F4415E0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060D-CC35-4B85-92CC-73B1FB8A6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F9D352-5335-B740-B657-292020BF1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393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A971-B483-40F3-B5D3-4C248E5BDE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F9D8-15BF-4B6D-859E-F4415E0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Lykken : Org Changes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060D-CC35-4B85-92CC-73B1FB8A6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C494A-CFFD-1741-BF46-C9D9DC7D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22"/>
            <a:ext cx="9144000" cy="47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80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F5B4CFB19E9428387920EBF91568D" ma:contentTypeVersion="14" ma:contentTypeDescription="Create a new document." ma:contentTypeScope="" ma:versionID="bd349b64f5dea5ae6922c9cef29c6c69">
  <xsd:schema xmlns:xsd="http://www.w3.org/2001/XMLSchema" xmlns:xs="http://www.w3.org/2001/XMLSchema" xmlns:p="http://schemas.microsoft.com/office/2006/metadata/properties" xmlns:ns1="http://schemas.microsoft.com/sharepoint/v3" xmlns:ns2="3c193e6c-6e3b-402d-bd50-2724693fb6d8" xmlns:ns3="e3f3bf9c-820a-40ca-a786-0b5c8af84888" targetNamespace="http://schemas.microsoft.com/office/2006/metadata/properties" ma:root="true" ma:fieldsID="956c848b6c167cadeaa86b051e58d46e" ns1:_="" ns2:_="" ns3:_="">
    <xsd:import namespace="http://schemas.microsoft.com/sharepoint/v3"/>
    <xsd:import namespace="3c193e6c-6e3b-402d-bd50-2724693fb6d8"/>
    <xsd:import namespace="e3f3bf9c-820a-40ca-a786-0b5c8af848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3bf9c-820a-40ca-a786-0b5c8af84888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7" nillable="true" ma:displayName="Document Category" ma:format="Dropdown" ma:internalName="Document_x0020_type" ma:readOnly="false">
      <xsd:simpleType>
        <xsd:union memberTypes="dms:Text">
          <xsd:simpleType>
            <xsd:restriction base="dms:Choice">
              <xsd:enumeration value="Archive"/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Statistics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3f3bf9c-820a-40ca-a786-0b5c8af84888" xsi:nil="true"/>
    <_dlc_DocId xmlns="3c193e6c-6e3b-402d-bd50-2724693fb6d8">U56HFXRV3UV3-69-1630</_dlc_DocId>
    <_dlc_DocIdUrl xmlns="3c193e6c-6e3b-402d-bd50-2724693fb6d8">
      <Url>https://fermipoint.fnal.gov/org/ocoo/ocom/_layouts/15/DocIdRedir.aspx?ID=U56HFXRV3UV3-69-1630</Url>
      <Description>U56HFXRV3UV3-69-1630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80CD06-3C17-4A8F-93DB-DC3E2D95C62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20673E1-9620-44F7-9FDA-C0409DE1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193e6c-6e3b-402d-bd50-2724693fb6d8"/>
    <ds:schemaRef ds:uri="e3f3bf9c-820a-40ca-a786-0b5c8af84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B7DC19-BA0A-4C3F-8537-FF0D1A24FF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3f3bf9c-820a-40ca-a786-0b5c8af8488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c193e6c-6e3b-402d-bd50-2724693fb6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40159</TotalTime>
  <Words>60</Words>
  <Application>Microsoft Macintosh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</vt:lpstr>
      <vt:lpstr>PowerPoint Presentation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Joseph Lykken</cp:lastModifiedBy>
  <cp:revision>1391</cp:revision>
  <cp:lastPrinted>2016-09-15T17:50:12Z</cp:lastPrinted>
  <dcterms:created xsi:type="dcterms:W3CDTF">2014-01-03T20:18:13Z</dcterms:created>
  <dcterms:modified xsi:type="dcterms:W3CDTF">2021-04-02T18:43:38Z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0x010100313F5B4CFB19E9428387920EBF91568D</vt:lpwstr>
  </property>
  <property fmtid="{D5CDD505-2E9C-101B-9397-08002B2CF9AE}" pid="3" name="_dlc_DocIdItemGuid">
    <vt:lpwstr>a9dcc6b1-b2c6-466f-9d68-379f58707d81</vt:lpwstr>
  </property>
</Properties>
</file>