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2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4C97"/>
    <a:srgbClr val="003087"/>
    <a:srgbClr val="50504E"/>
    <a:srgbClr val="4E4E4E"/>
    <a:srgbClr val="404040"/>
    <a:srgbClr val="63666A"/>
    <a:srgbClr val="99D6EA"/>
    <a:srgbClr val="505050"/>
    <a:srgbClr val="A7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81" autoAdjust="0"/>
    <p:restoredTop sz="50000" autoAdjust="0"/>
  </p:normalViewPr>
  <p:slideViewPr>
    <p:cSldViewPr snapToGrid="0" snapToObjects="1" showGuides="1">
      <p:cViewPr>
        <p:scale>
          <a:sx n="110" d="100"/>
          <a:sy n="110" d="100"/>
        </p:scale>
        <p:origin x="272" y="192"/>
      </p:cViewPr>
      <p:guideLst>
        <p:guide orient="horz" pos="218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BB872F3-6144-3148-BC13-C063BA20AE80}" type="datetimeFigureOut">
              <a:rPr lang="en-US"/>
              <a:pPr>
                <a:defRPr/>
              </a:pPr>
              <a:t>4/28/21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ACDB0ED-0BEE-9846-B9EA-5C7BFF062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64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1CFD29-8380-B24A-89EC-384D8B8A981B}" type="datetimeFigureOut">
              <a:rPr lang="en-US"/>
              <a:pPr>
                <a:defRPr/>
              </a:pPr>
              <a:t>4/28/21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AD08E57-B576-F641-BEA6-C3D752DF7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40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4" y="4963772"/>
            <a:ext cx="8499231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7762" y="-1"/>
            <a:ext cx="918972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951841"/>
            <a:ext cx="8499232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4" name="Picture 13" descr="FermiLogoBar_DOE_KO_horiz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761" y="249843"/>
            <a:ext cx="9010786" cy="30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4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71550"/>
            <a:ext cx="8672513" cy="50593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0070C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0070C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636811-3293-904F-9F45-299946D46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7" y="308768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1914D7-43CA-F54B-84AD-9D975C0FA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4/29/21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6B3688-EE64-2149-A896-CA73BA80F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News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3D0FEB-34F2-9444-B55D-E6E4EA8A9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26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215900" y="6549573"/>
            <a:ext cx="1196295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4/29/21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49573"/>
            <a:ext cx="62603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ctr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News</a:t>
            </a:r>
            <a:endParaRPr lang="en-US" b="1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2242" y="654957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6450013" y="4477484"/>
            <a:ext cx="1076325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15900" y="6258863"/>
            <a:ext cx="8699500" cy="197990"/>
            <a:chOff x="600217" y="6258863"/>
            <a:chExt cx="8297721" cy="18884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600217" y="6357936"/>
              <a:ext cx="7190785" cy="0"/>
            </a:xfrm>
            <a:prstGeom prst="line">
              <a:avLst/>
            </a:prstGeom>
            <a:ln w="76200" cmpd="sng">
              <a:solidFill>
                <a:srgbClr val="99D6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6" descr="FermiLogo_RGB_NALBlue.png"/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3781" y="6258863"/>
              <a:ext cx="1044157" cy="188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04" r:id="rId2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B2E7C44-97C0-314C-A778-B8AEB5B698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2384" y="5742837"/>
            <a:ext cx="8821615" cy="991628"/>
          </a:xfrm>
          <a:solidFill>
            <a:schemeClr val="bg1"/>
          </a:solidFill>
        </p:spPr>
        <p:txBody>
          <a:bodyPr/>
          <a:lstStyle/>
          <a:p>
            <a:r>
              <a:rPr lang="en-US" sz="1800" dirty="0"/>
              <a:t>Julie and Brendan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B3AF2-E528-0042-B2D3-F19C94015E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10026" y="5254393"/>
            <a:ext cx="8833974" cy="524193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2400" dirty="0"/>
              <a:t>News</a:t>
            </a:r>
          </a:p>
        </p:txBody>
      </p:sp>
    </p:spTree>
    <p:extLst>
      <p:ext uri="{BB962C8B-B14F-4D97-AF65-F5344CB8AC3E}">
        <p14:creationId xmlns:p14="http://schemas.microsoft.com/office/powerpoint/2010/main" val="1444672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93F913-8246-3143-BDA9-71F2C66F7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87" y="2210043"/>
            <a:ext cx="8672513" cy="379722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Covid is still here</a:t>
            </a:r>
          </a:p>
          <a:p>
            <a:endParaRPr lang="en-US" dirty="0"/>
          </a:p>
          <a:p>
            <a:r>
              <a:rPr lang="en-US" dirty="0"/>
              <a:t>This has affected many of us and some of us have lost people very close to us </a:t>
            </a:r>
          </a:p>
          <a:p>
            <a:endParaRPr lang="en-US" dirty="0"/>
          </a:p>
          <a:p>
            <a:r>
              <a:rPr lang="en-US" dirty="0"/>
              <a:t>Please continue to follow the guidelines and be extra mindful of the mental health of our colleagues and collaborators</a:t>
            </a:r>
          </a:p>
          <a:p>
            <a:endParaRPr lang="en-US" dirty="0"/>
          </a:p>
          <a:p>
            <a:r>
              <a:rPr lang="en-US" dirty="0"/>
              <a:t>Many are going through many other stressful things besides Covid</a:t>
            </a:r>
          </a:p>
          <a:p>
            <a:endParaRPr lang="en-US" dirty="0"/>
          </a:p>
          <a:p>
            <a:r>
              <a:rPr lang="en-US" dirty="0"/>
              <a:t>None of the lab’s policies have changed since the last meeting.  But they have clarified that we do not expect to have a separate set of rules for people who have been vaccinated</a:t>
            </a:r>
          </a:p>
          <a:p>
            <a:endParaRPr lang="en-US" dirty="0"/>
          </a:p>
          <a:p>
            <a:r>
              <a:rPr lang="en-US" dirty="0"/>
              <a:t>If you are attending virtual meetings not hosted by Fermilab, fill in a TA</a:t>
            </a:r>
          </a:p>
          <a:p>
            <a:endParaRPr lang="en-US" dirty="0"/>
          </a:p>
          <a:p>
            <a:r>
              <a:rPr lang="en-US" dirty="0"/>
              <a:t>Please take vacation.  We all need a break.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B49C484-1312-424E-A4A4-2127FE4F7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11992-4FE1-364D-97E5-FF1BFCB0E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4/29/21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EFE72-D5EC-6642-83C6-DD4375A08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News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B81A9-7E4F-7748-910E-29151E0ED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5227DF-1FA5-F84D-B0B9-B005521D4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9580" y="65554"/>
            <a:ext cx="6574420" cy="240969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C3EAEAC-B5DC-FB43-AE2E-E3A0769CB512}"/>
              </a:ext>
            </a:extLst>
          </p:cNvPr>
          <p:cNvSpPr txBox="1"/>
          <p:nvPr/>
        </p:nvSpPr>
        <p:spPr>
          <a:xfrm>
            <a:off x="5694745" y="77935"/>
            <a:ext cx="1760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Kane County</a:t>
            </a:r>
          </a:p>
        </p:txBody>
      </p:sp>
    </p:spTree>
    <p:extLst>
      <p:ext uri="{BB962C8B-B14F-4D97-AF65-F5344CB8AC3E}">
        <p14:creationId xmlns:p14="http://schemas.microsoft.com/office/powerpoint/2010/main" val="3205980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4C40307-C9F7-1C4A-B867-9AE9A8CD4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Most of our time is on research or ops codes but everyone should be charging correctly for time not on research or ops</a:t>
            </a:r>
          </a:p>
          <a:p>
            <a:pPr lvl="1"/>
            <a:r>
              <a:rPr lang="en-US" dirty="0"/>
              <a:t>40PD.00.01:  training or all hands meetings</a:t>
            </a:r>
          </a:p>
          <a:p>
            <a:pPr lvl="1"/>
            <a:r>
              <a:rPr lang="en-US" dirty="0"/>
              <a:t>40PD.00.02:  Department management tasks</a:t>
            </a:r>
          </a:p>
          <a:p>
            <a:pPr lvl="1"/>
            <a:r>
              <a:rPr lang="en-US" dirty="0"/>
              <a:t>40PD.00.03:  Any lab committees you are working on</a:t>
            </a:r>
          </a:p>
          <a:p>
            <a:pPr lvl="1"/>
            <a:r>
              <a:rPr lang="en-US" dirty="0"/>
              <a:t>40PD.00.04:  Any PPD committees you are working on</a:t>
            </a:r>
          </a:p>
          <a:p>
            <a:pPr lvl="1"/>
            <a:r>
              <a:rPr lang="en-US" dirty="0"/>
              <a:t>40PD.00.05:  Internal reviews (except for PPD reviews)</a:t>
            </a:r>
          </a:p>
          <a:p>
            <a:pPr lvl="1"/>
            <a:r>
              <a:rPr lang="en-US" dirty="0"/>
              <a:t>40PD.00.06:  External committees or reviews</a:t>
            </a:r>
          </a:p>
          <a:p>
            <a:pPr lvl="1"/>
            <a:r>
              <a:rPr lang="en-US" dirty="0"/>
              <a:t>40PD.00.18:  EDI work</a:t>
            </a:r>
          </a:p>
          <a:p>
            <a:pPr lvl="1"/>
            <a:r>
              <a:rPr lang="en-US" dirty="0"/>
              <a:t>40PD.01.01.06:  Outreach</a:t>
            </a:r>
          </a:p>
          <a:p>
            <a:endParaRPr lang="en-US" dirty="0"/>
          </a:p>
          <a:p>
            <a:r>
              <a:rPr lang="en-US" dirty="0"/>
              <a:t>If you haven’t been charging here, let me know and we can do a historical edit.  1 hour is no big deal but 1-2 hours per week or a several day review adds up.</a:t>
            </a:r>
          </a:p>
          <a:p>
            <a:pPr lvl="1"/>
            <a:r>
              <a:rPr lang="en-US" dirty="0"/>
              <a:t>(I will ask PPD to reduce the number of codes next year as this is </a:t>
            </a:r>
            <a:r>
              <a:rPr lang="en-US"/>
              <a:t>getting ridiculous)</a:t>
            </a:r>
            <a:endParaRPr lang="en-US" dirty="0"/>
          </a:p>
          <a:p>
            <a:endParaRPr lang="en-US" dirty="0"/>
          </a:p>
          <a:p>
            <a:r>
              <a:rPr lang="en-US" dirty="0"/>
              <a:t>We are overrunning a little on research and underrunning on these codes and its likely due to people not charging to these codes when they should be charging to them</a:t>
            </a:r>
          </a:p>
          <a:p>
            <a:endParaRPr lang="en-US" dirty="0"/>
          </a:p>
          <a:p>
            <a:r>
              <a:rPr lang="en-US" dirty="0"/>
              <a:t>If we overrun on research, we won’t be able to hire a postdoc next year.</a:t>
            </a:r>
          </a:p>
          <a:p>
            <a:endParaRPr lang="en-US" dirty="0"/>
          </a:p>
          <a:p>
            <a:r>
              <a:rPr lang="en-US" dirty="0"/>
              <a:t>Taking vacation also helps.  If you take an afternoon off, put it down as vacation.  Better yet, take a week off.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096582E-A63E-1748-94BC-595F7B381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Charge codes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4EF99-379D-5040-982A-9ABC3AC8B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4/29/21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DADA9-F510-BE43-8569-D30B05AD3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News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D3B0D-0697-6C41-802D-09B9D12ED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38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9AF32A8-DE40-1244-8DE7-FB575D69A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help us spread the word about this position</a:t>
            </a:r>
          </a:p>
          <a:p>
            <a:endParaRPr lang="en-US" dirty="0"/>
          </a:p>
          <a:p>
            <a:r>
              <a:rPr lang="en-US" dirty="0"/>
              <a:t>We already received the feedback that we did not include enough info in the ad and a lot of people have questions</a:t>
            </a:r>
          </a:p>
          <a:p>
            <a:endParaRPr lang="en-US" dirty="0"/>
          </a:p>
          <a:p>
            <a:r>
              <a:rPr lang="en-US" dirty="0"/>
              <a:t>Please direct people with questions to me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0B2CC76-1BD2-8B4D-B080-DAC596C0A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Mu2e Applications Physicist position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2A151-8E78-B842-8616-2A2286E2D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4/29/21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A5358-434D-2648-BFF0-29080D0E6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News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BFB4F-FAFB-F24A-ABD3-3C0615C4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203190"/>
      </p:ext>
    </p:extLst>
  </p:cSld>
  <p:clrMapOvr>
    <a:masterClrMapping/>
  </p:clrMapOvr>
</p:sld>
</file>

<file path=ppt/theme/theme1.xml><?xml version="1.0" encoding="utf-8"?>
<a:theme xmlns:a="http://schemas.openxmlformats.org/drawingml/2006/main" name="SBN_PPT_1130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SBN_PPT_113015.potx</Template>
  <TotalTime>47494</TotalTime>
  <Words>390</Words>
  <Application>Microsoft Macintosh PowerPoint</Application>
  <PresentationFormat>On-screen Show (4:3)</PresentationFormat>
  <Paragraphs>51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</vt:lpstr>
      <vt:lpstr>SBN_PPT_113015</vt:lpstr>
      <vt:lpstr>PowerPoint Presentation</vt:lpstr>
      <vt:lpstr>Covid</vt:lpstr>
      <vt:lpstr>Charge codes</vt:lpstr>
      <vt:lpstr>Mu2e Applications Physicist position</vt:lpstr>
    </vt:vector>
  </TitlesOfParts>
  <Manager/>
  <Company>Sandbox Studio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Sandbox Studio</dc:creator>
  <cp:keywords/>
  <dc:description/>
  <cp:lastModifiedBy>Brendan C Casey</cp:lastModifiedBy>
  <cp:revision>905</cp:revision>
  <cp:lastPrinted>2014-01-20T19:40:21Z</cp:lastPrinted>
  <dcterms:created xsi:type="dcterms:W3CDTF">2014-01-03T20:18:13Z</dcterms:created>
  <dcterms:modified xsi:type="dcterms:W3CDTF">2021-04-29T12:40:59Z</dcterms:modified>
  <cp:category/>
</cp:coreProperties>
</file>