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7" r:id="rId2"/>
    <p:sldId id="261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25"/>
    <p:restoredTop sz="96181"/>
  </p:normalViewPr>
  <p:slideViewPr>
    <p:cSldViewPr snapToGrid="0" snapToObjects="1">
      <p:cViewPr varScale="1">
        <p:scale>
          <a:sx n="260" d="100"/>
          <a:sy n="260" d="100"/>
        </p:scale>
        <p:origin x="168" y="2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1DA91-91D0-694F-9836-BBEEC926D639}" type="datetimeFigureOut">
              <a:rPr lang="en-US" smtClean="0"/>
              <a:t>3/26/21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FC018-DA64-8044-96DE-7A9830526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7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are you looking down here? Look back at the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DFC018-DA64-8044-96DE-7A98305266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79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8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7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6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07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63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3/26/21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24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3/26/21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2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3/26/21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3/26/21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10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3/26/21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7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3/26/21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A13ED-DA73-2B44-B3AF-49A557C7FA7F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66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4A1CD-57D5-394E-A642-D6AEB51CA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1737"/>
          </a:xfrm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RunCo Report for IOTA/FAST Meeting 03/26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D1B79-D90A-644B-ADDB-25CEBE957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614" y="1016876"/>
            <a:ext cx="8669946" cy="5941484"/>
          </a:xfrm>
        </p:spPr>
        <p:txBody>
          <a:bodyPr>
            <a:normAutofit fontScale="92500" lnSpcReduction="20000"/>
          </a:bodyPr>
          <a:lstStyle/>
          <a:p>
            <a:pPr>
              <a:tabLst>
                <a:tab pos="8448675" algn="r"/>
              </a:tabLst>
            </a:pPr>
            <a:r>
              <a:rPr lang="en-US" b="1" dirty="0" err="1"/>
              <a:t>Linac</a:t>
            </a:r>
            <a:r>
              <a:rPr lang="en-US" b="1" dirty="0"/>
              <a:t>:</a:t>
            </a:r>
          </a:p>
          <a:p>
            <a:pPr lvl="1">
              <a:tabLst>
                <a:tab pos="8448675" algn="r"/>
              </a:tabLst>
            </a:pPr>
            <a:r>
              <a:rPr lang="en-US" dirty="0"/>
              <a:t>The LCW PLC CPU was DOA (Tom Z).  Finally fixed Monday</a:t>
            </a:r>
          </a:p>
          <a:p>
            <a:pPr lvl="1">
              <a:tabLst>
                <a:tab pos="8448675" algn="r"/>
              </a:tabLst>
            </a:pPr>
            <a:r>
              <a:rPr lang="en-US" dirty="0"/>
              <a:t>Access (SA) today till Wednesday PM (cable-pull, OSC)</a:t>
            </a:r>
          </a:p>
          <a:p>
            <a:pPr lvl="1">
              <a:tabLst>
                <a:tab pos="8448675" algn="r"/>
              </a:tabLst>
            </a:pPr>
            <a:r>
              <a:rPr lang="en-US" dirty="0"/>
              <a:t>Try to stay out of tunnel Tuesday –Heavy Work Zone</a:t>
            </a:r>
          </a:p>
          <a:p>
            <a:r>
              <a:rPr lang="en-US" b="1" dirty="0"/>
              <a:t>IOTA:</a:t>
            </a:r>
            <a:r>
              <a:rPr lang="en-US" dirty="0"/>
              <a:t>  Working on lifetime &amp; aperture &amp; lattice</a:t>
            </a:r>
          </a:p>
          <a:p>
            <a:pPr lvl="1"/>
            <a:r>
              <a:rPr lang="en-US" dirty="0"/>
              <a:t>Lifetime now ~23 minutes</a:t>
            </a:r>
          </a:p>
          <a:p>
            <a:pPr lvl="1"/>
            <a:r>
              <a:rPr lang="en-US" dirty="0"/>
              <a:t>150 MeV studies started</a:t>
            </a:r>
          </a:p>
          <a:p>
            <a:pPr lvl="1"/>
            <a:r>
              <a:rPr lang="en-US" dirty="0"/>
              <a:t>Some aperture issues found: (Sasha A., Jarvis, Brandon)</a:t>
            </a:r>
          </a:p>
          <a:p>
            <a:pPr lvl="2"/>
            <a:r>
              <a:rPr lang="en-US" dirty="0"/>
              <a:t>Corrected some elements </a:t>
            </a:r>
            <a:r>
              <a:rPr lang="en-US" dirty="0" err="1"/>
              <a:t>wrt</a:t>
            </a:r>
            <a:r>
              <a:rPr lang="en-US" dirty="0"/>
              <a:t> Beam-Based alignment</a:t>
            </a:r>
          </a:p>
          <a:p>
            <a:pPr lvl="2"/>
            <a:r>
              <a:rPr lang="en-US" dirty="0"/>
              <a:t>D-Right has some </a:t>
            </a:r>
            <a:r>
              <a:rPr lang="en-US"/>
              <a:t>aperture issues</a:t>
            </a:r>
            <a:endParaRPr lang="en-US" dirty="0"/>
          </a:p>
          <a:p>
            <a:pPr lvl="1"/>
            <a:r>
              <a:rPr lang="en-US" dirty="0"/>
              <a:t>OSC diagnostics installation continues (J. Jarvis)</a:t>
            </a:r>
          </a:p>
          <a:p>
            <a:pPr lvl="2"/>
            <a:r>
              <a:rPr lang="en-US" dirty="0"/>
              <a:t>(dark boxes, optics, cameras, lasers)</a:t>
            </a:r>
          </a:p>
          <a:p>
            <a:pPr lvl="1"/>
            <a:r>
              <a:rPr lang="en-US" dirty="0"/>
              <a:t>Kicker timing needs attention (Arden???)</a:t>
            </a:r>
          </a:p>
          <a:p>
            <a:r>
              <a:rPr lang="en-US" sz="2400" b="1" dirty="0" err="1"/>
              <a:t>Misc</a:t>
            </a:r>
            <a:r>
              <a:rPr lang="en-US" sz="2400" b="1" dirty="0"/>
              <a:t>:</a:t>
            </a:r>
            <a:r>
              <a:rPr lang="en-US" sz="2400" dirty="0"/>
              <a:t>  </a:t>
            </a:r>
            <a:endParaRPr lang="en-US" sz="2000" dirty="0"/>
          </a:p>
          <a:p>
            <a:pPr lvl="1"/>
            <a:r>
              <a:rPr lang="en-US" sz="2000" dirty="0"/>
              <a:t>Main Complex Summer Shutdown = June 28 – Sept 12</a:t>
            </a:r>
          </a:p>
          <a:p>
            <a:pPr lvl="1"/>
            <a:r>
              <a:rPr lang="en-US" sz="2000" dirty="0"/>
              <a:t>FAST Shutdown: ?</a:t>
            </a:r>
          </a:p>
          <a:p>
            <a:pPr lvl="1"/>
            <a:r>
              <a:rPr lang="en-US" sz="2000" dirty="0"/>
              <a:t>FESS: NML 13.8 kV switch/transformer HV-PM August 3</a:t>
            </a:r>
          </a:p>
          <a:p>
            <a:pPr lvl="1"/>
            <a:r>
              <a:rPr lang="en-US" sz="2000" dirty="0"/>
              <a:t>FESS: Lab B HV-PM: June?... July?... August?</a:t>
            </a:r>
          </a:p>
        </p:txBody>
      </p:sp>
    </p:spTree>
    <p:extLst>
      <p:ext uri="{BB962C8B-B14F-4D97-AF65-F5344CB8AC3E}">
        <p14:creationId xmlns:p14="http://schemas.microsoft.com/office/powerpoint/2010/main" val="103474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EB392-25EA-FF4D-A352-17B0FC26A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/>
              <a:t>Run Plan for Next Week (March 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51D56-A5E1-594E-80C0-ECF0D9D9A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Today – Wednesday</a:t>
            </a:r>
          </a:p>
          <a:p>
            <a:pPr lvl="1"/>
            <a:r>
              <a:rPr lang="en-US" dirty="0"/>
              <a:t>Supervised Access till 3/31 evening</a:t>
            </a:r>
          </a:p>
          <a:p>
            <a:pPr lvl="2"/>
            <a:r>
              <a:rPr lang="en-US" dirty="0"/>
              <a:t>OSC diagnostics installation</a:t>
            </a:r>
          </a:p>
          <a:p>
            <a:pPr lvl="2"/>
            <a:r>
              <a:rPr lang="en-US" dirty="0"/>
              <a:t>IOTA Cable-pull</a:t>
            </a:r>
          </a:p>
          <a:p>
            <a:pPr lvl="1"/>
            <a:r>
              <a:rPr lang="en-US" dirty="0"/>
              <a:t>Run beam in IOTA 3/31 evening for: </a:t>
            </a:r>
          </a:p>
          <a:p>
            <a:pPr lvl="2"/>
            <a:r>
              <a:rPr lang="en-US" dirty="0"/>
              <a:t>lattice tunning</a:t>
            </a:r>
          </a:p>
          <a:p>
            <a:pPr lvl="2"/>
            <a:r>
              <a:rPr lang="en-US" dirty="0"/>
              <a:t>aperture studies</a:t>
            </a:r>
          </a:p>
          <a:p>
            <a:r>
              <a:rPr lang="en-US" dirty="0"/>
              <a:t>Shutdown for IOTA cable-pull TBA</a:t>
            </a:r>
          </a:p>
          <a:p>
            <a:pPr lvl="1"/>
            <a:r>
              <a:rPr lang="en-US" dirty="0"/>
              <a:t>~Monday, 3/29 to Wednesday 3/31</a:t>
            </a:r>
          </a:p>
          <a:p>
            <a:pPr lvl="2"/>
            <a:r>
              <a:rPr lang="en-US" dirty="0"/>
              <a:t>Need 600 section beamline protected</a:t>
            </a:r>
          </a:p>
          <a:p>
            <a:pPr lvl="3"/>
            <a:r>
              <a:rPr lang="en-US" dirty="0"/>
              <a:t>8020 &amp; plywood: Today &amp; Monday</a:t>
            </a:r>
          </a:p>
          <a:p>
            <a:pPr lvl="3"/>
            <a:r>
              <a:rPr lang="en-US"/>
              <a:t>Water Group Q601-2-3: </a:t>
            </a:r>
            <a:r>
              <a:rPr lang="en-US" dirty="0"/>
              <a:t>Monday AM &amp; Wednesday PM</a:t>
            </a:r>
          </a:p>
        </p:txBody>
      </p:sp>
    </p:spTree>
    <p:extLst>
      <p:ext uri="{BB962C8B-B14F-4D97-AF65-F5344CB8AC3E}">
        <p14:creationId xmlns:p14="http://schemas.microsoft.com/office/powerpoint/2010/main" val="1922333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9086</TotalTime>
  <Words>235</Words>
  <Application>Microsoft Macintosh PowerPoint</Application>
  <PresentationFormat>Letter Paper (8.5x11 in)</PresentationFormat>
  <Paragraphs>34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RunCo Report for IOTA/FAST Meeting 03/26</vt:lpstr>
      <vt:lpstr>Run Plan for Next Week (March 29)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IOTA/FAST: Shutdown for upgrade Shutdown Coordinator: Jamie Santucci</dc:title>
  <dc:creator>James K Santucci</dc:creator>
  <cp:lastModifiedBy>James K Santucci</cp:lastModifiedBy>
  <cp:revision>262</cp:revision>
  <dcterms:created xsi:type="dcterms:W3CDTF">2020-05-08T13:38:44Z</dcterms:created>
  <dcterms:modified xsi:type="dcterms:W3CDTF">2021-03-26T16:39:39Z</dcterms:modified>
</cp:coreProperties>
</file>