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89713-EEC8-4BF2-8697-9C0169E44BDF}" v="19" dt="2021-04-16T15:18:53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31"/>
  </p:normalViewPr>
  <p:slideViewPr>
    <p:cSldViewPr snapToGrid="0" snapToObjects="1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le, Mayuri P." userId="d2cc8b14-5c9a-4b7e-9144-74ad70739545" providerId="ADAL" clId="{C8989713-EEC8-4BF2-8697-9C0169E44BDF}"/>
    <pc:docChg chg="undo custSel addSld delSld modSld sldOrd">
      <pc:chgData name="Kawale, Mayuri P." userId="d2cc8b14-5c9a-4b7e-9144-74ad70739545" providerId="ADAL" clId="{C8989713-EEC8-4BF2-8697-9C0169E44BDF}" dt="2021-04-16T15:19:39.864" v="589" actId="47"/>
      <pc:docMkLst>
        <pc:docMk/>
      </pc:docMkLst>
      <pc:sldChg chg="delSp mod">
        <pc:chgData name="Kawale, Mayuri P." userId="d2cc8b14-5c9a-4b7e-9144-74ad70739545" providerId="ADAL" clId="{C8989713-EEC8-4BF2-8697-9C0169E44BDF}" dt="2021-04-16T15:18:16.030" v="583" actId="478"/>
        <pc:sldMkLst>
          <pc:docMk/>
          <pc:sldMk cId="3576373059" sldId="256"/>
        </pc:sldMkLst>
        <pc:spChg chg="del">
          <ac:chgData name="Kawale, Mayuri P." userId="d2cc8b14-5c9a-4b7e-9144-74ad70739545" providerId="ADAL" clId="{C8989713-EEC8-4BF2-8697-9C0169E44BDF}" dt="2021-04-16T15:18:16.030" v="583" actId="478"/>
          <ac:spMkLst>
            <pc:docMk/>
            <pc:sldMk cId="3576373059" sldId="256"/>
            <ac:spMk id="3" creationId="{5BF96519-C44E-4D4F-A283-5D5987006B69}"/>
          </ac:spMkLst>
        </pc:spChg>
      </pc:sldChg>
      <pc:sldChg chg="delSp modSp add del mod ord">
        <pc:chgData name="Kawale, Mayuri P." userId="d2cc8b14-5c9a-4b7e-9144-74ad70739545" providerId="ADAL" clId="{C8989713-EEC8-4BF2-8697-9C0169E44BDF}" dt="2021-04-16T15:19:39.864" v="589" actId="47"/>
        <pc:sldMkLst>
          <pc:docMk/>
          <pc:sldMk cId="3163122580" sldId="267"/>
        </pc:sldMkLst>
        <pc:spChg chg="del mod">
          <ac:chgData name="Kawale, Mayuri P." userId="d2cc8b14-5c9a-4b7e-9144-74ad70739545" providerId="ADAL" clId="{C8989713-EEC8-4BF2-8697-9C0169E44BDF}" dt="2021-04-13T16:29:38.619" v="15" actId="478"/>
          <ac:spMkLst>
            <pc:docMk/>
            <pc:sldMk cId="3163122580" sldId="267"/>
            <ac:spMk id="2" creationId="{DD498431-B7B4-4A22-AFC8-C1FAB9EA1987}"/>
          </ac:spMkLst>
        </pc:spChg>
        <pc:spChg chg="mod">
          <ac:chgData name="Kawale, Mayuri P." userId="d2cc8b14-5c9a-4b7e-9144-74ad70739545" providerId="ADAL" clId="{C8989713-EEC8-4BF2-8697-9C0169E44BDF}" dt="2021-04-13T19:16:37.241" v="582" actId="20577"/>
          <ac:spMkLst>
            <pc:docMk/>
            <pc:sldMk cId="3163122580" sldId="267"/>
            <ac:spMk id="3" creationId="{7C75B117-1FF8-43AC-A895-2D90EA604A9C}"/>
          </ac:spMkLst>
        </pc:spChg>
      </pc:sldChg>
      <pc:sldChg chg="addSp delSp modSp add del mod">
        <pc:chgData name="Kawale, Mayuri P." userId="d2cc8b14-5c9a-4b7e-9144-74ad70739545" providerId="ADAL" clId="{C8989713-EEC8-4BF2-8697-9C0169E44BDF}" dt="2021-04-16T15:19:39.864" v="589" actId="47"/>
        <pc:sldMkLst>
          <pc:docMk/>
          <pc:sldMk cId="1937171953" sldId="269"/>
        </pc:sldMkLst>
        <pc:spChg chg="mod">
          <ac:chgData name="Kawale, Mayuri P." userId="d2cc8b14-5c9a-4b7e-9144-74ad70739545" providerId="ADAL" clId="{C8989713-EEC8-4BF2-8697-9C0169E44BDF}" dt="2021-04-13T16:34:59.648" v="185" actId="20577"/>
          <ac:spMkLst>
            <pc:docMk/>
            <pc:sldMk cId="1937171953" sldId="269"/>
            <ac:spMk id="2" creationId="{E68DEF55-0DEA-41A7-87FD-79B8FA9A30EC}"/>
          </ac:spMkLst>
        </pc:spChg>
        <pc:spChg chg="add del mod">
          <ac:chgData name="Kawale, Mayuri P." userId="d2cc8b14-5c9a-4b7e-9144-74ad70739545" providerId="ADAL" clId="{C8989713-EEC8-4BF2-8697-9C0169E44BDF}" dt="2021-04-13T16:35:14.708" v="201" actId="478"/>
          <ac:spMkLst>
            <pc:docMk/>
            <pc:sldMk cId="1937171953" sldId="269"/>
            <ac:spMk id="6" creationId="{078E8A97-BB16-4843-8B47-EC0066D21C38}"/>
          </ac:spMkLst>
        </pc:spChg>
        <pc:spChg chg="mod">
          <ac:chgData name="Kawale, Mayuri P." userId="d2cc8b14-5c9a-4b7e-9144-74ad70739545" providerId="ADAL" clId="{C8989713-EEC8-4BF2-8697-9C0169E44BDF}" dt="2021-04-13T16:42:43.208" v="483" actId="1076"/>
          <ac:spMkLst>
            <pc:docMk/>
            <pc:sldMk cId="1937171953" sldId="269"/>
            <ac:spMk id="7" creationId="{D0D12E5E-87B4-425B-AB48-CDA4C6F37763}"/>
          </ac:spMkLst>
        </pc:spChg>
        <pc:spChg chg="add mod">
          <ac:chgData name="Kawale, Mayuri P." userId="d2cc8b14-5c9a-4b7e-9144-74ad70739545" providerId="ADAL" clId="{C8989713-EEC8-4BF2-8697-9C0169E44BDF}" dt="2021-04-13T16:40:41.221" v="459" actId="20577"/>
          <ac:spMkLst>
            <pc:docMk/>
            <pc:sldMk cId="1937171953" sldId="269"/>
            <ac:spMk id="11" creationId="{13DAD1FF-1729-412C-AC6B-208A740A8E80}"/>
          </ac:spMkLst>
        </pc:spChg>
        <pc:spChg chg="add mod">
          <ac:chgData name="Kawale, Mayuri P." userId="d2cc8b14-5c9a-4b7e-9144-74ad70739545" providerId="ADAL" clId="{C8989713-EEC8-4BF2-8697-9C0169E44BDF}" dt="2021-04-13T16:41:32.876" v="465" actId="1076"/>
          <ac:spMkLst>
            <pc:docMk/>
            <pc:sldMk cId="1937171953" sldId="269"/>
            <ac:spMk id="12" creationId="{5569B24F-01F3-4AEB-9B63-2A8D4A14D6F3}"/>
          </ac:spMkLst>
        </pc:spChg>
        <pc:spChg chg="add mod">
          <ac:chgData name="Kawale, Mayuri P." userId="d2cc8b14-5c9a-4b7e-9144-74ad70739545" providerId="ADAL" clId="{C8989713-EEC8-4BF2-8697-9C0169E44BDF}" dt="2021-04-13T16:41:49.888" v="471" actId="20577"/>
          <ac:spMkLst>
            <pc:docMk/>
            <pc:sldMk cId="1937171953" sldId="269"/>
            <ac:spMk id="17" creationId="{660DB355-D720-4C39-BEDC-219D0AAF1A14}"/>
          </ac:spMkLst>
        </pc:spChg>
        <pc:spChg chg="add mod">
          <ac:chgData name="Kawale, Mayuri P." userId="d2cc8b14-5c9a-4b7e-9144-74ad70739545" providerId="ADAL" clId="{C8989713-EEC8-4BF2-8697-9C0169E44BDF}" dt="2021-04-13T16:42:20.205" v="478" actId="20577"/>
          <ac:spMkLst>
            <pc:docMk/>
            <pc:sldMk cId="1937171953" sldId="269"/>
            <ac:spMk id="18" creationId="{32A7E51A-668C-4173-AC58-D127535A19B4}"/>
          </ac:spMkLst>
        </pc:spChg>
        <pc:spChg chg="add mod">
          <ac:chgData name="Kawale, Mayuri P." userId="d2cc8b14-5c9a-4b7e-9144-74ad70739545" providerId="ADAL" clId="{C8989713-EEC8-4BF2-8697-9C0169E44BDF}" dt="2021-04-13T16:42:23.468" v="481" actId="20577"/>
          <ac:spMkLst>
            <pc:docMk/>
            <pc:sldMk cId="1937171953" sldId="269"/>
            <ac:spMk id="19" creationId="{D7FE14D3-89A1-49E6-B848-F6F59010FD8E}"/>
          </ac:spMkLst>
        </pc:spChg>
        <pc:graphicFrameChg chg="del">
          <ac:chgData name="Kawale, Mayuri P." userId="d2cc8b14-5c9a-4b7e-9144-74ad70739545" providerId="ADAL" clId="{C8989713-EEC8-4BF2-8697-9C0169E44BDF}" dt="2021-04-13T16:35:10.126" v="200" actId="478"/>
          <ac:graphicFrameMkLst>
            <pc:docMk/>
            <pc:sldMk cId="1937171953" sldId="269"/>
            <ac:graphicFrameMk id="4" creationId="{98A0EE17-1151-47DB-B1D8-4298D95D927C}"/>
          </ac:graphicFrameMkLst>
        </pc:graphicFrameChg>
        <pc:graphicFrameChg chg="del">
          <ac:chgData name="Kawale, Mayuri P." userId="d2cc8b14-5c9a-4b7e-9144-74ad70739545" providerId="ADAL" clId="{C8989713-EEC8-4BF2-8697-9C0169E44BDF}" dt="2021-04-13T16:35:17.203" v="202" actId="478"/>
          <ac:graphicFrameMkLst>
            <pc:docMk/>
            <pc:sldMk cId="1937171953" sldId="269"/>
            <ac:graphicFrameMk id="5" creationId="{7183FB9B-928E-4551-8AA0-5936B7F03800}"/>
          </ac:graphicFrameMkLst>
        </pc:graphicFrameChg>
        <pc:graphicFrameChg chg="add mod">
          <ac:chgData name="Kawale, Mayuri P." userId="d2cc8b14-5c9a-4b7e-9144-74ad70739545" providerId="ADAL" clId="{C8989713-EEC8-4BF2-8697-9C0169E44BDF}" dt="2021-04-13T16:39:30.518" v="418" actId="1038"/>
          <ac:graphicFrameMkLst>
            <pc:docMk/>
            <pc:sldMk cId="1937171953" sldId="269"/>
            <ac:graphicFrameMk id="8" creationId="{B6BBB2B9-EDC6-4E20-AF1A-8AD40DB8FA9D}"/>
          </ac:graphicFrameMkLst>
        </pc:graphicFrameChg>
        <pc:graphicFrameChg chg="add mod">
          <ac:chgData name="Kawale, Mayuri P." userId="d2cc8b14-5c9a-4b7e-9144-74ad70739545" providerId="ADAL" clId="{C8989713-EEC8-4BF2-8697-9C0169E44BDF}" dt="2021-04-13T16:39:24.722" v="401" actId="1038"/>
          <ac:graphicFrameMkLst>
            <pc:docMk/>
            <pc:sldMk cId="1937171953" sldId="269"/>
            <ac:graphicFrameMk id="9" creationId="{8EF730BC-863B-4899-8D25-3C43C2592AFA}"/>
          </ac:graphicFrameMkLst>
        </pc:graphicFrameChg>
        <pc:graphicFrameChg chg="add mod">
          <ac:chgData name="Kawale, Mayuri P." userId="d2cc8b14-5c9a-4b7e-9144-74ad70739545" providerId="ADAL" clId="{C8989713-EEC8-4BF2-8697-9C0169E44BDF}" dt="2021-04-13T16:39:18.543" v="387" actId="1038"/>
          <ac:graphicFrameMkLst>
            <pc:docMk/>
            <pc:sldMk cId="1937171953" sldId="269"/>
            <ac:graphicFrameMk id="10" creationId="{83989D06-C215-44D7-99E5-71B7FE6781A7}"/>
          </ac:graphicFrameMkLst>
        </pc:graphicFrameChg>
        <pc:cxnChg chg="add mod">
          <ac:chgData name="Kawale, Mayuri P." userId="d2cc8b14-5c9a-4b7e-9144-74ad70739545" providerId="ADAL" clId="{C8989713-EEC8-4BF2-8697-9C0169E44BDF}" dt="2021-04-13T16:40:55.228" v="461" actId="208"/>
          <ac:cxnSpMkLst>
            <pc:docMk/>
            <pc:sldMk cId="1937171953" sldId="269"/>
            <ac:cxnSpMk id="14" creationId="{DA6FE6C1-3D4D-47C0-B424-551015114CD6}"/>
          </ac:cxnSpMkLst>
        </pc:cxnChg>
        <pc:cxnChg chg="add mod">
          <ac:chgData name="Kawale, Mayuri P." userId="d2cc8b14-5c9a-4b7e-9144-74ad70739545" providerId="ADAL" clId="{C8989713-EEC8-4BF2-8697-9C0169E44BDF}" dt="2021-04-13T16:41:32.876" v="465" actId="1076"/>
          <ac:cxnSpMkLst>
            <pc:docMk/>
            <pc:sldMk cId="1937171953" sldId="269"/>
            <ac:cxnSpMk id="16" creationId="{763533B1-ADD2-4B2E-B44A-EF1B37BE911D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ooners-my.sharepoint.com/personal/mayuri_kawale-1_ou_edu/Documents/Snowmass_Project/Results/mupmum_wpwmvmvm_3TeV_cross_sec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ooners-my.sharepoint.com/personal/mayuri_kawale-1_ou_edu/Documents/Snowmass_Project/Results/mupmum_wpwmvmvm_6TeV_cross_sectio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ooners-my.sharepoint.com/personal/mayuri_kawale-1_ou_edu/Documents/Snowmass_Project/Results/mupmum_wpwmvmvm_10TeV_cross_sec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Sheet1!$G$2:$G$7</c:f>
                <c:numCache>
                  <c:formatCode>General</c:formatCode>
                  <c:ptCount val="6"/>
                  <c:pt idx="0">
                    <c:v>4.8853205795399996E-4</c:v>
                  </c:pt>
                  <c:pt idx="1">
                    <c:v>4.8854948846914275E-4</c:v>
                  </c:pt>
                  <c:pt idx="2">
                    <c:v>4.9012012287736998E-4</c:v>
                  </c:pt>
                  <c:pt idx="3">
                    <c:v>4.9951885344989995E-4</c:v>
                  </c:pt>
                  <c:pt idx="4">
                    <c:v>5.2952188198639996E-4</c:v>
                  </c:pt>
                  <c:pt idx="5">
                    <c:v>6.3225907352999994E-4</c:v>
                  </c:pt>
                </c:numCache>
              </c:numRef>
            </c:plus>
            <c:minus>
              <c:numRef>
                <c:f>Sheet1!$G$2:$G$7</c:f>
                <c:numCache>
                  <c:formatCode>General</c:formatCode>
                  <c:ptCount val="6"/>
                  <c:pt idx="0">
                    <c:v>4.8853205795399996E-4</c:v>
                  </c:pt>
                  <c:pt idx="1">
                    <c:v>4.8854948846914275E-4</c:v>
                  </c:pt>
                  <c:pt idx="2">
                    <c:v>4.9012012287736998E-4</c:v>
                  </c:pt>
                  <c:pt idx="3">
                    <c:v>4.9951885344989995E-4</c:v>
                  </c:pt>
                  <c:pt idx="4">
                    <c:v>5.2952188198639996E-4</c:v>
                  </c:pt>
                  <c:pt idx="5">
                    <c:v>6.3225907352999994E-4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Sheet1!$A$2:$A$7</c:f>
              <c:numCache>
                <c:formatCode>0.00E+00</c:formatCode>
                <c:ptCount val="6"/>
                <c:pt idx="0">
                  <c:v>9.9999999999999995E-21</c:v>
                </c:pt>
                <c:pt idx="1">
                  <c:v>1E-14</c:v>
                </c:pt>
                <c:pt idx="2">
                  <c:v>1E-13</c:v>
                </c:pt>
                <c:pt idx="3">
                  <c:v>2.9999999999999998E-13</c:v>
                </c:pt>
                <c:pt idx="4">
                  <c:v>4.9999999999999999E-13</c:v>
                </c:pt>
                <c:pt idx="5">
                  <c:v>9.9999999999999998E-13</c:v>
                </c:pt>
              </c:numCache>
            </c:numRef>
          </c:cat>
          <c:val>
            <c:numRef>
              <c:f>Sheet1!$F$2:$F$7</c:f>
              <c:numCache>
                <c:formatCode>0.00E+00</c:formatCode>
                <c:ptCount val="6"/>
                <c:pt idx="0">
                  <c:v>0.126245899789</c:v>
                </c:pt>
                <c:pt idx="1">
                  <c:v>0.12625015805150647</c:v>
                </c:pt>
                <c:pt idx="2">
                  <c:v>0.12667314658401799</c:v>
                </c:pt>
                <c:pt idx="3">
                  <c:v>0.13009586977421</c:v>
                </c:pt>
                <c:pt idx="4">
                  <c:v>0.1369253527639</c:v>
                </c:pt>
                <c:pt idx="5">
                  <c:v>0.16891540974129998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B4-498E-86B2-A4CFDF137145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FULL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Sheet1!$I$2:$I$7</c:f>
                <c:numCache>
                  <c:formatCode>General</c:formatCode>
                  <c:ptCount val="6"/>
                  <c:pt idx="0">
                    <c:v>4.1076099999999999E-4</c:v>
                  </c:pt>
                  <c:pt idx="1">
                    <c:v>4.5183000000000002E-4</c:v>
                  </c:pt>
                  <c:pt idx="2">
                    <c:v>4.1311400000000002E-4</c:v>
                  </c:pt>
                  <c:pt idx="3">
                    <c:v>4.2793200000000001E-4</c:v>
                  </c:pt>
                  <c:pt idx="4">
                    <c:v>4.6734199999999999E-4</c:v>
                  </c:pt>
                  <c:pt idx="5">
                    <c:v>7.0077799999999999E-4</c:v>
                  </c:pt>
                </c:numCache>
              </c:numRef>
            </c:plus>
            <c:minus>
              <c:numRef>
                <c:f>Sheet1!$I$2:$I$7</c:f>
                <c:numCache>
                  <c:formatCode>General</c:formatCode>
                  <c:ptCount val="6"/>
                  <c:pt idx="0">
                    <c:v>4.1076099999999999E-4</c:v>
                  </c:pt>
                  <c:pt idx="1">
                    <c:v>4.5183000000000002E-4</c:v>
                  </c:pt>
                  <c:pt idx="2">
                    <c:v>4.1311400000000002E-4</c:v>
                  </c:pt>
                  <c:pt idx="3">
                    <c:v>4.2793200000000001E-4</c:v>
                  </c:pt>
                  <c:pt idx="4">
                    <c:v>4.6734199999999999E-4</c:v>
                  </c:pt>
                  <c:pt idx="5">
                    <c:v>7.0077799999999999E-4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Sheet1!$H$2:$H$7</c:f>
              <c:numCache>
                <c:formatCode>General</c:formatCode>
                <c:ptCount val="6"/>
                <c:pt idx="0">
                  <c:v>0.12110464899999999</c:v>
                </c:pt>
                <c:pt idx="1">
                  <c:v>0.120401007</c:v>
                </c:pt>
                <c:pt idx="2">
                  <c:v>0.122339187</c:v>
                </c:pt>
                <c:pt idx="3">
                  <c:v>0.127119492</c:v>
                </c:pt>
                <c:pt idx="4">
                  <c:v>0.135516408</c:v>
                </c:pt>
                <c:pt idx="5">
                  <c:v>0.171993271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B4-498E-86B2-A4CFDF137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0834575"/>
        <c:axId val="940830831"/>
      </c:lineChart>
      <c:catAx>
        <c:axId val="940834575"/>
        <c:scaling>
          <c:orientation val="minMax"/>
        </c:scaling>
        <c:delete val="0"/>
        <c:axPos val="b"/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830831"/>
        <c:crosses val="autoZero"/>
        <c:auto val="1"/>
        <c:lblAlgn val="ctr"/>
        <c:lblOffset val="100"/>
        <c:noMultiLvlLbl val="0"/>
      </c:catAx>
      <c:valAx>
        <c:axId val="940830831"/>
        <c:scaling>
          <c:orientation val="minMax"/>
          <c:min val="0.12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834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Sheet1!$G$2:$G$7</c:f>
                <c:numCache>
                  <c:formatCode>General</c:formatCode>
                  <c:ptCount val="6"/>
                  <c:pt idx="0">
                    <c:v>9.3047133564900196E-4</c:v>
                  </c:pt>
                  <c:pt idx="1">
                    <c:v>9.3199803622865003E-4</c:v>
                  </c:pt>
                  <c:pt idx="2">
                    <c:v>1.0735550796039999E-3</c:v>
                  </c:pt>
                  <c:pt idx="3">
                    <c:v>2.306267061299E-3</c:v>
                  </c:pt>
                  <c:pt idx="4">
                    <c:v>4.8531118302690005E-3</c:v>
                  </c:pt>
                  <c:pt idx="5">
                    <c:v>1.4557078283149E-2</c:v>
                  </c:pt>
                </c:numCache>
              </c:numRef>
            </c:plus>
            <c:minus>
              <c:numRef>
                <c:f>Sheet1!$G$2:$G$7</c:f>
                <c:numCache>
                  <c:formatCode>General</c:formatCode>
                  <c:ptCount val="6"/>
                  <c:pt idx="0">
                    <c:v>9.3047133564900196E-4</c:v>
                  </c:pt>
                  <c:pt idx="1">
                    <c:v>9.3199803622865003E-4</c:v>
                  </c:pt>
                  <c:pt idx="2">
                    <c:v>1.0735550796039999E-3</c:v>
                  </c:pt>
                  <c:pt idx="3">
                    <c:v>2.306267061299E-3</c:v>
                  </c:pt>
                  <c:pt idx="4">
                    <c:v>4.8531118302690005E-3</c:v>
                  </c:pt>
                  <c:pt idx="5">
                    <c:v>1.4557078283149E-2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Sheet1!$A$2:$A$7</c:f>
              <c:numCache>
                <c:formatCode>0.00E+00</c:formatCode>
                <c:ptCount val="6"/>
                <c:pt idx="0">
                  <c:v>9.9999999999999995E-21</c:v>
                </c:pt>
                <c:pt idx="1">
                  <c:v>1E-14</c:v>
                </c:pt>
                <c:pt idx="2">
                  <c:v>1E-13</c:v>
                </c:pt>
                <c:pt idx="3">
                  <c:v>2.9999999999999998E-13</c:v>
                </c:pt>
                <c:pt idx="4">
                  <c:v>4.9999999999999999E-13</c:v>
                </c:pt>
                <c:pt idx="5">
                  <c:v>9.9999999999999998E-13</c:v>
                </c:pt>
              </c:numCache>
            </c:numRef>
          </c:cat>
          <c:val>
            <c:numRef>
              <c:f>Sheet1!$F$2:$F$7</c:f>
              <c:numCache>
                <c:formatCode>0.00E+00</c:formatCode>
                <c:ptCount val="6"/>
                <c:pt idx="0">
                  <c:v>0.26778656703000042</c:v>
                </c:pt>
                <c:pt idx="1">
                  <c:v>0.26824862389745696</c:v>
                </c:pt>
                <c:pt idx="2">
                  <c:v>0.31433637670449999</c:v>
                </c:pt>
                <c:pt idx="3">
                  <c:v>0.68576806606200003</c:v>
                </c:pt>
                <c:pt idx="4">
                  <c:v>1.43250316549</c:v>
                </c:pt>
                <c:pt idx="5">
                  <c:v>4.9156605637799995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56-4B97-BC57-91D311DF6963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FULL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Sheet1!$H$2:$H$7</c:f>
              <c:numCache>
                <c:formatCode>General</c:formatCode>
                <c:ptCount val="6"/>
                <c:pt idx="0">
                  <c:v>0.258123052011</c:v>
                </c:pt>
                <c:pt idx="1">
                  <c:v>0.25997191712200002</c:v>
                </c:pt>
                <c:pt idx="2">
                  <c:v>0.311291215091</c:v>
                </c:pt>
                <c:pt idx="3">
                  <c:v>0.69761759125099998</c:v>
                </c:pt>
                <c:pt idx="4">
                  <c:v>1.45124732792</c:v>
                </c:pt>
                <c:pt idx="5">
                  <c:v>4.9434985236899998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56-4B97-BC57-91D311DF6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5407727"/>
        <c:axId val="1265410639"/>
        <c:extLst/>
      </c:lineChart>
      <c:catAx>
        <c:axId val="1265407727"/>
        <c:scaling>
          <c:orientation val="minMax"/>
        </c:scaling>
        <c:delete val="0"/>
        <c:axPos val="b"/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5410639"/>
        <c:crosses val="autoZero"/>
        <c:auto val="1"/>
        <c:lblAlgn val="ctr"/>
        <c:lblOffset val="100"/>
        <c:noMultiLvlLbl val="0"/>
      </c:catAx>
      <c:valAx>
        <c:axId val="126541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5407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Sheet1!$G$2:$G$7</c:f>
                <c:numCache>
                  <c:formatCode>General</c:formatCode>
                  <c:ptCount val="6"/>
                  <c:pt idx="0">
                    <c:v>1.9166085220300416E-3</c:v>
                  </c:pt>
                  <c:pt idx="1">
                    <c:v>1.9599797285724E-3</c:v>
                  </c:pt>
                  <c:pt idx="2">
                    <c:v>5.5500114323199998E-3</c:v>
                  </c:pt>
                  <c:pt idx="3">
                    <c:v>3.8686907385829999E-2</c:v>
                  </c:pt>
                  <c:pt idx="4">
                    <c:v>9.7881048987330008E-2</c:v>
                  </c:pt>
                  <c:pt idx="5">
                    <c:v>0.29043187868603004</c:v>
                  </c:pt>
                </c:numCache>
              </c:numRef>
            </c:plus>
            <c:minus>
              <c:numRef>
                <c:f>Sheet1!$G$2:$G$7</c:f>
                <c:numCache>
                  <c:formatCode>General</c:formatCode>
                  <c:ptCount val="6"/>
                  <c:pt idx="0">
                    <c:v>1.9166085220300416E-3</c:v>
                  </c:pt>
                  <c:pt idx="1">
                    <c:v>1.9599797285724E-3</c:v>
                  </c:pt>
                  <c:pt idx="2">
                    <c:v>5.5500114323199998E-3</c:v>
                  </c:pt>
                  <c:pt idx="3">
                    <c:v>3.8686907385829999E-2</c:v>
                  </c:pt>
                  <c:pt idx="4">
                    <c:v>9.7881048987330008E-2</c:v>
                  </c:pt>
                  <c:pt idx="5">
                    <c:v>0.29043187868603004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Sheet1!$A$2:$A$7</c:f>
              <c:numCache>
                <c:formatCode>0.00E+00</c:formatCode>
                <c:ptCount val="6"/>
                <c:pt idx="0">
                  <c:v>9.9999999999999995E-21</c:v>
                </c:pt>
                <c:pt idx="1">
                  <c:v>1E-14</c:v>
                </c:pt>
                <c:pt idx="2">
                  <c:v>1E-13</c:v>
                </c:pt>
                <c:pt idx="3">
                  <c:v>2.9999999999999998E-13</c:v>
                </c:pt>
                <c:pt idx="4">
                  <c:v>4.9999999999999999E-13</c:v>
                </c:pt>
                <c:pt idx="5">
                  <c:v>9.9999999999999998E-13</c:v>
                </c:pt>
              </c:numCache>
            </c:numRef>
          </c:cat>
          <c:val>
            <c:numRef>
              <c:f>Sheet1!$F$2:$F$7</c:f>
              <c:numCache>
                <c:formatCode>0.00E+00</c:formatCode>
                <c:ptCount val="6"/>
                <c:pt idx="0">
                  <c:v>0.41342323273201298</c:v>
                </c:pt>
                <c:pt idx="1">
                  <c:v>0.42713557003780001</c:v>
                </c:pt>
                <c:pt idx="2">
                  <c:v>1.783747225872</c:v>
                </c:pt>
                <c:pt idx="3">
                  <c:v>12.804759211832001</c:v>
                </c:pt>
                <c:pt idx="4">
                  <c:v>34.747890198032003</c:v>
                </c:pt>
                <c:pt idx="5">
                  <c:v>137.30742316273199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CB-417B-8AE8-2FF910304191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FULL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Sheet1!$I$2:$I$7</c:f>
                <c:numCache>
                  <c:formatCode>General</c:formatCode>
                  <c:ptCount val="6"/>
                  <c:pt idx="0">
                    <c:v>1.451843E-3</c:v>
                  </c:pt>
                  <c:pt idx="1">
                    <c:v>1.4476700000000001E-3</c:v>
                  </c:pt>
                  <c:pt idx="2">
                    <c:v>8.6879880000000007E-3</c:v>
                  </c:pt>
                  <c:pt idx="3">
                    <c:v>5.9053994999999998E-2</c:v>
                  </c:pt>
                  <c:pt idx="4">
                    <c:v>0.15212481</c:v>
                  </c:pt>
                  <c:pt idx="5">
                    <c:v>0.56041314799999997</c:v>
                  </c:pt>
                </c:numCache>
              </c:numRef>
            </c:plus>
            <c:minus>
              <c:numRef>
                <c:f>Sheet1!$I$2:$I$7</c:f>
                <c:numCache>
                  <c:formatCode>General</c:formatCode>
                  <c:ptCount val="6"/>
                  <c:pt idx="0">
                    <c:v>1.451843E-3</c:v>
                  </c:pt>
                  <c:pt idx="1">
                    <c:v>1.4476700000000001E-3</c:v>
                  </c:pt>
                  <c:pt idx="2">
                    <c:v>8.6879880000000007E-3</c:v>
                  </c:pt>
                  <c:pt idx="3">
                    <c:v>5.9053994999999998E-2</c:v>
                  </c:pt>
                  <c:pt idx="4">
                    <c:v>0.15212481</c:v>
                  </c:pt>
                  <c:pt idx="5">
                    <c:v>0.56041314799999997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Sheet1!$H$2:$H$7</c:f>
              <c:numCache>
                <c:formatCode>General</c:formatCode>
                <c:ptCount val="6"/>
                <c:pt idx="0">
                  <c:v>0.39824832599999999</c:v>
                </c:pt>
                <c:pt idx="1">
                  <c:v>0.41360883300000001</c:v>
                </c:pt>
                <c:pt idx="2">
                  <c:v>1.795669916</c:v>
                </c:pt>
                <c:pt idx="3">
                  <c:v>12.79474465</c:v>
                </c:pt>
                <c:pt idx="4">
                  <c:v>33.882327619999998</c:v>
                </c:pt>
                <c:pt idx="5">
                  <c:v>137.53698199999999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CB-417B-8AE8-2FF910304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0841647"/>
        <c:axId val="940830831"/>
      </c:lineChart>
      <c:catAx>
        <c:axId val="940841647"/>
        <c:scaling>
          <c:orientation val="minMax"/>
        </c:scaling>
        <c:delete val="0"/>
        <c:axPos val="b"/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830831"/>
        <c:crosses val="autoZero"/>
        <c:auto val="1"/>
        <c:lblAlgn val="ctr"/>
        <c:lblOffset val="100"/>
        <c:noMultiLvlLbl val="0"/>
      </c:catAx>
      <c:valAx>
        <c:axId val="940830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841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F66D5-18CC-B041-9CD2-9A3A5090F0D4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96CF2-31C1-204C-891C-F3F3D4A56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0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99E2-7090-BA49-8B13-F54F0AF25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625D6-6F0B-7944-AED1-6BB7236F8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8AE38-D2C7-D740-8711-C6D2DC463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F319E-FD77-D14D-ACB3-7FEF2C38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C1C78-E97F-BC44-B46D-4582A5A1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0E99-1310-6F44-A064-8A5B5CBDC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1C316-1173-CD43-8DFD-27E6456E1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9B0A1-3BA9-2E40-89B7-74F080F7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F6ABF-D78F-E445-8ACA-E2CBC9FD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14746-E766-354D-85ED-AA188901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6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67E185-6F23-154D-8122-E27AAEDD0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A0DD38-6363-4E4B-8FF0-E9BB7BBD7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4B2BC-9B17-8E48-ACB2-4A355BEC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C8D4B-7C9C-894D-879F-866C24F45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29470-10B3-4349-AD79-3F743A61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7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A3FE-C8D6-C942-AD41-563DEB8B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C28F-8A19-7E43-9AA6-0D22EE21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EB11-43CF-E549-8540-D06BAC65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B2FE0-3028-E54F-BCDF-248252F0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480ED-B119-A442-8A02-E15C00B3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4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EAF11-8D05-F742-A82D-D37AECC5D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4B81E-A2DD-E946-87C8-334361B8B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42150-D091-3F45-B434-673A46A1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47B87-1203-5045-9443-2E0B9B1D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35C81-70C4-9640-BD23-BF2A2E69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5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4C6BB-E1E9-844A-8DF4-5076709BC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662A2-90C8-294A-929E-6636A8FC5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983D8-3E63-1743-A13E-5F7E60536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6D09C-7853-E248-9EE0-C1D059CE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4BE43-2060-604A-99D4-5957819D0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47F3-32A5-4C4F-BC70-654B26429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0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AC82B-A805-7C46-9602-0B8A0CAB6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964C3-1B06-4D43-86B3-025034EBB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01E48-2277-D446-AAA5-A42CDAA04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F4D928-8EAF-D843-9BBF-4CBFCA654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D7E662-54FF-5C4E-A2A9-5894A8ECA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FB7BE7-AF3D-8C4F-A766-8DE5B8FE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2FF9A7-0946-A649-AB41-319EFBCBF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53A7E7-9B4F-C24A-8D24-444D229E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2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ABFA-153D-C348-BAC8-49DF841B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8E797-7AB6-3443-9A6D-913E7971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6F545-BFDC-0E40-8223-B612D3FC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AD5F41-18D5-A946-B88C-7D71FCCDB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DE33B-9238-B848-9F0B-46204810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B619CD-4590-C442-A436-79505B3B7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954D4-28B4-174B-9C61-DDF7FA68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1F525-08C5-4D42-9E85-FE9392744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FD410-EC5C-A842-9A61-83262047B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43C51-F60A-4441-A612-C9FE49764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2866B-16E0-4545-ABC0-975CDD26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AF31B-749F-494D-A11A-E5A7B329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515FC-F4AA-E846-9C40-95820750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D87E-2D6C-AB46-BA88-75F1882D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36492-51DE-7246-93A6-A1E88C16C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277DB-8166-DB40-BCDA-3BFB553B4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2174D-1B7D-6B43-8D6E-968D48D9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0240A-25D1-6D42-870A-C4F2E467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578C3-0A84-2B4C-AD78-CCA97E38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3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F69542-156B-A548-823D-B3C9846CB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6EB73-21F2-C643-A64D-5B1FF6A4E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E9A01-501E-444F-96EA-6159F56C5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CB097-BDEF-9040-914B-BBB5BB5D49E8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9B5-6C11-0045-B00F-6FC20525A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69362-CD4F-B54A-887D-9932AE3E3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86F3C-2D7F-E241-BC06-0FCF8C623F5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63C7B-1480-A043-987E-33ABAC5581B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480" y="4918921"/>
            <a:ext cx="4473039" cy="251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01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eynrules.irmp.ucl.ac.be/wiki/AnomalousGaugeCoupling#no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F0ABA-FFAA-4CD7-B595-0A65E4023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Muon Collider</a:t>
            </a:r>
          </a:p>
        </p:txBody>
      </p:sp>
    </p:spTree>
    <p:extLst>
      <p:ext uri="{BB962C8B-B14F-4D97-AF65-F5344CB8AC3E}">
        <p14:creationId xmlns:p14="http://schemas.microsoft.com/office/powerpoint/2010/main" val="357637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022EA-599D-4633-8167-33922C50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Installation and Model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61C72-64A3-494F-ACDE-90C7178D5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Install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MadGraph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/raid01/users/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kawale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/MG5_aMC_v2_7_2</a:t>
            </a:r>
          </a:p>
          <a:p>
            <a:pPr marL="514350" indent="-514350">
              <a:buAutoNum type="arabicParenR" startAt="2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Choose the relevant model and copy it to the </a:t>
            </a:r>
            <a:r>
              <a:rPr lang="en-US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mymodel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directory within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Madgraph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directory: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/raid01/users/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kawale</a:t>
            </a:r>
            <a:r>
              <a:rPr lang="en-US" sz="2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/MG5_aMC_v2_7_2/</a:t>
            </a:r>
            <a:r>
              <a:rPr lang="en-US" sz="2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mymodel</a:t>
            </a:r>
            <a:endParaRPr lang="en-US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 startAt="3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aQGC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model, April2020.tgz, is taken from 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http://feynrules.irmp.ucl.ac.be/wiki/AnomalousGaugeCoupling#no1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F2C95-340C-4160-8EC9-222980BCE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04" y="225363"/>
            <a:ext cx="10515600" cy="55905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to the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MadGraph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interactive directory: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./bin/mg5_aMC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 Import the model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model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mymodel</a:t>
            </a:r>
            <a:endParaRPr lang="en-US" sz="1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 startAt="3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the required event: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analysis</a:t>
            </a:r>
          </a:p>
          <a:p>
            <a:pPr marL="0" indent="0">
              <a:buNone/>
            </a:pPr>
            <a:r>
              <a:rPr lang="de-DE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mu+ mu- &gt; w+ w- a QCD=0 </a:t>
            </a:r>
            <a:r>
              <a:rPr lang="de-DE" sz="18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T1=1 @</a:t>
            </a:r>
            <a:r>
              <a:rPr lang="de-DE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 analysis</a:t>
            </a:r>
          </a:p>
          <a:p>
            <a:pPr marL="0" indent="0">
              <a:buNone/>
            </a:pPr>
            <a:r>
              <a:rPr lang="de-DE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mu+ mu- &gt; w+ w- a QCD=0 T1=0 M0=0 M1=0 M2=0 M3=0 M4=0 M5=0 M6=0 M7=0 T0=0 T2=0 T5=0 T6=0 T7=0 @1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Interference</a:t>
            </a:r>
          </a:p>
          <a:p>
            <a:pPr marL="0" indent="0">
              <a:buNone/>
            </a:pPr>
            <a:r>
              <a:rPr lang="de-DE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mu+ mu- &gt; w+ w- a QCD=0 T1^2==1 @1</a:t>
            </a:r>
            <a:endParaRPr lang="de-DE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Quadratic</a:t>
            </a:r>
          </a:p>
          <a:p>
            <a:pPr marL="0" indent="0">
              <a:buNone/>
            </a:pPr>
            <a:r>
              <a:rPr lang="de-DE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mu+ mu- &gt; w+ w- a QCD=0 T1^2==2 @1</a:t>
            </a:r>
            <a:endParaRPr lang="de-DE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4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C59C6-50D3-48A3-AC9F-174BB3DB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59" y="138867"/>
            <a:ext cx="11341963" cy="63950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Output these events into a directory :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mumuwwaeft</a:t>
            </a:r>
            <a:endParaRPr lang="en-US" sz="1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Exit the interactive directory using ‘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Go to the cards folder within this new directory: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mumuwwaeft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/Cards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Copy the Muon detector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delphes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card here: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 /raid03/users/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abbott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madgraphmuoncollider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/MG5_aMC_v2_7_2/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mumuww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/Cards/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delphes_card_MuonColliderDet.tcl</a:t>
            </a:r>
            <a:endParaRPr lang="en-US" sz="1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cp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delphes_card_MuonColliderDet.tcl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delphes_card.dat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Copy the eight .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files from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MuonCollider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git repository</a:t>
            </a:r>
          </a:p>
          <a:p>
            <a:pPr marL="0" indent="0">
              <a:buNone/>
            </a:pP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mkdir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MuonCollider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MuonCollider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 /raid03/users/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abbott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madgraph-muoncollider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/MG5_aMC_v2_7_2/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mumuww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/Cards/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MuonCollider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/*.* .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In the cards folder, edit the run card to change the energy of the beam and dynamical choice.</a:t>
            </a:r>
          </a:p>
          <a:p>
            <a:pPr marL="0" indent="0" fontAlgn="base">
              <a:buNone/>
            </a:pPr>
            <a:r>
              <a:rPr lang="en-US" sz="19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3000.0     = ebeam1  ! beam 1 total energy in GeV                                                                       </a:t>
            </a:r>
          </a:p>
          <a:p>
            <a:pPr marL="0" indent="0" fontAlgn="base">
              <a:buNone/>
            </a:pPr>
            <a:r>
              <a:rPr lang="en-US" sz="19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3000.0     = ebeam2  ! beam 2 total energy in GeV</a:t>
            </a:r>
          </a:p>
          <a:p>
            <a:pPr marL="0" indent="0" fontAlgn="base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= change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dynamical_scale_choice</a:t>
            </a:r>
            <a:endParaRPr lang="en-US" sz="1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19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19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9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3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3301C-AC0F-4265-9053-3C5A5CE3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You can edit the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param_card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change the strength parameter:</a:t>
            </a:r>
          </a:p>
          <a:p>
            <a:pPr marL="0" indent="0">
              <a:buNone/>
            </a:pP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anoinputs</a:t>
            </a:r>
            <a:r>
              <a:rPr lang="en-US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13 1.000000e-20 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You can view the results here: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/raid01/users/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kawale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/MG5_aMC_v2_7_2/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mumuwwaeft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/Events</a:t>
            </a:r>
          </a:p>
          <a:p>
            <a:pPr marL="0" indent="0">
              <a:buNone/>
            </a:pP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different runs, make sure to change the random seed so that you do not generate the same events.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our analysis, we have automated the above process in a single script where you can change the strength parameter for required parameter, random seed number, dynamical choice, number of events. The cross-sections are stored in a text file inside the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MadGraph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directory.</a:t>
            </a:r>
          </a:p>
        </p:txBody>
      </p:sp>
    </p:spTree>
    <p:extLst>
      <p:ext uri="{BB962C8B-B14F-4D97-AF65-F5344CB8AC3E}">
        <p14:creationId xmlns:p14="http://schemas.microsoft.com/office/powerpoint/2010/main" val="159260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5B117-1FF8-43AC-A895-2D90EA604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944" y="514905"/>
            <a:ext cx="10515600" cy="49739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Earlier, we used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mu+ e- &gt; w+ w-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vm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~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ve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to generate samples.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Generated samples for the WWWW vertex using the following commands for 3, 6 and 10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TeV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   1) SM: Did not load the 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aQGC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 model.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    generate mu+ mu- &gt; w+ w-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vm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~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vm</a:t>
            </a:r>
            <a:endParaRPr lang="en-US" sz="1600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  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2) INT+QUAD: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   </a:t>
            </a:r>
            <a:r>
              <a:rPr lang="pl-PL" sz="1600" dirty="0">
                <a:solidFill>
                  <a:srgbClr val="002060"/>
                </a:solidFill>
                <a:latin typeface="+mn-lt"/>
              </a:rPr>
              <a:t>generate mu+ mu- &gt; w+ w- vm~ vm QED=2 QCD=0 T1^2==1 S0=0 S1=0 M0=0 M1=0 M6=0 M7=0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1600" dirty="0">
                <a:solidFill>
                  <a:srgbClr val="002060"/>
                </a:solidFill>
                <a:latin typeface="+mn-lt"/>
              </a:rPr>
              <a:t>T0=0 T2=0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    </a:t>
            </a:r>
            <a:r>
              <a:rPr lang="pl-PL" sz="1600" dirty="0">
                <a:solidFill>
                  <a:srgbClr val="002060"/>
                </a:solidFill>
                <a:latin typeface="+mn-lt"/>
              </a:rPr>
              <a:t>add process mu+ mu- &gt; w+ w- vm~ vm QED=2 QCD=0 T1^2==2 S0=0 S1=0 M0=0 M1=0 M6=0 M7=0 T0=0 T2=0</a:t>
            </a:r>
            <a:endParaRPr lang="en-US" sz="1600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   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3) FULL: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    generate mu+ mu- &gt; w+ w-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vm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~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vm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 T1=1 S0=0 S1=0 M0=0 M1=0 M6=0 M7=0 T0=0 T2=0 </a:t>
            </a:r>
          </a:p>
          <a:p>
            <a:pPr marL="0" indent="0">
              <a:buNone/>
            </a:pPr>
            <a:endParaRPr lang="en-US" sz="1600" dirty="0">
              <a:solidFill>
                <a:srgbClr val="002060"/>
              </a:solidFill>
              <a:latin typeface="+mn-lt"/>
            </a:endParaRPr>
          </a:p>
          <a:p>
            <a:r>
              <a:rPr lang="en-US" sz="1600" dirty="0">
                <a:solidFill>
                  <a:schemeClr val="tx1"/>
                </a:solidFill>
                <a:latin typeface="+mn-lt"/>
              </a:rPr>
              <a:t>Since SM also contains QED=3 terms, we don’t specify QED value. Although we are not interested in QCD interactions, we don’t specify QCD=0 just to be on a safer side to consider all SM contributions. The same reasoning goes for FULL analysis.</a:t>
            </a:r>
          </a:p>
          <a:p>
            <a:r>
              <a:rPr lang="en-US" sz="1600" dirty="0">
                <a:solidFill>
                  <a:schemeClr val="tx1"/>
                </a:solidFill>
                <a:latin typeface="+mn-lt"/>
              </a:rPr>
              <a:t>The parameters used in the commands above are those corresponding to the WWWW vertex.</a:t>
            </a:r>
          </a:p>
          <a:p>
            <a:r>
              <a:rPr lang="en-US" sz="1600" dirty="0">
                <a:solidFill>
                  <a:schemeClr val="tx1"/>
                </a:solidFill>
                <a:latin typeface="+mn-lt"/>
              </a:rPr>
              <a:t>Feynman diagrams had WWZ</a:t>
            </a:r>
            <a:r>
              <a:rPr lang="el-GR" sz="1600" dirty="0">
                <a:solidFill>
                  <a:schemeClr val="tx1"/>
                </a:solidFill>
                <a:latin typeface="+mn-lt"/>
              </a:rPr>
              <a:t>γ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, WWZZ and WWWW quartic vertices.</a:t>
            </a:r>
          </a:p>
          <a:p>
            <a:pPr marL="0" indent="0">
              <a:buNone/>
            </a:pPr>
            <a:endParaRPr lang="en-US" sz="1600" dirty="0">
              <a:latin typeface="+mn-lt"/>
            </a:endParaRPr>
          </a:p>
          <a:p>
            <a:pPr marL="0" indent="0">
              <a:buNone/>
            </a:pPr>
            <a:endParaRPr lang="en-US" sz="15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500" dirty="0"/>
          </a:p>
          <a:p>
            <a:pPr>
              <a:buFont typeface="Wingdings" panose="05000000000000000000" pitchFamily="2" charset="2"/>
              <a:buChar char="Ø"/>
            </a:pPr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BF582-A648-4D7C-9684-6D47BA2BA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4/13/2021</a:t>
            </a:r>
          </a:p>
        </p:txBody>
      </p:sp>
    </p:spTree>
    <p:extLst>
      <p:ext uri="{BB962C8B-B14F-4D97-AF65-F5344CB8AC3E}">
        <p14:creationId xmlns:p14="http://schemas.microsoft.com/office/powerpoint/2010/main" val="316312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EF55-0DEA-41A7-87FD-79B8FA9A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222476" cy="822652"/>
          </a:xfrm>
        </p:spPr>
        <p:txBody>
          <a:bodyPr>
            <a:normAutofit/>
          </a:bodyPr>
          <a:lstStyle/>
          <a:p>
            <a:r>
              <a:rPr lang="en-US" sz="2800" dirty="0"/>
              <a:t>Cross-section results for T1 parameter: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D12E5E-87B4-425B-AB48-CDA4C6F37763}"/>
              </a:ext>
            </a:extLst>
          </p:cNvPr>
          <p:cNvSpPr txBox="1"/>
          <p:nvPr/>
        </p:nvSpPr>
        <p:spPr>
          <a:xfrm>
            <a:off x="5281458" y="1365737"/>
            <a:ext cx="18798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# events = 5000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6BBB2B9-EDC6-4E20-AF1A-8AD40DB8FA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798496"/>
              </p:ext>
            </p:extLst>
          </p:nvPr>
        </p:nvGraphicFramePr>
        <p:xfrm>
          <a:off x="338832" y="2625578"/>
          <a:ext cx="380704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EF730BC-863B-4899-8D25-3C43C2592A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346096"/>
              </p:ext>
            </p:extLst>
          </p:nvPr>
        </p:nvGraphicFramePr>
        <p:xfrm>
          <a:off x="4181741" y="2625578"/>
          <a:ext cx="380704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3989D06-C215-44D7-99E5-71B7FE6781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939279"/>
              </p:ext>
            </p:extLst>
          </p:nvPr>
        </p:nvGraphicFramePr>
        <p:xfrm>
          <a:off x="8073131" y="2614488"/>
          <a:ext cx="40478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3DAD1FF-1729-412C-AC6B-208A740A8E80}"/>
              </a:ext>
            </a:extLst>
          </p:cNvPr>
          <p:cNvSpPr txBox="1"/>
          <p:nvPr/>
        </p:nvSpPr>
        <p:spPr>
          <a:xfrm>
            <a:off x="4998130" y="5357688"/>
            <a:ext cx="261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Strength parameter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69B24F-01F3-4AEB-9B63-2A8D4A14D6F3}"/>
              </a:ext>
            </a:extLst>
          </p:cNvPr>
          <p:cNvSpPr txBox="1"/>
          <p:nvPr/>
        </p:nvSpPr>
        <p:spPr>
          <a:xfrm rot="16200000">
            <a:off x="-570030" y="3924586"/>
            <a:ext cx="164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Cross-section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6FE6C1-3D4D-47C0-B424-551015114CD6}"/>
              </a:ext>
            </a:extLst>
          </p:cNvPr>
          <p:cNvCxnSpPr/>
          <p:nvPr/>
        </p:nvCxnSpPr>
        <p:spPr>
          <a:xfrm>
            <a:off x="7060676" y="5548544"/>
            <a:ext cx="405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3533B1-ADD2-4B2E-B44A-EF1B37BE911D}"/>
              </a:ext>
            </a:extLst>
          </p:cNvPr>
          <p:cNvCxnSpPr>
            <a:endCxn id="12" idx="3"/>
          </p:cNvCxnSpPr>
          <p:nvPr/>
        </p:nvCxnSpPr>
        <p:spPr>
          <a:xfrm flipH="1" flipV="1">
            <a:off x="254483" y="3284739"/>
            <a:ext cx="1" cy="277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60DB355-D720-4C39-BEDC-219D0AAF1A14}"/>
              </a:ext>
            </a:extLst>
          </p:cNvPr>
          <p:cNvSpPr txBox="1"/>
          <p:nvPr/>
        </p:nvSpPr>
        <p:spPr>
          <a:xfrm>
            <a:off x="1802167" y="2254928"/>
            <a:ext cx="1029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</a:t>
            </a:r>
            <a:r>
              <a:rPr lang="en-US" dirty="0" err="1"/>
              <a:t>TeV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A7E51A-668C-4173-AC58-D127535A19B4}"/>
              </a:ext>
            </a:extLst>
          </p:cNvPr>
          <p:cNvSpPr txBox="1"/>
          <p:nvPr/>
        </p:nvSpPr>
        <p:spPr>
          <a:xfrm>
            <a:off x="5570356" y="2256246"/>
            <a:ext cx="1029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</a:t>
            </a:r>
            <a:r>
              <a:rPr lang="en-US" dirty="0" err="1"/>
              <a:t>TeV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FE14D3-89A1-49E6-B848-F6F59010FD8E}"/>
              </a:ext>
            </a:extLst>
          </p:cNvPr>
          <p:cNvSpPr txBox="1"/>
          <p:nvPr/>
        </p:nvSpPr>
        <p:spPr>
          <a:xfrm>
            <a:off x="9874928" y="2256246"/>
            <a:ext cx="1029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</a:t>
            </a:r>
            <a:r>
              <a:rPr lang="en-US" dirty="0" err="1"/>
              <a:t>TeV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DE654C-5735-4CDA-A21C-4E352266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4/13/2021</a:t>
            </a:r>
          </a:p>
        </p:txBody>
      </p:sp>
    </p:spTree>
    <p:extLst>
      <p:ext uri="{BB962C8B-B14F-4D97-AF65-F5344CB8AC3E}">
        <p14:creationId xmlns:p14="http://schemas.microsoft.com/office/powerpoint/2010/main" val="193717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Oklahoma (wide)" id="{B20E7981-B75E-4C17-A038-8B6772977189}" vid="{916FADD4-D17D-44B1-8A9D-A5EC7E7B03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MuonColliderMeeting</Template>
  <TotalTime>19</TotalTime>
  <Words>728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Times New Roman</vt:lpstr>
      <vt:lpstr>Wingdings</vt:lpstr>
      <vt:lpstr>Office Theme</vt:lpstr>
      <vt:lpstr>Muon Collider</vt:lpstr>
      <vt:lpstr>Installation and Model</vt:lpstr>
      <vt:lpstr>PowerPoint Presentation</vt:lpstr>
      <vt:lpstr>PowerPoint Presentation</vt:lpstr>
      <vt:lpstr>PowerPoint Presentation</vt:lpstr>
      <vt:lpstr>PowerPoint Presentation</vt:lpstr>
      <vt:lpstr>Cross-section results for T1 parameter: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Collider</dc:title>
  <dc:creator>Mayuri Kawale</dc:creator>
  <cp:lastModifiedBy>Mayuri Kawale</cp:lastModifiedBy>
  <cp:revision>1</cp:revision>
  <dcterms:created xsi:type="dcterms:W3CDTF">2020-12-21T21:55:03Z</dcterms:created>
  <dcterms:modified xsi:type="dcterms:W3CDTF">2021-04-16T15:19:46Z</dcterms:modified>
</cp:coreProperties>
</file>