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73" r:id="rId7"/>
    <p:sldId id="272" r:id="rId8"/>
    <p:sldId id="274" r:id="rId9"/>
    <p:sldId id="277" r:id="rId10"/>
    <p:sldId id="275" r:id="rId11"/>
    <p:sldId id="276" r:id="rId12"/>
    <p:sldId id="278" r:id="rId13"/>
    <p:sldId id="279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3B365-0665-4BC2-AF1C-521484047AA0}" v="324" dt="2021-09-30T13:24:24.902"/>
    <p1510:client id="{246CECAD-EFA1-4BB6-9523-9A0AED962AEF}" v="6" dt="2021-09-30T19:34:51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321" autoAdjust="0"/>
  </p:normalViewPr>
  <p:slideViewPr>
    <p:cSldViewPr snapToGrid="0" showGuides="1">
      <p:cViewPr varScale="1">
        <p:scale>
          <a:sx n="88" d="100"/>
          <a:sy n="88" d="100"/>
        </p:scale>
        <p:origin x="141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wahn, Scott O." userId="75c24af7-77a6-43d5-bcaf-20a45c1b6544" providerId="ADAL" clId="{246CECAD-EFA1-4BB6-9523-9A0AED962AEF}"/>
    <pc:docChg chg="custSel modSld modMainMaster">
      <pc:chgData name="Schwahn, Scott O." userId="75c24af7-77a6-43d5-bcaf-20a45c1b6544" providerId="ADAL" clId="{246CECAD-EFA1-4BB6-9523-9A0AED962AEF}" dt="2021-09-30T19:34:55.792" v="309"/>
      <pc:docMkLst>
        <pc:docMk/>
      </pc:docMkLst>
      <pc:sldChg chg="addSp delSp modSp mod modNotesTx">
        <pc:chgData name="Schwahn, Scott O." userId="75c24af7-77a6-43d5-bcaf-20a45c1b6544" providerId="ADAL" clId="{246CECAD-EFA1-4BB6-9523-9A0AED962AEF}" dt="2021-09-30T19:34:55.792" v="309"/>
        <pc:sldMkLst>
          <pc:docMk/>
          <pc:sldMk cId="1613374345" sldId="279"/>
        </pc:sldMkLst>
        <pc:spChg chg="mod">
          <ac:chgData name="Schwahn, Scott O." userId="75c24af7-77a6-43d5-bcaf-20a45c1b6544" providerId="ADAL" clId="{246CECAD-EFA1-4BB6-9523-9A0AED962AEF}" dt="2021-09-30T19:21:30.261" v="192" actId="20577"/>
          <ac:spMkLst>
            <pc:docMk/>
            <pc:sldMk cId="1613374345" sldId="279"/>
            <ac:spMk id="2" creationId="{7453C867-0A6F-4EB2-A653-A09739843BFA}"/>
          </ac:spMkLst>
        </pc:spChg>
        <pc:spChg chg="add del mod">
          <ac:chgData name="Schwahn, Scott O." userId="75c24af7-77a6-43d5-bcaf-20a45c1b6544" providerId="ADAL" clId="{246CECAD-EFA1-4BB6-9523-9A0AED962AEF}" dt="2021-09-30T19:21:34.083" v="193" actId="478"/>
          <ac:spMkLst>
            <pc:docMk/>
            <pc:sldMk cId="1613374345" sldId="279"/>
            <ac:spMk id="3" creationId="{B1267C2E-38A1-4EDE-A2A7-2F5DD3C7B829}"/>
          </ac:spMkLst>
        </pc:spChg>
        <pc:spChg chg="mod">
          <ac:chgData name="Schwahn, Scott O." userId="75c24af7-77a6-43d5-bcaf-20a45c1b6544" providerId="ADAL" clId="{246CECAD-EFA1-4BB6-9523-9A0AED962AEF}" dt="2021-09-30T19:34:21.258" v="308" actId="1076"/>
          <ac:spMkLst>
            <pc:docMk/>
            <pc:sldMk cId="1613374345" sldId="279"/>
            <ac:spMk id="4" creationId="{556370C2-14B6-4F5C-BF39-141EDD167E87}"/>
          </ac:spMkLst>
        </pc:spChg>
      </pc:sldChg>
      <pc:sldMasterChg chg="addSp delSp modSp mod">
        <pc:chgData name="Schwahn, Scott O." userId="75c24af7-77a6-43d5-bcaf-20a45c1b6544" providerId="ADAL" clId="{246CECAD-EFA1-4BB6-9523-9A0AED962AEF}" dt="2021-09-30T19:22:04.579" v="194" actId="478"/>
        <pc:sldMasterMkLst>
          <pc:docMk/>
          <pc:sldMasterMk cId="2725756759" sldId="2147483660"/>
        </pc:sldMasterMkLst>
        <pc:spChg chg="add del mod ord">
          <ac:chgData name="Schwahn, Scott O." userId="75c24af7-77a6-43d5-bcaf-20a45c1b6544" providerId="ADAL" clId="{246CECAD-EFA1-4BB6-9523-9A0AED962AEF}" dt="2021-09-30T19:22:04.579" v="194" actId="478"/>
          <ac:spMkLst>
            <pc:docMk/>
            <pc:sldMasterMk cId="2725756759" sldId="2147483660"/>
            <ac:spMk id="2" creationId="{80FF02FA-EEC7-48D9-8D32-2506E95FC096}"/>
          </ac:spMkLst>
        </pc:spChg>
      </pc:sldMasterChg>
    </pc:docChg>
  </pc:docChgLst>
  <pc:docChgLst>
    <pc:chgData name="Schwahn, Scott O." userId="75c24af7-77a6-43d5-bcaf-20a45c1b6544" providerId="ADAL" clId="{21B3B365-0665-4BC2-AF1C-521484047AA0}"/>
    <pc:docChg chg="undo redo custSel addSld delSld modSld modMainMaster">
      <pc:chgData name="Schwahn, Scott O." userId="75c24af7-77a6-43d5-bcaf-20a45c1b6544" providerId="ADAL" clId="{21B3B365-0665-4BC2-AF1C-521484047AA0}" dt="2021-09-30T13:31:14.853" v="4086" actId="6549"/>
      <pc:docMkLst>
        <pc:docMk/>
      </pc:docMkLst>
      <pc:sldChg chg="modSp mod">
        <pc:chgData name="Schwahn, Scott O." userId="75c24af7-77a6-43d5-bcaf-20a45c1b6544" providerId="ADAL" clId="{21B3B365-0665-4BC2-AF1C-521484047AA0}" dt="2021-09-29T16:26:52.741" v="1238" actId="20577"/>
        <pc:sldMkLst>
          <pc:docMk/>
          <pc:sldMk cId="0" sldId="257"/>
        </pc:sldMkLst>
        <pc:spChg chg="mod">
          <ac:chgData name="Schwahn, Scott O." userId="75c24af7-77a6-43d5-bcaf-20a45c1b6544" providerId="ADAL" clId="{21B3B365-0665-4BC2-AF1C-521484047AA0}" dt="2021-09-29T16:26:36.146" v="1237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Schwahn, Scott O." userId="75c24af7-77a6-43d5-bcaf-20a45c1b6544" providerId="ADAL" clId="{21B3B365-0665-4BC2-AF1C-521484047AA0}" dt="2021-09-29T16:26:52.741" v="1238" actId="20577"/>
          <ac:spMkLst>
            <pc:docMk/>
            <pc:sldMk cId="0" sldId="257"/>
            <ac:spMk id="3" creationId="{00000000-0000-0000-0000-000000000000}"/>
          </ac:spMkLst>
        </pc:spChg>
      </pc:sldChg>
      <pc:sldChg chg="addSp delSp modSp mod delAnim modAnim modNotesTx">
        <pc:chgData name="Schwahn, Scott O." userId="75c24af7-77a6-43d5-bcaf-20a45c1b6544" providerId="ADAL" clId="{21B3B365-0665-4BC2-AF1C-521484047AA0}" dt="2021-09-30T11:22:07.828" v="2188" actId="21"/>
        <pc:sldMkLst>
          <pc:docMk/>
          <pc:sldMk cId="582867542" sldId="258"/>
        </pc:sldMkLst>
        <pc:spChg chg="mod">
          <ac:chgData name="Schwahn, Scott O." userId="75c24af7-77a6-43d5-bcaf-20a45c1b6544" providerId="ADAL" clId="{21B3B365-0665-4BC2-AF1C-521484047AA0}" dt="2021-09-30T11:13:14.297" v="2124" actId="20577"/>
          <ac:spMkLst>
            <pc:docMk/>
            <pc:sldMk cId="582867542" sldId="258"/>
            <ac:spMk id="3" creationId="{C82C7845-157B-4B9E-B139-EC1C5FE18C7F}"/>
          </ac:spMkLst>
        </pc:spChg>
        <pc:spChg chg="add del mod">
          <ac:chgData name="Schwahn, Scott O." userId="75c24af7-77a6-43d5-bcaf-20a45c1b6544" providerId="ADAL" clId="{21B3B365-0665-4BC2-AF1C-521484047AA0}" dt="2021-09-29T12:08:47.098" v="131" actId="22"/>
          <ac:spMkLst>
            <pc:docMk/>
            <pc:sldMk cId="582867542" sldId="258"/>
            <ac:spMk id="5" creationId="{0B32877F-7C7A-43C5-8AF9-C692AB1952AF}"/>
          </ac:spMkLst>
        </pc:spChg>
        <pc:spChg chg="add del mod">
          <ac:chgData name="Schwahn, Scott O." userId="75c24af7-77a6-43d5-bcaf-20a45c1b6544" providerId="ADAL" clId="{21B3B365-0665-4BC2-AF1C-521484047AA0}" dt="2021-09-29T12:20:27.025" v="164" actId="22"/>
          <ac:spMkLst>
            <pc:docMk/>
            <pc:sldMk cId="582867542" sldId="258"/>
            <ac:spMk id="9" creationId="{8EE77CEC-5D76-4D5B-BD29-89A0E7642A61}"/>
          </ac:spMkLst>
        </pc:spChg>
        <pc:spChg chg="add del mod">
          <ac:chgData name="Schwahn, Scott O." userId="75c24af7-77a6-43d5-bcaf-20a45c1b6544" providerId="ADAL" clId="{21B3B365-0665-4BC2-AF1C-521484047AA0}" dt="2021-09-30T11:22:07.828" v="2188" actId="21"/>
          <ac:spMkLst>
            <pc:docMk/>
            <pc:sldMk cId="582867542" sldId="258"/>
            <ac:spMk id="17" creationId="{49133056-C1FC-4024-ABFC-32CD5DD69E44}"/>
          </ac:spMkLst>
        </pc:spChg>
        <pc:picChg chg="add del mod ord">
          <ac:chgData name="Schwahn, Scott O." userId="75c24af7-77a6-43d5-bcaf-20a45c1b6544" providerId="ADAL" clId="{21B3B365-0665-4BC2-AF1C-521484047AA0}" dt="2021-09-29T12:20:21.600" v="161" actId="478"/>
          <ac:picMkLst>
            <pc:docMk/>
            <pc:sldMk cId="582867542" sldId="258"/>
            <ac:picMk id="7" creationId="{174636EA-6007-4A90-AC7B-C2D0DC4E789F}"/>
          </ac:picMkLst>
        </pc:picChg>
        <pc:picChg chg="add del">
          <ac:chgData name="Schwahn, Scott O." userId="75c24af7-77a6-43d5-bcaf-20a45c1b6544" providerId="ADAL" clId="{21B3B365-0665-4BC2-AF1C-521484047AA0}" dt="2021-09-29T12:20:24.125" v="163" actId="22"/>
          <ac:picMkLst>
            <pc:docMk/>
            <pc:sldMk cId="582867542" sldId="258"/>
            <ac:picMk id="11" creationId="{2511B39E-EA5F-498E-8200-B822E19A5AAD}"/>
          </ac:picMkLst>
        </pc:picChg>
        <pc:picChg chg="del">
          <ac:chgData name="Schwahn, Scott O." userId="75c24af7-77a6-43d5-bcaf-20a45c1b6544" providerId="ADAL" clId="{21B3B365-0665-4BC2-AF1C-521484047AA0}" dt="2021-09-29T11:57:25.707" v="130" actId="478"/>
          <ac:picMkLst>
            <pc:docMk/>
            <pc:sldMk cId="582867542" sldId="258"/>
            <ac:picMk id="13" creationId="{7F384965-9072-4DC6-9B86-59A5F212757C}"/>
          </ac:picMkLst>
        </pc:picChg>
        <pc:picChg chg="add mod ord">
          <ac:chgData name="Schwahn, Scott O." userId="75c24af7-77a6-43d5-bcaf-20a45c1b6544" providerId="ADAL" clId="{21B3B365-0665-4BC2-AF1C-521484047AA0}" dt="2021-09-29T12:20:27.025" v="164" actId="22"/>
          <ac:picMkLst>
            <pc:docMk/>
            <pc:sldMk cId="582867542" sldId="258"/>
            <ac:picMk id="14" creationId="{C95F592B-1A09-4D7E-AEFE-5C829CF03A62}"/>
          </ac:picMkLst>
        </pc:picChg>
        <pc:picChg chg="add del mod ord">
          <ac:chgData name="Schwahn, Scott O." userId="75c24af7-77a6-43d5-bcaf-20a45c1b6544" providerId="ADAL" clId="{21B3B365-0665-4BC2-AF1C-521484047AA0}" dt="2021-09-30T11:22:07.828" v="2188" actId="21"/>
          <ac:picMkLst>
            <pc:docMk/>
            <pc:sldMk cId="582867542" sldId="258"/>
            <ac:picMk id="16" creationId="{C714669E-4249-461F-9D33-F7F61C8D5FD0}"/>
          </ac:picMkLst>
        </pc:picChg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3359741820" sldId="259"/>
        </pc:sldMkLst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588693481" sldId="260"/>
        </pc:sldMkLst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4129630504" sldId="261"/>
        </pc:sldMkLst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1673360700" sldId="262"/>
        </pc:sldMkLst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545637361" sldId="263"/>
        </pc:sldMkLst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3143795895" sldId="264"/>
        </pc:sldMkLst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3385436439" sldId="265"/>
        </pc:sldMkLst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437224433" sldId="266"/>
        </pc:sldMkLst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2854548787" sldId="267"/>
        </pc:sldMkLst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3323908207" sldId="268"/>
        </pc:sldMkLst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2448658691" sldId="269"/>
        </pc:sldMkLst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4175293537" sldId="270"/>
        </pc:sldMkLst>
      </pc:sldChg>
      <pc:sldChg chg="del">
        <pc:chgData name="Schwahn, Scott O." userId="75c24af7-77a6-43d5-bcaf-20a45c1b6544" providerId="ADAL" clId="{21B3B365-0665-4BC2-AF1C-521484047AA0}" dt="2021-09-30T10:33:31.630" v="1797" actId="47"/>
        <pc:sldMkLst>
          <pc:docMk/>
          <pc:sldMk cId="1334612888" sldId="271"/>
        </pc:sldMkLst>
      </pc:sldChg>
      <pc:sldChg chg="modSp add mod modNotesTx">
        <pc:chgData name="Schwahn, Scott O." userId="75c24af7-77a6-43d5-bcaf-20a45c1b6544" providerId="ADAL" clId="{21B3B365-0665-4BC2-AF1C-521484047AA0}" dt="2021-09-30T11:41:14.249" v="2342" actId="20577"/>
        <pc:sldMkLst>
          <pc:docMk/>
          <pc:sldMk cId="161056962" sldId="272"/>
        </pc:sldMkLst>
        <pc:spChg chg="mod">
          <ac:chgData name="Schwahn, Scott O." userId="75c24af7-77a6-43d5-bcaf-20a45c1b6544" providerId="ADAL" clId="{21B3B365-0665-4BC2-AF1C-521484047AA0}" dt="2021-09-30T11:41:14.249" v="2342" actId="20577"/>
          <ac:spMkLst>
            <pc:docMk/>
            <pc:sldMk cId="161056962" sldId="272"/>
            <ac:spMk id="3" creationId="{C82C7845-157B-4B9E-B139-EC1C5FE18C7F}"/>
          </ac:spMkLst>
        </pc:spChg>
      </pc:sldChg>
      <pc:sldChg chg="addSp delSp modSp new mod modClrScheme delAnim modAnim chgLayout modNotesTx">
        <pc:chgData name="Schwahn, Scott O." userId="75c24af7-77a6-43d5-bcaf-20a45c1b6544" providerId="ADAL" clId="{21B3B365-0665-4BC2-AF1C-521484047AA0}" dt="2021-09-30T13:11:04.865" v="3346" actId="20577"/>
        <pc:sldMkLst>
          <pc:docMk/>
          <pc:sldMk cId="1481071352" sldId="273"/>
        </pc:sldMkLst>
        <pc:spChg chg="mod ord">
          <ac:chgData name="Schwahn, Scott O." userId="75c24af7-77a6-43d5-bcaf-20a45c1b6544" providerId="ADAL" clId="{21B3B365-0665-4BC2-AF1C-521484047AA0}" dt="2021-09-30T11:19:35.432" v="2185" actId="700"/>
          <ac:spMkLst>
            <pc:docMk/>
            <pc:sldMk cId="1481071352" sldId="273"/>
            <ac:spMk id="2" creationId="{BAA78E79-1798-45BB-A21D-3BA75C4DAFE8}"/>
          </ac:spMkLst>
        </pc:spChg>
        <pc:spChg chg="mod ord">
          <ac:chgData name="Schwahn, Scott O." userId="75c24af7-77a6-43d5-bcaf-20a45c1b6544" providerId="ADAL" clId="{21B3B365-0665-4BC2-AF1C-521484047AA0}" dt="2021-09-30T11:21:19.680" v="2187" actId="20577"/>
          <ac:spMkLst>
            <pc:docMk/>
            <pc:sldMk cId="1481071352" sldId="273"/>
            <ac:spMk id="3" creationId="{C3EA1A58-B228-4C4A-A0A5-8FBC715B6B8D}"/>
          </ac:spMkLst>
        </pc:spChg>
        <pc:spChg chg="add del">
          <ac:chgData name="Schwahn, Scott O." userId="75c24af7-77a6-43d5-bcaf-20a45c1b6544" providerId="ADAL" clId="{21B3B365-0665-4BC2-AF1C-521484047AA0}" dt="2021-09-29T16:18:24.534" v="988" actId="3680"/>
          <ac:spMkLst>
            <pc:docMk/>
            <pc:sldMk cId="1481071352" sldId="273"/>
            <ac:spMk id="4" creationId="{16F2278F-6959-49AB-8571-CC3B0BD59251}"/>
          </ac:spMkLst>
        </pc:spChg>
        <pc:spChg chg="add mod">
          <ac:chgData name="Schwahn, Scott O." userId="75c24af7-77a6-43d5-bcaf-20a45c1b6544" providerId="ADAL" clId="{21B3B365-0665-4BC2-AF1C-521484047AA0}" dt="2021-09-30T11:17:12.392" v="2167" actId="14100"/>
          <ac:spMkLst>
            <pc:docMk/>
            <pc:sldMk cId="1481071352" sldId="273"/>
            <ac:spMk id="7" creationId="{093CDA12-41CE-463F-B9D2-F2BA7C456940}"/>
          </ac:spMkLst>
        </pc:spChg>
        <pc:spChg chg="add del mod ord">
          <ac:chgData name="Schwahn, Scott O." userId="75c24af7-77a6-43d5-bcaf-20a45c1b6544" providerId="ADAL" clId="{21B3B365-0665-4BC2-AF1C-521484047AA0}" dt="2021-09-30T11:19:35.432" v="2185" actId="700"/>
          <ac:spMkLst>
            <pc:docMk/>
            <pc:sldMk cId="1481071352" sldId="273"/>
            <ac:spMk id="14" creationId="{9B74C3DF-049A-41A8-90DC-C6D23569AC11}"/>
          </ac:spMkLst>
        </pc:spChg>
        <pc:spChg chg="add del mod ord">
          <ac:chgData name="Schwahn, Scott O." userId="75c24af7-77a6-43d5-bcaf-20a45c1b6544" providerId="ADAL" clId="{21B3B365-0665-4BC2-AF1C-521484047AA0}" dt="2021-09-30T11:19:35.432" v="2185" actId="700"/>
          <ac:spMkLst>
            <pc:docMk/>
            <pc:sldMk cId="1481071352" sldId="273"/>
            <ac:spMk id="15" creationId="{5C266542-DF4B-4B75-A87F-59CDA5C291A7}"/>
          </ac:spMkLst>
        </pc:spChg>
        <pc:spChg chg="add del mod ord">
          <ac:chgData name="Schwahn, Scott O." userId="75c24af7-77a6-43d5-bcaf-20a45c1b6544" providerId="ADAL" clId="{21B3B365-0665-4BC2-AF1C-521484047AA0}" dt="2021-09-30T11:19:32.969" v="2181" actId="700"/>
          <ac:spMkLst>
            <pc:docMk/>
            <pc:sldMk cId="1481071352" sldId="273"/>
            <ac:spMk id="16" creationId="{03E2BFA0-9DAD-48B2-993B-2AF29AC1ACE4}"/>
          </ac:spMkLst>
        </pc:spChg>
        <pc:spChg chg="add del mod ord">
          <ac:chgData name="Schwahn, Scott O." userId="75c24af7-77a6-43d5-bcaf-20a45c1b6544" providerId="ADAL" clId="{21B3B365-0665-4BC2-AF1C-521484047AA0}" dt="2021-09-30T11:19:32.969" v="2181" actId="700"/>
          <ac:spMkLst>
            <pc:docMk/>
            <pc:sldMk cId="1481071352" sldId="273"/>
            <ac:spMk id="17" creationId="{7203E466-DE03-4643-B766-76E207474F18}"/>
          </ac:spMkLst>
        </pc:spChg>
        <pc:spChg chg="add del mod">
          <ac:chgData name="Schwahn, Scott O." userId="75c24af7-77a6-43d5-bcaf-20a45c1b6544" providerId="ADAL" clId="{21B3B365-0665-4BC2-AF1C-521484047AA0}" dt="2021-09-30T11:22:57.748" v="2194" actId="478"/>
          <ac:spMkLst>
            <pc:docMk/>
            <pc:sldMk cId="1481071352" sldId="273"/>
            <ac:spMk id="19" creationId="{25E18DF3-DC1C-41FD-9AAA-04C5594D37B8}"/>
          </ac:spMkLst>
        </pc:spChg>
        <pc:graphicFrameChg chg="add del mod ord modGraphic">
          <ac:chgData name="Schwahn, Scott O." userId="75c24af7-77a6-43d5-bcaf-20a45c1b6544" providerId="ADAL" clId="{21B3B365-0665-4BC2-AF1C-521484047AA0}" dt="2021-09-29T16:18:11.458" v="987" actId="3680"/>
          <ac:graphicFrameMkLst>
            <pc:docMk/>
            <pc:sldMk cId="1481071352" sldId="273"/>
            <ac:graphicFrameMk id="5" creationId="{BFFD4B08-BBD0-4BE0-957A-6668FAC8C18B}"/>
          </ac:graphicFrameMkLst>
        </pc:graphicFrameChg>
        <pc:graphicFrameChg chg="add mod ord modGraphic">
          <ac:chgData name="Schwahn, Scott O." userId="75c24af7-77a6-43d5-bcaf-20a45c1b6544" providerId="ADAL" clId="{21B3B365-0665-4BC2-AF1C-521484047AA0}" dt="2021-09-30T11:19:35.432" v="2185" actId="700"/>
          <ac:graphicFrameMkLst>
            <pc:docMk/>
            <pc:sldMk cId="1481071352" sldId="273"/>
            <ac:graphicFrameMk id="6" creationId="{396D180A-9926-44CD-A8CB-4FD760BB5D79}"/>
          </ac:graphicFrameMkLst>
        </pc:graphicFrameChg>
        <pc:picChg chg="add del mod">
          <ac:chgData name="Schwahn, Scott O." userId="75c24af7-77a6-43d5-bcaf-20a45c1b6544" providerId="ADAL" clId="{21B3B365-0665-4BC2-AF1C-521484047AA0}" dt="2021-09-30T11:14:44.561" v="2127" actId="478"/>
          <ac:picMkLst>
            <pc:docMk/>
            <pc:sldMk cId="1481071352" sldId="273"/>
            <ac:picMk id="9" creationId="{B57BA729-23B1-4CC3-A33A-B59F60004603}"/>
          </ac:picMkLst>
        </pc:picChg>
        <pc:picChg chg="add del mod">
          <ac:chgData name="Schwahn, Scott O." userId="75c24af7-77a6-43d5-bcaf-20a45c1b6544" providerId="ADAL" clId="{21B3B365-0665-4BC2-AF1C-521484047AA0}" dt="2021-09-30T11:15:37.813" v="2130" actId="478"/>
          <ac:picMkLst>
            <pc:docMk/>
            <pc:sldMk cId="1481071352" sldId="273"/>
            <ac:picMk id="11" creationId="{ABD6749C-5B28-491C-8905-0BB1A602AF7A}"/>
          </ac:picMkLst>
        </pc:picChg>
        <pc:picChg chg="add mod">
          <ac:chgData name="Schwahn, Scott O." userId="75c24af7-77a6-43d5-bcaf-20a45c1b6544" providerId="ADAL" clId="{21B3B365-0665-4BC2-AF1C-521484047AA0}" dt="2021-09-30T11:23:57.930" v="2198" actId="1076"/>
          <ac:picMkLst>
            <pc:docMk/>
            <pc:sldMk cId="1481071352" sldId="273"/>
            <ac:picMk id="13" creationId="{3B2FCC24-6123-46AE-8999-2E79CF0B4EB8}"/>
          </ac:picMkLst>
        </pc:picChg>
        <pc:picChg chg="add mod">
          <ac:chgData name="Schwahn, Scott O." userId="75c24af7-77a6-43d5-bcaf-20a45c1b6544" providerId="ADAL" clId="{21B3B365-0665-4BC2-AF1C-521484047AA0}" dt="2021-09-30T11:24:13.055" v="2199" actId="1076"/>
          <ac:picMkLst>
            <pc:docMk/>
            <pc:sldMk cId="1481071352" sldId="273"/>
            <ac:picMk id="18" creationId="{E421E7FC-91C8-4EB0-9A93-9E601AE70395}"/>
          </ac:picMkLst>
        </pc:picChg>
        <pc:picChg chg="add del">
          <ac:chgData name="Schwahn, Scott O." userId="75c24af7-77a6-43d5-bcaf-20a45c1b6544" providerId="ADAL" clId="{21B3B365-0665-4BC2-AF1C-521484047AA0}" dt="2021-09-30T11:26:03.401" v="2201" actId="478"/>
          <ac:picMkLst>
            <pc:docMk/>
            <pc:sldMk cId="1481071352" sldId="273"/>
            <ac:picMk id="21" creationId="{4D8DF57F-8356-4B1C-95CE-82FC93E9881E}"/>
          </ac:picMkLst>
        </pc:picChg>
        <pc:picChg chg="add del mod">
          <ac:chgData name="Schwahn, Scott O." userId="75c24af7-77a6-43d5-bcaf-20a45c1b6544" providerId="ADAL" clId="{21B3B365-0665-4BC2-AF1C-521484047AA0}" dt="2021-09-30T11:30:22.172" v="2205" actId="478"/>
          <ac:picMkLst>
            <pc:docMk/>
            <pc:sldMk cId="1481071352" sldId="273"/>
            <ac:picMk id="23" creationId="{750D3E4D-E7A4-44E2-9C52-E3613354F124}"/>
          </ac:picMkLst>
        </pc:picChg>
      </pc:sldChg>
      <pc:sldChg chg="addSp delSp modSp add mod modNotesTx">
        <pc:chgData name="Schwahn, Scott O." userId="75c24af7-77a6-43d5-bcaf-20a45c1b6544" providerId="ADAL" clId="{21B3B365-0665-4BC2-AF1C-521484047AA0}" dt="2021-09-30T11:52:27.011" v="2452" actId="14100"/>
        <pc:sldMkLst>
          <pc:docMk/>
          <pc:sldMk cId="1474314859" sldId="274"/>
        </pc:sldMkLst>
        <pc:spChg chg="mod">
          <ac:chgData name="Schwahn, Scott O." userId="75c24af7-77a6-43d5-bcaf-20a45c1b6544" providerId="ADAL" clId="{21B3B365-0665-4BC2-AF1C-521484047AA0}" dt="2021-09-30T11:52:27.011" v="2452" actId="14100"/>
          <ac:spMkLst>
            <pc:docMk/>
            <pc:sldMk cId="1474314859" sldId="274"/>
            <ac:spMk id="3" creationId="{C82C7845-157B-4B9E-B139-EC1C5FE18C7F}"/>
          </ac:spMkLst>
        </pc:spChg>
        <pc:spChg chg="add del mod">
          <ac:chgData name="Schwahn, Scott O." userId="75c24af7-77a6-43d5-bcaf-20a45c1b6544" providerId="ADAL" clId="{21B3B365-0665-4BC2-AF1C-521484047AA0}" dt="2021-09-29T17:06:27.259" v="1399" actId="767"/>
          <ac:spMkLst>
            <pc:docMk/>
            <pc:sldMk cId="1474314859" sldId="274"/>
            <ac:spMk id="4" creationId="{CCE559A3-3E75-43C2-83B3-2DAB6F003C9F}"/>
          </ac:spMkLst>
        </pc:spChg>
      </pc:sldChg>
      <pc:sldChg chg="addSp delSp modSp add mod modAnim modNotesTx">
        <pc:chgData name="Schwahn, Scott O." userId="75c24af7-77a6-43d5-bcaf-20a45c1b6544" providerId="ADAL" clId="{21B3B365-0665-4BC2-AF1C-521484047AA0}" dt="2021-09-30T12:24:26.592" v="2658" actId="114"/>
        <pc:sldMkLst>
          <pc:docMk/>
          <pc:sldMk cId="532268130" sldId="275"/>
        </pc:sldMkLst>
        <pc:spChg chg="mod">
          <ac:chgData name="Schwahn, Scott O." userId="75c24af7-77a6-43d5-bcaf-20a45c1b6544" providerId="ADAL" clId="{21B3B365-0665-4BC2-AF1C-521484047AA0}" dt="2021-09-30T10:55:03.439" v="2067" actId="20577"/>
          <ac:spMkLst>
            <pc:docMk/>
            <pc:sldMk cId="532268130" sldId="275"/>
            <ac:spMk id="2" creationId="{7453C867-0A6F-4EB2-A653-A09739843BFA}"/>
          </ac:spMkLst>
        </pc:spChg>
        <pc:spChg chg="mod">
          <ac:chgData name="Schwahn, Scott O." userId="75c24af7-77a6-43d5-bcaf-20a45c1b6544" providerId="ADAL" clId="{21B3B365-0665-4BC2-AF1C-521484047AA0}" dt="2021-09-30T11:37:19.670" v="2286" actId="14100"/>
          <ac:spMkLst>
            <pc:docMk/>
            <pc:sldMk cId="532268130" sldId="275"/>
            <ac:spMk id="3" creationId="{C82C7845-157B-4B9E-B139-EC1C5FE18C7F}"/>
          </ac:spMkLst>
        </pc:spChg>
        <pc:spChg chg="add del mod">
          <ac:chgData name="Schwahn, Scott O." userId="75c24af7-77a6-43d5-bcaf-20a45c1b6544" providerId="ADAL" clId="{21B3B365-0665-4BC2-AF1C-521484047AA0}" dt="2021-09-30T11:34:55.796" v="2272"/>
          <ac:spMkLst>
            <pc:docMk/>
            <pc:sldMk cId="532268130" sldId="275"/>
            <ac:spMk id="5" creationId="{B5DD7EBA-3DA3-4AF7-83F9-5E534CE1DBAB}"/>
          </ac:spMkLst>
        </pc:spChg>
        <pc:spChg chg="add mod">
          <ac:chgData name="Schwahn, Scott O." userId="75c24af7-77a6-43d5-bcaf-20a45c1b6544" providerId="ADAL" clId="{21B3B365-0665-4BC2-AF1C-521484047AA0}" dt="2021-09-30T11:38:45.508" v="2310" actId="1076"/>
          <ac:spMkLst>
            <pc:docMk/>
            <pc:sldMk cId="532268130" sldId="275"/>
            <ac:spMk id="9" creationId="{53CE21E1-1FC7-4D5D-BFE8-E76E3D520947}"/>
          </ac:spMkLst>
        </pc:spChg>
        <pc:spChg chg="add mod">
          <ac:chgData name="Schwahn, Scott O." userId="75c24af7-77a6-43d5-bcaf-20a45c1b6544" providerId="ADAL" clId="{21B3B365-0665-4BC2-AF1C-521484047AA0}" dt="2021-09-30T11:41:59.079" v="2346" actId="20577"/>
          <ac:spMkLst>
            <pc:docMk/>
            <pc:sldMk cId="532268130" sldId="275"/>
            <ac:spMk id="10" creationId="{B051DC83-4990-422F-9B71-11AE8FBF0B69}"/>
          </ac:spMkLst>
        </pc:spChg>
        <pc:spChg chg="add mod">
          <ac:chgData name="Schwahn, Scott O." userId="75c24af7-77a6-43d5-bcaf-20a45c1b6544" providerId="ADAL" clId="{21B3B365-0665-4BC2-AF1C-521484047AA0}" dt="2021-09-30T11:58:35.016" v="2468" actId="20577"/>
          <ac:spMkLst>
            <pc:docMk/>
            <pc:sldMk cId="532268130" sldId="275"/>
            <ac:spMk id="11" creationId="{43A8DCAD-D41E-40C4-B0B2-721514498A73}"/>
          </ac:spMkLst>
        </pc:spChg>
        <pc:picChg chg="del">
          <ac:chgData name="Schwahn, Scott O." userId="75c24af7-77a6-43d5-bcaf-20a45c1b6544" providerId="ADAL" clId="{21B3B365-0665-4BC2-AF1C-521484047AA0}" dt="2021-09-30T11:34:51.586" v="2271" actId="478"/>
          <ac:picMkLst>
            <pc:docMk/>
            <pc:sldMk cId="532268130" sldId="275"/>
            <ac:picMk id="7" creationId="{174636EA-6007-4A90-AC7B-C2D0DC4E789F}"/>
          </ac:picMkLst>
        </pc:picChg>
        <pc:picChg chg="add mod">
          <ac:chgData name="Schwahn, Scott O." userId="75c24af7-77a6-43d5-bcaf-20a45c1b6544" providerId="ADAL" clId="{21B3B365-0665-4BC2-AF1C-521484047AA0}" dt="2021-09-30T11:34:55.796" v="2272"/>
          <ac:picMkLst>
            <pc:docMk/>
            <pc:sldMk cId="532268130" sldId="275"/>
            <ac:picMk id="8" creationId="{0087E502-670F-4D08-887B-19C3512D80CE}"/>
          </ac:picMkLst>
        </pc:picChg>
      </pc:sldChg>
      <pc:sldChg chg="addSp delSp modSp add mod modClrScheme delAnim chgLayout modNotesTx">
        <pc:chgData name="Schwahn, Scott O." userId="75c24af7-77a6-43d5-bcaf-20a45c1b6544" providerId="ADAL" clId="{21B3B365-0665-4BC2-AF1C-521484047AA0}" dt="2021-09-30T12:38:35.154" v="2884" actId="20577"/>
        <pc:sldMkLst>
          <pc:docMk/>
          <pc:sldMk cId="1585278154" sldId="276"/>
        </pc:sldMkLst>
        <pc:spChg chg="mod ord">
          <ac:chgData name="Schwahn, Scott O." userId="75c24af7-77a6-43d5-bcaf-20a45c1b6544" providerId="ADAL" clId="{21B3B365-0665-4BC2-AF1C-521484047AA0}" dt="2021-09-30T12:29:54.418" v="2687" actId="700"/>
          <ac:spMkLst>
            <pc:docMk/>
            <pc:sldMk cId="1585278154" sldId="276"/>
            <ac:spMk id="2" creationId="{7453C867-0A6F-4EB2-A653-A09739843BFA}"/>
          </ac:spMkLst>
        </pc:spChg>
        <pc:spChg chg="del">
          <ac:chgData name="Schwahn, Scott O." userId="75c24af7-77a6-43d5-bcaf-20a45c1b6544" providerId="ADAL" clId="{21B3B365-0665-4BC2-AF1C-521484047AA0}" dt="2021-09-30T12:29:31.213" v="2681" actId="478"/>
          <ac:spMkLst>
            <pc:docMk/>
            <pc:sldMk cId="1585278154" sldId="276"/>
            <ac:spMk id="3" creationId="{C82C7845-157B-4B9E-B139-EC1C5FE18C7F}"/>
          </ac:spMkLst>
        </pc:spChg>
        <pc:spChg chg="add del mod">
          <ac:chgData name="Schwahn, Scott O." userId="75c24af7-77a6-43d5-bcaf-20a45c1b6544" providerId="ADAL" clId="{21B3B365-0665-4BC2-AF1C-521484047AA0}" dt="2021-09-30T12:29:34.543" v="2683" actId="478"/>
          <ac:spMkLst>
            <pc:docMk/>
            <pc:sldMk cId="1585278154" sldId="276"/>
            <ac:spMk id="5" creationId="{D475F589-7298-49CF-9B06-CDAAB66B2277}"/>
          </ac:spMkLst>
        </pc:spChg>
        <pc:spChg chg="add del mod ord">
          <ac:chgData name="Schwahn, Scott O." userId="75c24af7-77a6-43d5-bcaf-20a45c1b6544" providerId="ADAL" clId="{21B3B365-0665-4BC2-AF1C-521484047AA0}" dt="2021-09-30T12:29:54.418" v="2687" actId="700"/>
          <ac:spMkLst>
            <pc:docMk/>
            <pc:sldMk cId="1585278154" sldId="276"/>
            <ac:spMk id="7" creationId="{4380D1FE-B5A0-4FF4-8704-E3726B19EF29}"/>
          </ac:spMkLst>
        </pc:spChg>
        <pc:spChg chg="del">
          <ac:chgData name="Schwahn, Scott O." userId="75c24af7-77a6-43d5-bcaf-20a45c1b6544" providerId="ADAL" clId="{21B3B365-0665-4BC2-AF1C-521484047AA0}" dt="2021-09-30T12:29:37.415" v="2684" actId="478"/>
          <ac:spMkLst>
            <pc:docMk/>
            <pc:sldMk cId="1585278154" sldId="276"/>
            <ac:spMk id="9" creationId="{53CE21E1-1FC7-4D5D-BFE8-E76E3D520947}"/>
          </ac:spMkLst>
        </pc:spChg>
        <pc:spChg chg="del">
          <ac:chgData name="Schwahn, Scott O." userId="75c24af7-77a6-43d5-bcaf-20a45c1b6544" providerId="ADAL" clId="{21B3B365-0665-4BC2-AF1C-521484047AA0}" dt="2021-09-30T12:29:39.215" v="2685" actId="478"/>
          <ac:spMkLst>
            <pc:docMk/>
            <pc:sldMk cId="1585278154" sldId="276"/>
            <ac:spMk id="10" creationId="{B051DC83-4990-422F-9B71-11AE8FBF0B69}"/>
          </ac:spMkLst>
        </pc:spChg>
        <pc:spChg chg="del">
          <ac:chgData name="Schwahn, Scott O." userId="75c24af7-77a6-43d5-bcaf-20a45c1b6544" providerId="ADAL" clId="{21B3B365-0665-4BC2-AF1C-521484047AA0}" dt="2021-09-30T12:29:41.242" v="2686" actId="478"/>
          <ac:spMkLst>
            <pc:docMk/>
            <pc:sldMk cId="1585278154" sldId="276"/>
            <ac:spMk id="11" creationId="{43A8DCAD-D41E-40C4-B0B2-721514498A73}"/>
          </ac:spMkLst>
        </pc:spChg>
        <pc:spChg chg="add del mod ord">
          <ac:chgData name="Schwahn, Scott O." userId="75c24af7-77a6-43d5-bcaf-20a45c1b6544" providerId="ADAL" clId="{21B3B365-0665-4BC2-AF1C-521484047AA0}" dt="2021-09-30T12:29:57.450" v="2688"/>
          <ac:spMkLst>
            <pc:docMk/>
            <pc:sldMk cId="1585278154" sldId="276"/>
            <ac:spMk id="12" creationId="{328C9440-E180-4760-B0B4-125D7EB13B78}"/>
          </ac:spMkLst>
        </pc:spChg>
        <pc:spChg chg="add mod">
          <ac:chgData name="Schwahn, Scott O." userId="75c24af7-77a6-43d5-bcaf-20a45c1b6544" providerId="ADAL" clId="{21B3B365-0665-4BC2-AF1C-521484047AA0}" dt="2021-09-30T12:35:48.013" v="2733" actId="1076"/>
          <ac:spMkLst>
            <pc:docMk/>
            <pc:sldMk cId="1585278154" sldId="276"/>
            <ac:spMk id="14" creationId="{AA7AD980-AA28-421E-B4FD-F1BB6D6C043F}"/>
          </ac:spMkLst>
        </pc:spChg>
        <pc:picChg chg="del">
          <ac:chgData name="Schwahn, Scott O." userId="75c24af7-77a6-43d5-bcaf-20a45c1b6544" providerId="ADAL" clId="{21B3B365-0665-4BC2-AF1C-521484047AA0}" dt="2021-09-30T12:29:32.088" v="2682" actId="478"/>
          <ac:picMkLst>
            <pc:docMk/>
            <pc:sldMk cId="1585278154" sldId="276"/>
            <ac:picMk id="8" creationId="{0087E502-670F-4D08-887B-19C3512D80CE}"/>
          </ac:picMkLst>
        </pc:picChg>
        <pc:picChg chg="add mod">
          <ac:chgData name="Schwahn, Scott O." userId="75c24af7-77a6-43d5-bcaf-20a45c1b6544" providerId="ADAL" clId="{21B3B365-0665-4BC2-AF1C-521484047AA0}" dt="2021-09-30T12:30:18.016" v="2690" actId="14100"/>
          <ac:picMkLst>
            <pc:docMk/>
            <pc:sldMk cId="1585278154" sldId="276"/>
            <ac:picMk id="13" creationId="{5BD53FB9-565C-4A93-A254-F14D5FA7FB09}"/>
          </ac:picMkLst>
        </pc:picChg>
      </pc:sldChg>
      <pc:sldChg chg="addSp delSp modSp add mod modClrScheme chgLayout">
        <pc:chgData name="Schwahn, Scott O." userId="75c24af7-77a6-43d5-bcaf-20a45c1b6544" providerId="ADAL" clId="{21B3B365-0665-4BC2-AF1C-521484047AA0}" dt="2021-09-30T12:59:59.590" v="2948" actId="1076"/>
        <pc:sldMkLst>
          <pc:docMk/>
          <pc:sldMk cId="268237948" sldId="277"/>
        </pc:sldMkLst>
        <pc:spChg chg="mod ord">
          <ac:chgData name="Schwahn, Scott O." userId="75c24af7-77a6-43d5-bcaf-20a45c1b6544" providerId="ADAL" clId="{21B3B365-0665-4BC2-AF1C-521484047AA0}" dt="2021-09-30T12:56:03.027" v="2931" actId="700"/>
          <ac:spMkLst>
            <pc:docMk/>
            <pc:sldMk cId="268237948" sldId="277"/>
            <ac:spMk id="2" creationId="{7453C867-0A6F-4EB2-A653-A09739843BFA}"/>
          </ac:spMkLst>
        </pc:spChg>
        <pc:spChg chg="del mod">
          <ac:chgData name="Schwahn, Scott O." userId="75c24af7-77a6-43d5-bcaf-20a45c1b6544" providerId="ADAL" clId="{21B3B365-0665-4BC2-AF1C-521484047AA0}" dt="2021-09-30T12:55:52.687" v="2929" actId="478"/>
          <ac:spMkLst>
            <pc:docMk/>
            <pc:sldMk cId="268237948" sldId="277"/>
            <ac:spMk id="3" creationId="{C82C7845-157B-4B9E-B139-EC1C5FE18C7F}"/>
          </ac:spMkLst>
        </pc:spChg>
        <pc:spChg chg="add del mod ord">
          <ac:chgData name="Schwahn, Scott O." userId="75c24af7-77a6-43d5-bcaf-20a45c1b6544" providerId="ADAL" clId="{21B3B365-0665-4BC2-AF1C-521484047AA0}" dt="2021-09-30T12:56:03.027" v="2931" actId="700"/>
          <ac:spMkLst>
            <pc:docMk/>
            <pc:sldMk cId="268237948" sldId="277"/>
            <ac:spMk id="5" creationId="{90149A58-E0FA-4BD5-999D-5CA523DB9C62}"/>
          </ac:spMkLst>
        </pc:spChg>
        <pc:spChg chg="add del mod">
          <ac:chgData name="Schwahn, Scott O." userId="75c24af7-77a6-43d5-bcaf-20a45c1b6544" providerId="ADAL" clId="{21B3B365-0665-4BC2-AF1C-521484047AA0}" dt="2021-09-30T12:56:03.027" v="2931" actId="700"/>
          <ac:spMkLst>
            <pc:docMk/>
            <pc:sldMk cId="268237948" sldId="277"/>
            <ac:spMk id="8" creationId="{8079DE5B-76C9-4382-924A-D51BB759F665}"/>
          </ac:spMkLst>
        </pc:spChg>
        <pc:spChg chg="add del mod ord">
          <ac:chgData name="Schwahn, Scott O." userId="75c24af7-77a6-43d5-bcaf-20a45c1b6544" providerId="ADAL" clId="{21B3B365-0665-4BC2-AF1C-521484047AA0}" dt="2021-09-30T12:57:56.450" v="2934" actId="22"/>
          <ac:spMkLst>
            <pc:docMk/>
            <pc:sldMk cId="268237948" sldId="277"/>
            <ac:spMk id="9" creationId="{BA16DC06-6468-4C00-98B4-D2999C430E41}"/>
          </ac:spMkLst>
        </pc:spChg>
        <pc:spChg chg="add del mod">
          <ac:chgData name="Schwahn, Scott O." userId="75c24af7-77a6-43d5-bcaf-20a45c1b6544" providerId="ADAL" clId="{21B3B365-0665-4BC2-AF1C-521484047AA0}" dt="2021-09-30T12:56:12.161" v="2933"/>
          <ac:spMkLst>
            <pc:docMk/>
            <pc:sldMk cId="268237948" sldId="277"/>
            <ac:spMk id="12" creationId="{E35A2134-7637-49D0-9C06-2403691ECE4D}"/>
          </ac:spMkLst>
        </pc:spChg>
        <pc:spChg chg="add del mod">
          <ac:chgData name="Schwahn, Scott O." userId="75c24af7-77a6-43d5-bcaf-20a45c1b6544" providerId="ADAL" clId="{21B3B365-0665-4BC2-AF1C-521484047AA0}" dt="2021-09-30T12:56:12.161" v="2933"/>
          <ac:spMkLst>
            <pc:docMk/>
            <pc:sldMk cId="268237948" sldId="277"/>
            <ac:spMk id="13" creationId="{D66F5717-E83A-4600-8F2D-58D477E6AAFF}"/>
          </ac:spMkLst>
        </pc:spChg>
        <pc:spChg chg="add del mod">
          <ac:chgData name="Schwahn, Scott O." userId="75c24af7-77a6-43d5-bcaf-20a45c1b6544" providerId="ADAL" clId="{21B3B365-0665-4BC2-AF1C-521484047AA0}" dt="2021-09-30T12:56:12.161" v="2933"/>
          <ac:spMkLst>
            <pc:docMk/>
            <pc:sldMk cId="268237948" sldId="277"/>
            <ac:spMk id="14" creationId="{C0E26591-0ACF-462C-841C-FB79DC8E6226}"/>
          </ac:spMkLst>
        </pc:spChg>
        <pc:spChg chg="add del mod">
          <ac:chgData name="Schwahn, Scott O." userId="75c24af7-77a6-43d5-bcaf-20a45c1b6544" providerId="ADAL" clId="{21B3B365-0665-4BC2-AF1C-521484047AA0}" dt="2021-09-30T12:56:12.161" v="2933"/>
          <ac:spMkLst>
            <pc:docMk/>
            <pc:sldMk cId="268237948" sldId="277"/>
            <ac:spMk id="15" creationId="{674C33C3-D677-426C-A52B-34F02D815AC8}"/>
          </ac:spMkLst>
        </pc:spChg>
        <pc:spChg chg="add del mod">
          <ac:chgData name="Schwahn, Scott O." userId="75c24af7-77a6-43d5-bcaf-20a45c1b6544" providerId="ADAL" clId="{21B3B365-0665-4BC2-AF1C-521484047AA0}" dt="2021-09-30T12:56:12.161" v="2933"/>
          <ac:spMkLst>
            <pc:docMk/>
            <pc:sldMk cId="268237948" sldId="277"/>
            <ac:spMk id="16" creationId="{218797E6-3655-4D27-94C0-59EBFB09BAF3}"/>
          </ac:spMkLst>
        </pc:spChg>
        <pc:graphicFrameChg chg="add del mod">
          <ac:chgData name="Schwahn, Scott O." userId="75c24af7-77a6-43d5-bcaf-20a45c1b6544" providerId="ADAL" clId="{21B3B365-0665-4BC2-AF1C-521484047AA0}" dt="2021-09-30T12:56:12.161" v="2933"/>
          <ac:graphicFrameMkLst>
            <pc:docMk/>
            <pc:sldMk cId="268237948" sldId="277"/>
            <ac:graphicFrameMk id="10" creationId="{94CC2B40-49CD-4EEE-9DB8-12CB88DBF1A9}"/>
          </ac:graphicFrameMkLst>
        </pc:graphicFrameChg>
        <pc:graphicFrameChg chg="add del mod">
          <ac:chgData name="Schwahn, Scott O." userId="75c24af7-77a6-43d5-bcaf-20a45c1b6544" providerId="ADAL" clId="{21B3B365-0665-4BC2-AF1C-521484047AA0}" dt="2021-09-30T12:56:12.161" v="2933"/>
          <ac:graphicFrameMkLst>
            <pc:docMk/>
            <pc:sldMk cId="268237948" sldId="277"/>
            <ac:graphicFrameMk id="11" creationId="{34C8D946-B413-44EE-9586-E1856181905A}"/>
          </ac:graphicFrameMkLst>
        </pc:graphicFrameChg>
        <pc:picChg chg="del">
          <ac:chgData name="Schwahn, Scott O." userId="75c24af7-77a6-43d5-bcaf-20a45c1b6544" providerId="ADAL" clId="{21B3B365-0665-4BC2-AF1C-521484047AA0}" dt="2021-09-30T12:55:54.530" v="2930" actId="478"/>
          <ac:picMkLst>
            <pc:docMk/>
            <pc:sldMk cId="268237948" sldId="277"/>
            <ac:picMk id="7" creationId="{174636EA-6007-4A90-AC7B-C2D0DC4E789F}"/>
          </ac:picMkLst>
        </pc:picChg>
        <pc:picChg chg="add mod ord modCrop">
          <ac:chgData name="Schwahn, Scott O." userId="75c24af7-77a6-43d5-bcaf-20a45c1b6544" providerId="ADAL" clId="{21B3B365-0665-4BC2-AF1C-521484047AA0}" dt="2021-09-30T12:59:33.329" v="2945" actId="732"/>
          <ac:picMkLst>
            <pc:docMk/>
            <pc:sldMk cId="268237948" sldId="277"/>
            <ac:picMk id="18" creationId="{1533398F-0CFB-49DA-91C4-17A2F28773C3}"/>
          </ac:picMkLst>
        </pc:picChg>
        <pc:picChg chg="add mod modCrop">
          <ac:chgData name="Schwahn, Scott O." userId="75c24af7-77a6-43d5-bcaf-20a45c1b6544" providerId="ADAL" clId="{21B3B365-0665-4BC2-AF1C-521484047AA0}" dt="2021-09-30T12:59:44.472" v="2946" actId="1076"/>
          <ac:picMkLst>
            <pc:docMk/>
            <pc:sldMk cId="268237948" sldId="277"/>
            <ac:picMk id="19" creationId="{569140EC-27B8-4AFE-A1B5-7522795C62E9}"/>
          </ac:picMkLst>
        </pc:picChg>
        <pc:picChg chg="add mod modCrop">
          <ac:chgData name="Schwahn, Scott O." userId="75c24af7-77a6-43d5-bcaf-20a45c1b6544" providerId="ADAL" clId="{21B3B365-0665-4BC2-AF1C-521484047AA0}" dt="2021-09-30T12:59:59.590" v="2948" actId="1076"/>
          <ac:picMkLst>
            <pc:docMk/>
            <pc:sldMk cId="268237948" sldId="277"/>
            <ac:picMk id="20" creationId="{9DB4CFE4-6B2E-48CB-AFBA-CC9D00B8B475}"/>
          </ac:picMkLst>
        </pc:picChg>
      </pc:sldChg>
      <pc:sldChg chg="addSp delSp modSp add mod modNotesTx">
        <pc:chgData name="Schwahn, Scott O." userId="75c24af7-77a6-43d5-bcaf-20a45c1b6544" providerId="ADAL" clId="{21B3B365-0665-4BC2-AF1C-521484047AA0}" dt="2021-09-30T13:09:21.608" v="3161" actId="20577"/>
        <pc:sldMkLst>
          <pc:docMk/>
          <pc:sldMk cId="3790302136" sldId="278"/>
        </pc:sldMkLst>
        <pc:spChg chg="add mod">
          <ac:chgData name="Schwahn, Scott O." userId="75c24af7-77a6-43d5-bcaf-20a45c1b6544" providerId="ADAL" clId="{21B3B365-0665-4BC2-AF1C-521484047AA0}" dt="2021-09-30T13:09:21.608" v="3161" actId="20577"/>
          <ac:spMkLst>
            <pc:docMk/>
            <pc:sldMk cId="3790302136" sldId="278"/>
            <ac:spMk id="4" creationId="{556370C2-14B6-4F5C-BF39-141EDD167E87}"/>
          </ac:spMkLst>
        </pc:spChg>
        <pc:spChg chg="del">
          <ac:chgData name="Schwahn, Scott O." userId="75c24af7-77a6-43d5-bcaf-20a45c1b6544" providerId="ADAL" clId="{21B3B365-0665-4BC2-AF1C-521484047AA0}" dt="2021-09-30T13:01:08.115" v="2950" actId="478"/>
          <ac:spMkLst>
            <pc:docMk/>
            <pc:sldMk cId="3790302136" sldId="278"/>
            <ac:spMk id="14" creationId="{AA7AD980-AA28-421E-B4FD-F1BB6D6C043F}"/>
          </ac:spMkLst>
        </pc:spChg>
        <pc:picChg chg="del">
          <ac:chgData name="Schwahn, Scott O." userId="75c24af7-77a6-43d5-bcaf-20a45c1b6544" providerId="ADAL" clId="{21B3B365-0665-4BC2-AF1C-521484047AA0}" dt="2021-09-30T13:01:10.544" v="2951" actId="478"/>
          <ac:picMkLst>
            <pc:docMk/>
            <pc:sldMk cId="3790302136" sldId="278"/>
            <ac:picMk id="13" creationId="{5BD53FB9-565C-4A93-A254-F14D5FA7FB09}"/>
          </ac:picMkLst>
        </pc:picChg>
      </pc:sldChg>
      <pc:sldChg chg="modSp add mod modNotesTx">
        <pc:chgData name="Schwahn, Scott O." userId="75c24af7-77a6-43d5-bcaf-20a45c1b6544" providerId="ADAL" clId="{21B3B365-0665-4BC2-AF1C-521484047AA0}" dt="2021-09-30T13:31:14.853" v="4086" actId="6549"/>
        <pc:sldMkLst>
          <pc:docMk/>
          <pc:sldMk cId="1613374345" sldId="279"/>
        </pc:sldMkLst>
        <pc:spChg chg="mod">
          <ac:chgData name="Schwahn, Scott O." userId="75c24af7-77a6-43d5-bcaf-20a45c1b6544" providerId="ADAL" clId="{21B3B365-0665-4BC2-AF1C-521484047AA0}" dt="2021-09-30T13:09:51.702" v="3176" actId="20577"/>
          <ac:spMkLst>
            <pc:docMk/>
            <pc:sldMk cId="1613374345" sldId="279"/>
            <ac:spMk id="2" creationId="{7453C867-0A6F-4EB2-A653-A09739843BFA}"/>
          </ac:spMkLst>
        </pc:spChg>
        <pc:spChg chg="mod">
          <ac:chgData name="Schwahn, Scott O." userId="75c24af7-77a6-43d5-bcaf-20a45c1b6544" providerId="ADAL" clId="{21B3B365-0665-4BC2-AF1C-521484047AA0}" dt="2021-09-30T13:30:43.903" v="4085" actId="20577"/>
          <ac:spMkLst>
            <pc:docMk/>
            <pc:sldMk cId="1613374345" sldId="279"/>
            <ac:spMk id="4" creationId="{556370C2-14B6-4F5C-BF39-141EDD167E87}"/>
          </ac:spMkLst>
        </pc:spChg>
      </pc:sldChg>
      <pc:sldMasterChg chg="modSp mod delSldLayout">
        <pc:chgData name="Schwahn, Scott O." userId="75c24af7-77a6-43d5-bcaf-20a45c1b6544" providerId="ADAL" clId="{21B3B365-0665-4BC2-AF1C-521484047AA0}" dt="2021-09-30T12:46:08.366" v="2926" actId="20577"/>
        <pc:sldMasterMkLst>
          <pc:docMk/>
          <pc:sldMasterMk cId="2725756759" sldId="2147483660"/>
        </pc:sldMasterMkLst>
        <pc:spChg chg="mod">
          <ac:chgData name="Schwahn, Scott O." userId="75c24af7-77a6-43d5-bcaf-20a45c1b6544" providerId="ADAL" clId="{21B3B365-0665-4BC2-AF1C-521484047AA0}" dt="2021-09-30T12:46:08.366" v="2926" actId="20577"/>
          <ac:spMkLst>
            <pc:docMk/>
            <pc:sldMasterMk cId="2725756759" sldId="2147483660"/>
            <ac:spMk id="10" creationId="{323F2AC7-81B7-4181-8965-07F2D3F8B684}"/>
          </ac:spMkLst>
        </pc:spChg>
        <pc:sldLayoutChg chg="del">
          <pc:chgData name="Schwahn, Scott O." userId="75c24af7-77a6-43d5-bcaf-20a45c1b6544" providerId="ADAL" clId="{21B3B365-0665-4BC2-AF1C-521484047AA0}" dt="2021-09-30T10:33:31.630" v="1797" actId="47"/>
          <pc:sldLayoutMkLst>
            <pc:docMk/>
            <pc:sldMasterMk cId="2725756759" sldId="2147483660"/>
            <pc:sldLayoutMk cId="752851409" sldId="21474837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9/30/2021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F3F99-0537-479A-B7F1-449D6F4916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0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get caught up with the cross sections – for comparison purposes only</a:t>
            </a:r>
          </a:p>
          <a:p>
            <a:r>
              <a:rPr lang="en-US" dirty="0"/>
              <a:t>Also Be-7 is produced in the atmosphere by cosmic radiation and has been found in relatively high quantities in HVAC air filters where no man-made source is found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9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activation products in the accelerator are gamma emitters, so the NaI has a very good efficiency compared to a GM probe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F3F99-0537-479A-B7F1-449D6F4916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8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F3F99-0537-479A-B7F1-449D6F4916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88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F3F99-0537-479A-B7F1-449D6F4916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1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to solve for 60-minute sample counts, the background count would have to be 129 minutes.</a:t>
            </a:r>
          </a:p>
          <a:p>
            <a:r>
              <a:rPr lang="en-US" dirty="0"/>
              <a:t>To </a:t>
            </a:r>
            <a:r>
              <a:rPr lang="en-US" i="1" dirty="0"/>
              <a:t>quantify </a:t>
            </a:r>
            <a:r>
              <a:rPr lang="en-US" dirty="0"/>
              <a:t>1,000 </a:t>
            </a:r>
            <a:r>
              <a:rPr lang="en-US" dirty="0" err="1"/>
              <a:t>dpm</a:t>
            </a:r>
            <a:r>
              <a:rPr lang="en-US" dirty="0"/>
              <a:t> above background at the 95% confidence level, 5.5 hours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F3F99-0537-479A-B7F1-449D6F4916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3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DAC values in 10CFR835 are based on ICRP-68. Perspective: about 2X that of tritium in water.</a:t>
            </a:r>
          </a:p>
          <a:p>
            <a:r>
              <a:rPr lang="en-US" dirty="0"/>
              <a:t>Nearly 2 orders of magnitude lower than other beta-gamma emitters.</a:t>
            </a:r>
          </a:p>
          <a:p>
            <a:r>
              <a:rPr lang="en-US" dirty="0"/>
              <a:t>Cr-51: 320 keV, 9.9%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F3F99-0537-479A-B7F1-449D6F4916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64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F3F99-0537-479A-B7F1-449D6F4916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33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NOTE: 100 </a:t>
            </a:r>
            <a:r>
              <a:rPr lang="en-US" baseline="0" dirty="0" err="1"/>
              <a:t>cpm</a:t>
            </a:r>
            <a:r>
              <a:rPr lang="en-US" baseline="0" dirty="0"/>
              <a:t> → 1,000 </a:t>
            </a:r>
            <a:r>
              <a:rPr lang="en-US" baseline="0" dirty="0" err="1"/>
              <a:t>dpm</a:t>
            </a:r>
            <a:r>
              <a:rPr lang="en-US" baseline="0" dirty="0"/>
              <a:t> for other γ emitters (conservative)</a:t>
            </a:r>
          </a:p>
          <a:p>
            <a:r>
              <a:rPr lang="en-US" baseline="0" dirty="0"/>
              <a:t>100 </a:t>
            </a:r>
            <a:r>
              <a:rPr lang="en-US" baseline="0" dirty="0" err="1"/>
              <a:t>cpm</a:t>
            </a:r>
            <a:r>
              <a:rPr lang="en-US" baseline="0" dirty="0"/>
              <a:t> → 8,700 </a:t>
            </a:r>
            <a:r>
              <a:rPr lang="en-US" baseline="0" dirty="0" err="1"/>
              <a:t>dpm</a:t>
            </a:r>
            <a:r>
              <a:rPr lang="en-US" baseline="0" dirty="0"/>
              <a:t> for Be-7 (not quantifiable at this level)</a:t>
            </a:r>
          </a:p>
          <a:p>
            <a:r>
              <a:rPr lang="en-US" baseline="0" dirty="0"/>
              <a:t>Background and sample count times of 1 minute are achievable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F3F99-0537-479A-B7F1-449D6F4916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9" y="5881515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4165600" y="6556298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ct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2021 DOE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9138598" cy="1089529"/>
          </a:xfrm>
        </p:spPr>
        <p:txBody>
          <a:bodyPr/>
          <a:lstStyle/>
          <a:p>
            <a:r>
              <a:rPr lang="en-US" sz="3600" dirty="0"/>
              <a:t>Meeting 10CFR835 Appendix D contamination control standard for Be-7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880912"/>
            <a:ext cx="5440514" cy="1160644"/>
          </a:xfrm>
        </p:spPr>
        <p:txBody>
          <a:bodyPr/>
          <a:lstStyle/>
          <a:p>
            <a:r>
              <a:rPr lang="en-US" b="1" dirty="0"/>
              <a:t>Scott O. Schwahn, Ph.D., CHP, FHPS</a:t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C867-0A6F-4EB2-A653-A0973984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370C2-14B6-4F5C-BF39-141EDD167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650099"/>
            <a:ext cx="11430000" cy="4745258"/>
          </a:xfrm>
        </p:spPr>
        <p:txBody>
          <a:bodyPr/>
          <a:lstStyle/>
          <a:p>
            <a:r>
              <a:rPr lang="en-US" dirty="0"/>
              <a:t>Exemption request for Be-7 (and perhaps Cr-51) in 10CFR835 </a:t>
            </a:r>
            <a:br>
              <a:rPr lang="en-US" dirty="0"/>
            </a:br>
            <a:r>
              <a:rPr lang="en-US" dirty="0"/>
              <a:t>Appendix D</a:t>
            </a:r>
          </a:p>
          <a:p>
            <a:pPr lvl="1"/>
            <a:r>
              <a:rPr lang="en-US" dirty="0"/>
              <a:t>30,000 </a:t>
            </a:r>
            <a:r>
              <a:rPr lang="en-US" dirty="0" err="1"/>
              <a:t>dpm</a:t>
            </a:r>
            <a:r>
              <a:rPr lang="en-US" dirty="0"/>
              <a:t>/100 cm</a:t>
            </a:r>
            <a:r>
              <a:rPr lang="en-US" baseline="30000" dirty="0"/>
              <a:t>2</a:t>
            </a:r>
            <a:r>
              <a:rPr lang="en-US" dirty="0"/>
              <a:t> removable</a:t>
            </a:r>
          </a:p>
          <a:p>
            <a:pPr lvl="2"/>
            <a:r>
              <a:rPr lang="en-US" dirty="0"/>
              <a:t>Dosimetrically conservative compared to other β/</a:t>
            </a:r>
            <a:r>
              <a:rPr lang="el-GR" dirty="0"/>
              <a:t>γ</a:t>
            </a:r>
            <a:r>
              <a:rPr lang="en-US" dirty="0"/>
              <a:t> fission products</a:t>
            </a:r>
          </a:p>
          <a:p>
            <a:pPr lvl="2"/>
            <a:r>
              <a:rPr lang="en-US" dirty="0"/>
              <a:t>Conservative with respect to ANSI/HPS N13.12-2013</a:t>
            </a:r>
          </a:p>
          <a:p>
            <a:pPr lvl="1"/>
            <a:r>
              <a:rPr lang="en-US" dirty="0"/>
              <a:t>150,000 </a:t>
            </a:r>
            <a:r>
              <a:rPr lang="en-US" dirty="0" err="1"/>
              <a:t>dpm</a:t>
            </a:r>
            <a:r>
              <a:rPr lang="en-US" dirty="0"/>
              <a:t>/100 cm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fixed+removable</a:t>
            </a:r>
            <a:endParaRPr lang="en-US" dirty="0"/>
          </a:p>
          <a:p>
            <a:pPr lvl="2"/>
            <a:r>
              <a:rPr lang="en-US" dirty="0"/>
              <a:t>Does not apply to areas that experience activation in depth (can’t be distinguished)</a:t>
            </a:r>
          </a:p>
          <a:p>
            <a:pPr lvl="2"/>
            <a:r>
              <a:rPr lang="en-US" dirty="0"/>
              <a:t>Consistent with the factor of 5 in Appendix D</a:t>
            </a:r>
          </a:p>
          <a:p>
            <a:pPr lvl="1"/>
            <a:r>
              <a:rPr lang="en-US" dirty="0"/>
              <a:t>ORNL intends to pursue, but would benefit many other laboratories</a:t>
            </a: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7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C867-0A6F-4EB2-A653-A0973984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7845-157B-4B9E-B139-EC1C5FE18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952598" cy="4203944"/>
          </a:xfrm>
        </p:spPr>
        <p:txBody>
          <a:bodyPr>
            <a:normAutofit/>
          </a:bodyPr>
          <a:lstStyle/>
          <a:p>
            <a:r>
              <a:rPr lang="en-US" sz="2400" dirty="0"/>
              <a:t>Ring injection area is the area of highest radiation and contamination in the tunnel</a:t>
            </a:r>
          </a:p>
          <a:p>
            <a:r>
              <a:rPr lang="en-US" sz="2400" dirty="0"/>
              <a:t>At times, rates exceed 1 rad/h </a:t>
            </a:r>
            <a:br>
              <a:rPr lang="en-US" sz="2400" dirty="0"/>
            </a:br>
            <a:r>
              <a:rPr lang="en-US" sz="2400" dirty="0"/>
              <a:t>(10 </a:t>
            </a:r>
            <a:r>
              <a:rPr lang="en-US" sz="2400" dirty="0" err="1"/>
              <a:t>mGy</a:t>
            </a:r>
            <a:r>
              <a:rPr lang="en-US" sz="2400" dirty="0"/>
              <a:t>/h)  near the beamline components</a:t>
            </a:r>
          </a:p>
          <a:p>
            <a:r>
              <a:rPr lang="en-US" sz="2400" dirty="0"/>
              <a:t>Always a high radiation area </a:t>
            </a:r>
            <a:br>
              <a:rPr lang="en-US" sz="2400" dirty="0"/>
            </a:br>
            <a:r>
              <a:rPr lang="en-US" sz="2400" dirty="0"/>
              <a:t>(&gt; 1 </a:t>
            </a:r>
            <a:r>
              <a:rPr lang="en-US" sz="2400" dirty="0" err="1"/>
              <a:t>mGy</a:t>
            </a:r>
            <a:r>
              <a:rPr lang="en-US" sz="2400" dirty="0"/>
              <a:t>/h) in the nearby area</a:t>
            </a:r>
          </a:p>
          <a:p>
            <a:r>
              <a:rPr lang="en-US" sz="2400" dirty="0"/>
              <a:t>Contamination is dominated by Be-7	</a:t>
            </a:r>
          </a:p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95F592B-1A09-4D7E-AEFE-5C829CF03A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79725" y="1444625"/>
            <a:ext cx="5028512" cy="4203700"/>
          </a:xfrm>
        </p:spPr>
      </p:pic>
    </p:spTree>
    <p:extLst>
      <p:ext uri="{BB962C8B-B14F-4D97-AF65-F5344CB8AC3E}">
        <p14:creationId xmlns:p14="http://schemas.microsoft.com/office/powerpoint/2010/main" val="58286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8E79-1798-45BB-A21D-3BA75C4D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A1A58-B228-4C4A-A0A5-8FBC715B6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794122"/>
          </a:xfrm>
        </p:spPr>
        <p:txBody>
          <a:bodyPr/>
          <a:lstStyle/>
          <a:p>
            <a:r>
              <a:rPr lang="en-US" dirty="0"/>
              <a:t>Be-7 produced from high-E spallation reactions in air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Half-life 53.2 d</a:t>
            </a:r>
          </a:p>
          <a:p>
            <a:r>
              <a:rPr lang="en-US" dirty="0"/>
              <a:t>Decays by electron capture with 10.44% gamma emission, 477.6 keV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6D180A-9926-44CD-A8CB-4FD760BB5D7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15653709"/>
              </p:ext>
            </p:extLst>
          </p:nvPr>
        </p:nvGraphicFramePr>
        <p:xfrm>
          <a:off x="738187" y="2272915"/>
          <a:ext cx="55038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621">
                  <a:extLst>
                    <a:ext uri="{9D8B030D-6E8A-4147-A177-3AD203B41FA5}">
                      <a16:colId xmlns:a16="http://schemas.microsoft.com/office/drawing/2014/main" val="1760790002"/>
                    </a:ext>
                  </a:extLst>
                </a:gridCol>
                <a:gridCol w="1834621">
                  <a:extLst>
                    <a:ext uri="{9D8B030D-6E8A-4147-A177-3AD203B41FA5}">
                      <a16:colId xmlns:a16="http://schemas.microsoft.com/office/drawing/2014/main" val="2564289759"/>
                    </a:ext>
                  </a:extLst>
                </a:gridCol>
                <a:gridCol w="1834621">
                  <a:extLst>
                    <a:ext uri="{9D8B030D-6E8A-4147-A177-3AD203B41FA5}">
                      <a16:colId xmlns:a16="http://schemas.microsoft.com/office/drawing/2014/main" val="309098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Target nuclide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by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Cross-section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11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9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5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307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93CDA12-41CE-463F-B9D2-F2BA7C456940}"/>
              </a:ext>
            </a:extLst>
          </p:cNvPr>
          <p:cNvSpPr txBox="1"/>
          <p:nvPr/>
        </p:nvSpPr>
        <p:spPr>
          <a:xfrm>
            <a:off x="738186" y="3756275"/>
            <a:ext cx="550386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*From IAEA Technical Reports Series No. 283, </a:t>
            </a:r>
            <a:r>
              <a:rPr lang="en-US" i="1" dirty="0">
                <a:latin typeface="+mn-lt"/>
              </a:rPr>
              <a:t>Radiological Safety Aspects of the Operation of Proton Accelerators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2FCC24-6123-46AE-8999-2E79CF0B4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581" y="809851"/>
            <a:ext cx="5467348" cy="35147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21E7FC-91C8-4EB0-9A93-9E601AE70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581" y="4860106"/>
            <a:ext cx="5284284" cy="11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7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C867-0A6F-4EB2-A653-A0973984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C7845-157B-4B9E-B139-EC1C5FE18C7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5135" y="1444753"/>
                <a:ext cx="5507832" cy="47697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Shielded detector used in contamination smear surveys</a:t>
                </a:r>
              </a:p>
              <a:p>
                <a:r>
                  <a:rPr lang="en-US" sz="2400" dirty="0"/>
                  <a:t>Typical background in low-background area: 2,000 </a:t>
                </a:r>
                <a:r>
                  <a:rPr lang="en-US" sz="2400" dirty="0" err="1"/>
                  <a:t>cpm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(33 cps)</a:t>
                </a:r>
              </a:p>
              <a:p>
                <a:r>
                  <a:rPr lang="en-US" sz="2400" dirty="0"/>
                  <a:t>Critical Level (L</a:t>
                </a:r>
                <a:r>
                  <a:rPr lang="en-US" sz="2400" baseline="-25000" dirty="0"/>
                  <a:t>c</a:t>
                </a:r>
                <a:r>
                  <a:rPr lang="en-US" sz="2400" dirty="0"/>
                  <a:t>) is count rate above background with 95% confidence that the source is present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  <m:t>1.645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" panose="02020603050405020304" pitchFamily="18" charset="0"/>
                                </a:rPr>
                                <m:t>(1+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" panose="020206030504050203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" panose="020206030504050203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" panose="020206030504050203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" panose="020206030504050203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dirty="0"/>
                  <a:t>For 1-min background and 1-min count, </a:t>
                </a:r>
                <a:r>
                  <a:rPr lang="en-US" i="1" dirty="0"/>
                  <a:t>L</a:t>
                </a:r>
                <a:r>
                  <a:rPr lang="en-US" baseline="-25000" dirty="0"/>
                  <a:t>c</a:t>
                </a:r>
                <a:r>
                  <a:rPr lang="en-US" dirty="0"/>
                  <a:t> ≈ 100 </a:t>
                </a:r>
                <a:r>
                  <a:rPr lang="en-US" dirty="0" err="1"/>
                  <a:t>cpm</a:t>
                </a:r>
                <a:r>
                  <a:rPr lang="en-US" dirty="0"/>
                  <a:t> (1.7 cps)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C7845-157B-4B9E-B139-EC1C5FE18C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5135" y="1444753"/>
                <a:ext cx="5507832" cy="4769780"/>
              </a:xfrm>
              <a:blipFill>
                <a:blip r:embed="rId3"/>
                <a:stretch>
                  <a:fillRect l="-1327" t="-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4636EA-6007-4A90-AC7B-C2D0DC4E78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529595" y="1444625"/>
            <a:ext cx="4928773" cy="4203700"/>
          </a:xfrm>
        </p:spPr>
      </p:pic>
    </p:spTree>
    <p:extLst>
      <p:ext uri="{BB962C8B-B14F-4D97-AF65-F5344CB8AC3E}">
        <p14:creationId xmlns:p14="http://schemas.microsoft.com/office/powerpoint/2010/main" val="16105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C867-0A6F-4EB2-A653-A0973984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C7845-157B-4B9E-B139-EC1C5FE18C7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5135" y="1444753"/>
                <a:ext cx="5507832" cy="490842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/>
                  <a:t>ε</a:t>
                </a:r>
                <a:r>
                  <a:rPr lang="en-US" sz="2400" baseline="-25000" dirty="0"/>
                  <a:t>477 keV</a:t>
                </a:r>
                <a:r>
                  <a:rPr lang="en-US" sz="2400" dirty="0"/>
                  <a:t> ≈ 11%, including geometry</a:t>
                </a:r>
                <a:br>
                  <a:rPr lang="en-US" sz="2400" dirty="0"/>
                </a:br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cpm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0.11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0.1044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 marL="346075" lvl="1" indent="0" algn="ctr">
                  <a:lnSpc>
                    <a:spcPct val="150000"/>
                  </a:lnSpc>
                  <a:buNone/>
                </a:pPr>
                <a:r>
                  <a:rPr lang="en-US" dirty="0"/>
                  <a:t>= 8,700 </a:t>
                </a:r>
                <a:r>
                  <a:rPr lang="en-US" dirty="0" err="1"/>
                  <a:t>dpm</a:t>
                </a:r>
                <a:r>
                  <a:rPr lang="en-US" dirty="0"/>
                  <a:t> (3.9×10</a:t>
                </a:r>
                <a:r>
                  <a:rPr lang="en-US" baseline="30000" dirty="0"/>
                  <a:t>-3</a:t>
                </a:r>
                <a:r>
                  <a:rPr lang="en-US" dirty="0"/>
                  <a:t> µCi, 140 </a:t>
                </a:r>
                <a:r>
                  <a:rPr lang="en-US" dirty="0" err="1"/>
                  <a:t>Bq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10CFR835 Appendix D specifies 1,000 </a:t>
                </a:r>
                <a:r>
                  <a:rPr lang="en-US" dirty="0" err="1"/>
                  <a:t>dpm</a:t>
                </a:r>
                <a:r>
                  <a:rPr lang="en-US" dirty="0"/>
                  <a:t> (17 </a:t>
                </a:r>
                <a:r>
                  <a:rPr lang="en-US" dirty="0" err="1"/>
                  <a:t>Bq</a:t>
                </a:r>
                <a:r>
                  <a:rPr lang="en-US" dirty="0"/>
                  <a:t>) per 100 cm</a:t>
                </a:r>
                <a:r>
                  <a:rPr lang="en-US" baseline="30000" dirty="0"/>
                  <a:t>2</a:t>
                </a:r>
                <a:r>
                  <a:rPr lang="en-US" dirty="0"/>
                  <a:t> beta-gamma removable surface contamination value</a:t>
                </a:r>
              </a:p>
              <a:p>
                <a:r>
                  <a:rPr lang="en-US" dirty="0"/>
                  <a:t>Subpart L (§ 835.1101-1102) imposes many controls</a:t>
                </a:r>
              </a:p>
              <a:p>
                <a:r>
                  <a:rPr lang="en-US" dirty="0"/>
                  <a:t>But it can’t be detected in the field with standard equipment in reasonable times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C7845-157B-4B9E-B139-EC1C5FE18C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5135" y="1444753"/>
                <a:ext cx="5507832" cy="4908422"/>
              </a:xfrm>
              <a:blipFill>
                <a:blip r:embed="rId3"/>
                <a:stretch>
                  <a:fillRect l="-1327" t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4636EA-6007-4A90-AC7B-C2D0DC4E78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529595" y="1444625"/>
            <a:ext cx="4928773" cy="4203700"/>
          </a:xfrm>
        </p:spPr>
      </p:pic>
    </p:spTree>
    <p:extLst>
      <p:ext uri="{BB962C8B-B14F-4D97-AF65-F5344CB8AC3E}">
        <p14:creationId xmlns:p14="http://schemas.microsoft.com/office/powerpoint/2010/main" val="147431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C867-0A6F-4EB2-A653-A0973984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533398F-0CFB-49DA-91C4-17A2F2877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5661"/>
          <a:stretch/>
        </p:blipFill>
        <p:spPr>
          <a:xfrm>
            <a:off x="533400" y="926956"/>
            <a:ext cx="5000625" cy="2387744"/>
          </a:xfrm>
        </p:spPr>
      </p:pic>
      <p:pic>
        <p:nvPicPr>
          <p:cNvPr id="19" name="Content Placeholder 17">
            <a:extLst>
              <a:ext uri="{FF2B5EF4-FFF2-40B4-BE49-F238E27FC236}">
                <a16:creationId xmlns:a16="http://schemas.microsoft.com/office/drawing/2014/main" id="{569140EC-27B8-4AFE-A1B5-7522795C6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215"/>
          <a:stretch/>
        </p:blipFill>
        <p:spPr bwMode="auto">
          <a:xfrm>
            <a:off x="533399" y="3699891"/>
            <a:ext cx="50006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17">
            <a:extLst>
              <a:ext uri="{FF2B5EF4-FFF2-40B4-BE49-F238E27FC236}">
                <a16:creationId xmlns:a16="http://schemas.microsoft.com/office/drawing/2014/main" id="{9DB4CFE4-6B2E-48CB-AFBA-CC9D00B8B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13" b="22785"/>
          <a:stretch/>
        </p:blipFill>
        <p:spPr bwMode="auto">
          <a:xfrm>
            <a:off x="6096000" y="1833562"/>
            <a:ext cx="5000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3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C867-0A6F-4EB2-A653-A0973984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7845-157B-4B9E-B139-EC1C5FE18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898397"/>
          </a:xfrm>
        </p:spPr>
        <p:txBody>
          <a:bodyPr>
            <a:normAutofit/>
          </a:bodyPr>
          <a:lstStyle/>
          <a:p>
            <a:r>
              <a:rPr lang="en-US" dirty="0"/>
              <a:t>To detect at 1,000 </a:t>
            </a:r>
            <a:r>
              <a:rPr lang="en-US" dirty="0" err="1"/>
              <a:t>dpm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Specialized equipment</a:t>
            </a:r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87E502-670F-4D08-887B-19C3512D80CE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479151"/>
            <a:ext cx="5503863" cy="41346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CE21E1-1FC7-4D5D-BFE8-E76E3D520947}"/>
              </a:ext>
            </a:extLst>
          </p:cNvPr>
          <p:cNvSpPr txBox="1">
            <a:spLocks/>
          </p:cNvSpPr>
          <p:nvPr/>
        </p:nvSpPr>
        <p:spPr bwMode="auto">
          <a:xfrm>
            <a:off x="446087" y="3097275"/>
            <a:ext cx="5507832" cy="89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7155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Century Gothic" panose="020B0502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Century Gothic" panose="020B0502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Plenty of time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51DC83-4990-422F-9B71-11AE8FBF0B69}"/>
                  </a:ext>
                </a:extLst>
              </p:cNvPr>
              <p:cNvSpPr txBox="1"/>
              <p:nvPr/>
            </p:nvSpPr>
            <p:spPr>
              <a:xfrm>
                <a:off x="166289" y="3553113"/>
                <a:ext cx="6105524" cy="961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  <m:t>1.645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" panose="02020603050405020304" pitchFamily="18" charset="0"/>
                                </a:rPr>
                                <m:t>(1+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" panose="020206030504050203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" panose="020206030504050203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" panose="020206030504050203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" panose="020206030504050203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51DC83-4990-422F-9B71-11AE8FBF0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89" y="3553113"/>
                <a:ext cx="6105524" cy="9617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A8DCAD-D41E-40C4-B0B2-721514498A73}"/>
                  </a:ext>
                </a:extLst>
              </p:cNvPr>
              <p:cNvSpPr txBox="1"/>
              <p:nvPr/>
            </p:nvSpPr>
            <p:spPr>
              <a:xfrm>
                <a:off x="166289" y="4652060"/>
                <a:ext cx="610552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For </a:t>
                </a:r>
                <a:r>
                  <a:rPr lang="en-US" sz="18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R</a:t>
                </a:r>
                <a:r>
                  <a:rPr lang="en-US" sz="1800" b="0" baseline="-25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b</a:t>
                </a:r>
                <a:r>
                  <a:rPr lang="en-US" sz="1800" b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 = 2,000 </a:t>
                </a:r>
                <a:r>
                  <a:rPr lang="en-US" sz="1800" b="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cpm</a:t>
                </a:r>
                <a:endParaRPr lang="en-US" sz="1800" b="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" panose="02020603050405020304" pitchFamily="18" charset="0"/>
                </a:endParaRP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and desired </a:t>
                </a:r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L</a:t>
                </a:r>
                <a:r>
                  <a:rPr lang="en-US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c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 = 100 </a:t>
                </a:r>
                <a:r>
                  <a:rPr lang="en-US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cpm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/8.7 = 11.5 </a:t>
                </a:r>
                <a:r>
                  <a:rPr lang="en-US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cpm</a:t>
                </a:r>
                <a:endParaRPr lang="en-US" sz="1800" b="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" panose="020206030504050203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m:t>=82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m:t>minutes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A8DCAD-D41E-40C4-B0B2-721514498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89" y="4652060"/>
                <a:ext cx="6105524" cy="923330"/>
              </a:xfrm>
              <a:prstGeom prst="rect">
                <a:avLst/>
              </a:prstGeom>
              <a:blipFill>
                <a:blip r:embed="rId5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C867-0A6F-4EB2-A653-A0973984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Radiation Protection?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BD53FB9-565C-4A93-A254-F14D5FA7FB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7" y="1062421"/>
            <a:ext cx="11294750" cy="5185980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7AD980-AA28-421E-B4FD-F1BB6D6C043F}"/>
              </a:ext>
            </a:extLst>
          </p:cNvPr>
          <p:cNvSpPr txBox="1"/>
          <p:nvPr/>
        </p:nvSpPr>
        <p:spPr>
          <a:xfrm>
            <a:off x="3739704" y="791656"/>
            <a:ext cx="48101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Inhalation Dose Coefficients from ICRP-68</a:t>
            </a:r>
          </a:p>
        </p:txBody>
      </p:sp>
    </p:spTree>
    <p:extLst>
      <p:ext uri="{BB962C8B-B14F-4D97-AF65-F5344CB8AC3E}">
        <p14:creationId xmlns:p14="http://schemas.microsoft.com/office/powerpoint/2010/main" val="158527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C867-0A6F-4EB2-A653-A0973984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Radiation Protection?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370C2-14B6-4F5C-BF39-141EDD167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11430000" cy="4537515"/>
          </a:xfrm>
        </p:spPr>
        <p:txBody>
          <a:bodyPr/>
          <a:lstStyle/>
          <a:p>
            <a:r>
              <a:rPr lang="en-US" dirty="0"/>
              <a:t>Equivalent Hazard</a:t>
            </a:r>
          </a:p>
          <a:p>
            <a:pPr lvl="1"/>
            <a:r>
              <a:rPr lang="en-US" dirty="0"/>
              <a:t>1,000 </a:t>
            </a:r>
            <a:r>
              <a:rPr lang="en-US" dirty="0" err="1"/>
              <a:t>dpm</a:t>
            </a:r>
            <a:r>
              <a:rPr lang="en-US" dirty="0"/>
              <a:t>/100 cm</a:t>
            </a:r>
            <a:r>
              <a:rPr lang="en-US" baseline="30000" dirty="0"/>
              <a:t>2</a:t>
            </a:r>
            <a:r>
              <a:rPr lang="en-US" dirty="0"/>
              <a:t> Co-60 = 125,000 </a:t>
            </a:r>
            <a:r>
              <a:rPr lang="en-US" dirty="0" err="1"/>
              <a:t>dpm</a:t>
            </a:r>
            <a:r>
              <a:rPr lang="en-US" dirty="0"/>
              <a:t>/100 cm</a:t>
            </a:r>
            <a:r>
              <a:rPr lang="en-US" baseline="30000" dirty="0"/>
              <a:t>2</a:t>
            </a:r>
            <a:r>
              <a:rPr lang="en-US" dirty="0"/>
              <a:t> Be-7</a:t>
            </a:r>
          </a:p>
          <a:p>
            <a:r>
              <a:rPr lang="en-US" dirty="0"/>
              <a:t>Consensus standard ANSI/HPS N13.12-2013 </a:t>
            </a:r>
            <a:r>
              <a:rPr lang="en-US" i="1" dirty="0"/>
              <a:t>Surface and Volume Radioactivity Standards for Clearance </a:t>
            </a:r>
            <a:r>
              <a:rPr lang="en-US" dirty="0"/>
              <a:t>recommended levels</a:t>
            </a:r>
          </a:p>
          <a:p>
            <a:pPr lvl="1"/>
            <a:r>
              <a:rPr lang="en-US" dirty="0"/>
              <a:t>600 </a:t>
            </a:r>
            <a:r>
              <a:rPr lang="en-US" dirty="0" err="1"/>
              <a:t>dpm</a:t>
            </a:r>
            <a:r>
              <a:rPr lang="en-US" dirty="0"/>
              <a:t>/100 cm</a:t>
            </a:r>
            <a:r>
              <a:rPr lang="en-US" baseline="30000" dirty="0"/>
              <a:t>2</a:t>
            </a:r>
            <a:r>
              <a:rPr lang="en-US" dirty="0"/>
              <a:t> for Mn-54, Co-60, Zn-65, and Cs-137</a:t>
            </a:r>
          </a:p>
          <a:p>
            <a:pPr lvl="1"/>
            <a:r>
              <a:rPr lang="en-US" dirty="0"/>
              <a:t>60,000 </a:t>
            </a:r>
            <a:r>
              <a:rPr lang="en-US" dirty="0" err="1"/>
              <a:t>dpm</a:t>
            </a:r>
            <a:r>
              <a:rPr lang="en-US" dirty="0"/>
              <a:t>/100 cm</a:t>
            </a:r>
            <a:r>
              <a:rPr lang="en-US" baseline="30000" dirty="0"/>
              <a:t>2</a:t>
            </a:r>
            <a:r>
              <a:rPr lang="en-US" dirty="0"/>
              <a:t> for Be-7</a:t>
            </a:r>
          </a:p>
          <a:p>
            <a:pPr lvl="1"/>
            <a:r>
              <a:rPr lang="en-US" dirty="0"/>
              <a:t>600,000 </a:t>
            </a:r>
            <a:r>
              <a:rPr lang="en-US" dirty="0" err="1"/>
              <a:t>dpm</a:t>
            </a:r>
            <a:r>
              <a:rPr lang="en-US" dirty="0"/>
              <a:t>/100 cm</a:t>
            </a:r>
            <a:r>
              <a:rPr lang="en-US" baseline="30000" dirty="0"/>
              <a:t>2</a:t>
            </a:r>
            <a:r>
              <a:rPr lang="en-US" dirty="0"/>
              <a:t> for Cr-51</a:t>
            </a:r>
          </a:p>
          <a:p>
            <a:r>
              <a:rPr lang="en-US" dirty="0"/>
              <a:t>NOT recommending risk-based values overall – too difficult to manage</a:t>
            </a:r>
          </a:p>
        </p:txBody>
      </p:sp>
    </p:spTree>
    <p:extLst>
      <p:ext uri="{BB962C8B-B14F-4D97-AF65-F5344CB8AC3E}">
        <p14:creationId xmlns:p14="http://schemas.microsoft.com/office/powerpoint/2010/main" val="379030213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</TotalTime>
  <Words>646</Words>
  <Application>Microsoft Office PowerPoint</Application>
  <PresentationFormat>Widescreen</PresentationFormat>
  <Paragraphs>92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Cambria Math</vt:lpstr>
      <vt:lpstr>Century Gothic</vt:lpstr>
      <vt:lpstr>ORNL</vt:lpstr>
      <vt:lpstr>Meeting 10CFR835 Appendix D contamination control standard for Be-7</vt:lpstr>
      <vt:lpstr>Problem</vt:lpstr>
      <vt:lpstr>Problem</vt:lpstr>
      <vt:lpstr>Problem</vt:lpstr>
      <vt:lpstr>Problem</vt:lpstr>
      <vt:lpstr>Problem</vt:lpstr>
      <vt:lpstr>Some Solutions</vt:lpstr>
      <vt:lpstr>Radiation Protection?</vt:lpstr>
      <vt:lpstr>Radiation Protection?</vt:lpstr>
      <vt:lpstr>Recommendation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Schwahn, Scott O.</dc:creator>
  <cp:keywords/>
  <dc:description/>
  <cp:lastModifiedBy>Schwahn, Scott O.</cp:lastModifiedBy>
  <cp:revision>9</cp:revision>
  <dcterms:created xsi:type="dcterms:W3CDTF">2020-12-09T20:39:49Z</dcterms:created>
  <dcterms:modified xsi:type="dcterms:W3CDTF">2021-09-30T19:34:59Z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