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3" r:id="rId1"/>
    <p:sldMasterId id="2147483829" r:id="rId2"/>
  </p:sldMasterIdLst>
  <p:notesMasterIdLst>
    <p:notesMasterId r:id="rId23"/>
  </p:notesMasterIdLst>
  <p:sldIdLst>
    <p:sldId id="1236" r:id="rId3"/>
    <p:sldId id="1273" r:id="rId4"/>
    <p:sldId id="1269" r:id="rId5"/>
    <p:sldId id="263" r:id="rId6"/>
    <p:sldId id="1277" r:id="rId7"/>
    <p:sldId id="1278" r:id="rId8"/>
    <p:sldId id="1279" r:id="rId9"/>
    <p:sldId id="1280" r:id="rId10"/>
    <p:sldId id="1281" r:id="rId11"/>
    <p:sldId id="1285" r:id="rId12"/>
    <p:sldId id="1270" r:id="rId13"/>
    <p:sldId id="1282" r:id="rId14"/>
    <p:sldId id="1283" r:id="rId15"/>
    <p:sldId id="1292" r:id="rId16"/>
    <p:sldId id="1286" r:id="rId17"/>
    <p:sldId id="1287" r:id="rId18"/>
    <p:sldId id="1289" r:id="rId19"/>
    <p:sldId id="1290" r:id="rId20"/>
    <p:sldId id="1291" r:id="rId21"/>
    <p:sldId id="1284"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852" userDrawn="1">
          <p15:clr>
            <a:srgbClr val="A4A3A4"/>
          </p15:clr>
        </p15:guide>
        <p15:guide id="6" pos="5568" userDrawn="1">
          <p15:clr>
            <a:srgbClr val="A4A3A4"/>
          </p15:clr>
        </p15:guide>
        <p15:guide id="8" pos="144" userDrawn="1">
          <p15:clr>
            <a:srgbClr val="A4A3A4"/>
          </p15:clr>
        </p15:guide>
        <p15:guide id="11" orient="horz" pos="468" userDrawn="1">
          <p15:clr>
            <a:srgbClr val="A4A3A4"/>
          </p15:clr>
        </p15:guide>
        <p15:guide id="12" orient="horz" pos="2916" userDrawn="1">
          <p15:clr>
            <a:srgbClr val="A4A3A4"/>
          </p15:clr>
        </p15:guide>
        <p15:guide id="13" orient="horz" pos="2628" userDrawn="1">
          <p15:clr>
            <a:srgbClr val="A4A3A4"/>
          </p15:clr>
        </p15:guide>
        <p15:guide id="14" orient="horz" pos="10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 id="1" name="Hotz, Cara Carpenter" initials="HCC" lastIdx="1" clrIdx="1">
    <p:extLst>
      <p:ext uri="{19B8F6BF-5375-455C-9EA6-DF929625EA0E}">
        <p15:presenceInfo xmlns:p15="http://schemas.microsoft.com/office/powerpoint/2012/main" userId="S::chotz@anl.gov::33414e8c-15b9-45dc-a1d3-d646a0d47c41" providerId="AD"/>
      </p:ext>
    </p:extLst>
  </p:cmAuthor>
  <p:cmAuthor id="2" name="Doran, Scott" initials="DS" lastIdx="1" clrIdx="2">
    <p:extLst>
      <p:ext uri="{19B8F6BF-5375-455C-9EA6-DF929625EA0E}">
        <p15:presenceInfo xmlns:p15="http://schemas.microsoft.com/office/powerpoint/2012/main" userId="S::sdoran@anl.gov::5f44de76-6ef8-4514-8c86-16a35da532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D42"/>
    <a:srgbClr val="8C1D40"/>
    <a:srgbClr val="B30638"/>
    <a:srgbClr val="00529C"/>
    <a:srgbClr val="0082CA"/>
    <a:srgbClr val="1774AD"/>
    <a:srgbClr val="032B66"/>
    <a:srgbClr val="1D6891"/>
    <a:srgbClr val="FF40FF"/>
    <a:srgbClr val="0B1D8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D440E-904E-46D0-8484-C1092A0A177C}" v="42" dt="2021-10-04T14:47:39.984"/>
    <p1510:client id="{7FA10EA1-C00B-4381-8083-FBFA38DC3199}" v="58" dt="2021-10-01T19:22:56.276"/>
    <p1510:client id="{818E32CF-9166-4827-A0C0-9A25ABEE7A13}" v="62" dt="2021-09-28T19:33:42.334"/>
    <p1510:client id="{9C3350CF-3375-4634-9717-BA00289F7071}" v="3" dt="2021-09-29T18:47:59.381"/>
    <p1510:client id="{A3AE68E9-F34F-4456-AF4B-9CE104CA7D07}" v="58" dt="2021-10-05T13:08:07.695"/>
    <p1510:client id="{AD8B9D39-5F66-4A6E-9D03-6196EEEF21C0}" v="28" dt="2021-09-29T13:25:15.802"/>
    <p1510:client id="{C09EBA58-6603-4586-A50F-8692657FB981}" v="35" dt="2021-09-28T17:39:38.065"/>
    <p1510:client id="{CF92D63F-726A-4305-851A-C37ACC190753}" v="5" dt="2021-10-02T16:31:12.358"/>
    <p1510:client id="{DB696C01-D615-4C84-A209-2421D0339AD4}" v="496" dt="2021-09-28T18:54:17.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97710" autoAdjust="0"/>
  </p:normalViewPr>
  <p:slideViewPr>
    <p:cSldViewPr showGuides="1">
      <p:cViewPr varScale="1">
        <p:scale>
          <a:sx n="77" d="100"/>
          <a:sy n="77" d="100"/>
        </p:scale>
        <p:origin x="684" y="72"/>
      </p:cViewPr>
      <p:guideLst>
        <p:guide orient="horz" pos="852"/>
        <p:guide pos="5568"/>
        <p:guide pos="144"/>
        <p:guide orient="horz" pos="468"/>
        <p:guide orient="horz" pos="2916"/>
        <p:guide orient="horz" pos="2628"/>
        <p:guide orient="horz" pos="10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6" d="100"/>
        <a:sy n="166" d="100"/>
      </p:scale>
      <p:origin x="0" y="-696"/>
    </p:cViewPr>
  </p:sorter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an, Scott" clId="Web-{AD8B9D39-5F66-4A6E-9D03-6196EEEF21C0}"/>
    <pc:docChg chg="modSld">
      <pc:chgData name="Doran, Scott" userId="" providerId="" clId="Web-{AD8B9D39-5F66-4A6E-9D03-6196EEEF21C0}" dt="2021-09-29T13:25:13.802" v="19" actId="20577"/>
      <pc:docMkLst>
        <pc:docMk/>
      </pc:docMkLst>
      <pc:sldChg chg="modSp">
        <pc:chgData name="Doran, Scott" userId="" providerId="" clId="Web-{AD8B9D39-5F66-4A6E-9D03-6196EEEF21C0}" dt="2021-09-29T13:21:54.721" v="13" actId="20577"/>
        <pc:sldMkLst>
          <pc:docMk/>
          <pc:sldMk cId="1792733706" sldId="1273"/>
        </pc:sldMkLst>
        <pc:spChg chg="mod">
          <ac:chgData name="Doran, Scott" userId="" providerId="" clId="Web-{AD8B9D39-5F66-4A6E-9D03-6196EEEF21C0}" dt="2021-09-29T13:21:54.721" v="13" actId="20577"/>
          <ac:spMkLst>
            <pc:docMk/>
            <pc:sldMk cId="1792733706" sldId="1273"/>
            <ac:spMk id="17" creationId="{77239244-E35B-4FF1-9610-80DCBB11F198}"/>
          </ac:spMkLst>
        </pc:spChg>
      </pc:sldChg>
      <pc:sldChg chg="modSp">
        <pc:chgData name="Doran, Scott" userId="" providerId="" clId="Web-{AD8B9D39-5F66-4A6E-9D03-6196EEEF21C0}" dt="2021-09-29T13:25:13.802" v="19" actId="20577"/>
        <pc:sldMkLst>
          <pc:docMk/>
          <pc:sldMk cId="1055772055" sldId="1282"/>
        </pc:sldMkLst>
        <pc:spChg chg="mod">
          <ac:chgData name="Doran, Scott" userId="" providerId="" clId="Web-{AD8B9D39-5F66-4A6E-9D03-6196EEEF21C0}" dt="2021-09-29T13:25:13.802" v="19" actId="20577"/>
          <ac:spMkLst>
            <pc:docMk/>
            <pc:sldMk cId="1055772055" sldId="1282"/>
            <ac:spMk id="40" creationId="{4EC54FEC-B59D-4D91-AE96-9EFD72D9B8A1}"/>
          </ac:spMkLst>
        </pc:spChg>
      </pc:sldChg>
    </pc:docChg>
  </pc:docChgLst>
  <pc:docChgLst>
    <pc:chgData name="Wisniewski, Eric E." clId="Web-{A3AE68E9-F34F-4456-AF4B-9CE104CA7D07}"/>
    <pc:docChg chg="modSld">
      <pc:chgData name="Wisniewski, Eric E." userId="" providerId="" clId="Web-{A3AE68E9-F34F-4456-AF4B-9CE104CA7D07}" dt="2021-10-05T13:08:07.695" v="57" actId="20577"/>
      <pc:docMkLst>
        <pc:docMk/>
      </pc:docMkLst>
      <pc:sldChg chg="modSp">
        <pc:chgData name="Wisniewski, Eric E." userId="" providerId="" clId="Web-{A3AE68E9-F34F-4456-AF4B-9CE104CA7D07}" dt="2021-10-05T13:08:07.695" v="57" actId="20577"/>
        <pc:sldMkLst>
          <pc:docMk/>
          <pc:sldMk cId="1536361997" sldId="1287"/>
        </pc:sldMkLst>
        <pc:spChg chg="mod">
          <ac:chgData name="Wisniewski, Eric E." userId="" providerId="" clId="Web-{A3AE68E9-F34F-4456-AF4B-9CE104CA7D07}" dt="2021-10-05T13:08:07.695" v="57" actId="20577"/>
          <ac:spMkLst>
            <pc:docMk/>
            <pc:sldMk cId="1536361997" sldId="1287"/>
            <ac:spMk id="4" creationId="{53E85FFE-6CCB-443C-8AA7-60917878837F}"/>
          </ac:spMkLst>
        </pc:spChg>
      </pc:sldChg>
      <pc:sldChg chg="modSp">
        <pc:chgData name="Wisniewski, Eric E." userId="" providerId="" clId="Web-{A3AE68E9-F34F-4456-AF4B-9CE104CA7D07}" dt="2021-10-05T13:06:05.014" v="4" actId="20577"/>
        <pc:sldMkLst>
          <pc:docMk/>
          <pc:sldMk cId="1571151871" sldId="1292"/>
        </pc:sldMkLst>
        <pc:spChg chg="mod">
          <ac:chgData name="Wisniewski, Eric E." userId="" providerId="" clId="Web-{A3AE68E9-F34F-4456-AF4B-9CE104CA7D07}" dt="2021-10-05T13:06:05.014" v="4" actId="20577"/>
          <ac:spMkLst>
            <pc:docMk/>
            <pc:sldMk cId="1571151871" sldId="1292"/>
            <ac:spMk id="24" creationId="{989433A9-EA9A-4405-9A32-249DA7CEF2FA}"/>
          </ac:spMkLst>
        </pc:spChg>
      </pc:sldChg>
    </pc:docChg>
  </pc:docChgLst>
  <pc:docChgLst>
    <pc:chgData name="Doran, Scott" clId="Web-{818E32CF-9166-4827-A0C0-9A25ABEE7A13}"/>
    <pc:docChg chg="modSld">
      <pc:chgData name="Doran, Scott" userId="" providerId="" clId="Web-{818E32CF-9166-4827-A0C0-9A25ABEE7A13}" dt="2021-09-28T19:33:42.334" v="56"/>
      <pc:docMkLst>
        <pc:docMk/>
      </pc:docMkLst>
      <pc:sldChg chg="modSp">
        <pc:chgData name="Doran, Scott" userId="" providerId="" clId="Web-{818E32CF-9166-4827-A0C0-9A25ABEE7A13}" dt="2021-09-28T19:33:42.334" v="56"/>
        <pc:sldMkLst>
          <pc:docMk/>
          <pc:sldMk cId="4061293389" sldId="1286"/>
        </pc:sldMkLst>
        <pc:spChg chg="mod">
          <ac:chgData name="Doran, Scott" userId="" providerId="" clId="Web-{818E32CF-9166-4827-A0C0-9A25ABEE7A13}" dt="2021-09-28T19:33:39.256" v="55"/>
          <ac:spMkLst>
            <pc:docMk/>
            <pc:sldMk cId="4061293389" sldId="1286"/>
            <ac:spMk id="78" creationId="{E11584BE-08AC-4438-BA48-2AD422A4DB3C}"/>
          </ac:spMkLst>
        </pc:spChg>
        <pc:spChg chg="mod">
          <ac:chgData name="Doran, Scott" userId="" providerId="" clId="Web-{818E32CF-9166-4827-A0C0-9A25ABEE7A13}" dt="2021-09-28T19:33:36.193" v="54"/>
          <ac:spMkLst>
            <pc:docMk/>
            <pc:sldMk cId="4061293389" sldId="1286"/>
            <ac:spMk id="89" creationId="{CA5BF89C-C36A-49BC-9EF5-CF412BD5EABB}"/>
          </ac:spMkLst>
        </pc:spChg>
        <pc:spChg chg="mod">
          <ac:chgData name="Doran, Scott" userId="" providerId="" clId="Web-{818E32CF-9166-4827-A0C0-9A25ABEE7A13}" dt="2021-09-28T19:33:42.334" v="56"/>
          <ac:spMkLst>
            <pc:docMk/>
            <pc:sldMk cId="4061293389" sldId="1286"/>
            <ac:spMk id="97" creationId="{A205997D-66A3-4B7C-BB32-6668A282E728}"/>
          </ac:spMkLst>
        </pc:spChg>
      </pc:sldChg>
      <pc:sldChg chg="modSp">
        <pc:chgData name="Doran, Scott" userId="" providerId="" clId="Web-{818E32CF-9166-4827-A0C0-9A25ABEE7A13}" dt="2021-09-28T19:30:07.940" v="40"/>
        <pc:sldMkLst>
          <pc:docMk/>
          <pc:sldMk cId="1536361997" sldId="1287"/>
        </pc:sldMkLst>
        <pc:spChg chg="mod">
          <ac:chgData name="Doran, Scott" userId="" providerId="" clId="Web-{818E32CF-9166-4827-A0C0-9A25ABEE7A13}" dt="2021-09-28T19:29:42.768" v="39"/>
          <ac:spMkLst>
            <pc:docMk/>
            <pc:sldMk cId="1536361997" sldId="1287"/>
            <ac:spMk id="6" creationId="{2760509E-0A32-4C80-AF74-F2637603834F}"/>
          </ac:spMkLst>
        </pc:spChg>
        <pc:spChg chg="mod">
          <ac:chgData name="Doran, Scott" userId="" providerId="" clId="Web-{818E32CF-9166-4827-A0C0-9A25ABEE7A13}" dt="2021-09-28T19:30:07.940" v="40"/>
          <ac:spMkLst>
            <pc:docMk/>
            <pc:sldMk cId="1536361997" sldId="1287"/>
            <ac:spMk id="7" creationId="{CB762054-1FBC-4D19-85B3-0BF6238E6432}"/>
          </ac:spMkLst>
        </pc:spChg>
      </pc:sldChg>
      <pc:sldChg chg="modSp">
        <pc:chgData name="Doran, Scott" userId="" providerId="" clId="Web-{818E32CF-9166-4827-A0C0-9A25ABEE7A13}" dt="2021-09-28T19:30:52.159" v="43"/>
        <pc:sldMkLst>
          <pc:docMk/>
          <pc:sldMk cId="898606277" sldId="1289"/>
        </pc:sldMkLst>
        <pc:spChg chg="mod">
          <ac:chgData name="Doran, Scott" userId="" providerId="" clId="Web-{818E32CF-9166-4827-A0C0-9A25ABEE7A13}" dt="2021-09-28T19:30:30.456" v="41"/>
          <ac:spMkLst>
            <pc:docMk/>
            <pc:sldMk cId="898606277" sldId="1289"/>
            <ac:spMk id="6" creationId="{2760509E-0A32-4C80-AF74-F2637603834F}"/>
          </ac:spMkLst>
        </pc:spChg>
        <pc:spChg chg="mod">
          <ac:chgData name="Doran, Scott" userId="" providerId="" clId="Web-{818E32CF-9166-4827-A0C0-9A25ABEE7A13}" dt="2021-09-28T19:30:52.159" v="43"/>
          <ac:spMkLst>
            <pc:docMk/>
            <pc:sldMk cId="898606277" sldId="1289"/>
            <ac:spMk id="7" creationId="{CB762054-1FBC-4D19-85B3-0BF6238E6432}"/>
          </ac:spMkLst>
        </pc:spChg>
      </pc:sldChg>
      <pc:sldChg chg="modSp">
        <pc:chgData name="Doran, Scott" userId="" providerId="" clId="Web-{818E32CF-9166-4827-A0C0-9A25ABEE7A13}" dt="2021-09-28T19:31:54.988" v="50"/>
        <pc:sldMkLst>
          <pc:docMk/>
          <pc:sldMk cId="2550335199" sldId="1290"/>
        </pc:sldMkLst>
        <pc:spChg chg="mod">
          <ac:chgData name="Doran, Scott" userId="" providerId="" clId="Web-{818E32CF-9166-4827-A0C0-9A25ABEE7A13}" dt="2021-09-28T19:31:54.988" v="50"/>
          <ac:spMkLst>
            <pc:docMk/>
            <pc:sldMk cId="2550335199" sldId="1290"/>
            <ac:spMk id="6" creationId="{2760509E-0A32-4C80-AF74-F2637603834F}"/>
          </ac:spMkLst>
        </pc:spChg>
        <pc:spChg chg="mod">
          <ac:chgData name="Doran, Scott" userId="" providerId="" clId="Web-{818E32CF-9166-4827-A0C0-9A25ABEE7A13}" dt="2021-09-28T19:31:51.676" v="49"/>
          <ac:spMkLst>
            <pc:docMk/>
            <pc:sldMk cId="2550335199" sldId="1290"/>
            <ac:spMk id="7" creationId="{CB762054-1FBC-4D19-85B3-0BF6238E6432}"/>
          </ac:spMkLst>
        </pc:spChg>
      </pc:sldChg>
      <pc:sldChg chg="modSp">
        <pc:chgData name="Doran, Scott" userId="" providerId="" clId="Web-{818E32CF-9166-4827-A0C0-9A25ABEE7A13}" dt="2021-09-28T19:31:08.269" v="45"/>
        <pc:sldMkLst>
          <pc:docMk/>
          <pc:sldMk cId="1571151871" sldId="1292"/>
        </pc:sldMkLst>
        <pc:spChg chg="mod">
          <ac:chgData name="Doran, Scott" userId="" providerId="" clId="Web-{818E32CF-9166-4827-A0C0-9A25ABEE7A13}" dt="2021-09-28T19:18:36.915" v="28" actId="20577"/>
          <ac:spMkLst>
            <pc:docMk/>
            <pc:sldMk cId="1571151871" sldId="1292"/>
            <ac:spMk id="24" creationId="{989433A9-EA9A-4405-9A32-249DA7CEF2FA}"/>
          </ac:spMkLst>
        </pc:spChg>
        <pc:spChg chg="mod">
          <ac:chgData name="Doran, Scott" userId="" providerId="" clId="Web-{818E32CF-9166-4827-A0C0-9A25ABEE7A13}" dt="2021-09-28T19:20:05.057" v="38" actId="20577"/>
          <ac:spMkLst>
            <pc:docMk/>
            <pc:sldMk cId="1571151871" sldId="1292"/>
            <ac:spMk id="26" creationId="{73C5215C-7F05-4E9D-8666-DD54443A77CC}"/>
          </ac:spMkLst>
        </pc:spChg>
        <pc:spChg chg="mod">
          <ac:chgData name="Doran, Scott" userId="" providerId="" clId="Web-{818E32CF-9166-4827-A0C0-9A25ABEE7A13}" dt="2021-09-28T19:31:08.269" v="45"/>
          <ac:spMkLst>
            <pc:docMk/>
            <pc:sldMk cId="1571151871" sldId="1292"/>
            <ac:spMk id="28" creationId="{88787046-82CE-420C-9E8B-F1194677D519}"/>
          </ac:spMkLst>
        </pc:spChg>
        <pc:spChg chg="mod">
          <ac:chgData name="Doran, Scott" userId="" providerId="" clId="Web-{818E32CF-9166-4827-A0C0-9A25ABEE7A13}" dt="2021-09-28T19:31:05.097" v="44"/>
          <ac:spMkLst>
            <pc:docMk/>
            <pc:sldMk cId="1571151871" sldId="1292"/>
            <ac:spMk id="30" creationId="{B38D8C89-984F-4970-9595-6920737E14A4}"/>
          </ac:spMkLst>
        </pc:spChg>
      </pc:sldChg>
    </pc:docChg>
  </pc:docChgLst>
  <pc:docChgLst>
    <pc:chgData name="Doran, Scott" clId="Web-{7FA10EA1-C00B-4381-8083-FBFA38DC3199}"/>
    <pc:docChg chg="modSld">
      <pc:chgData name="Doran, Scott" userId="" providerId="" clId="Web-{7FA10EA1-C00B-4381-8083-FBFA38DC3199}" dt="2021-10-01T19:22:56.276" v="55" actId="20577"/>
      <pc:docMkLst>
        <pc:docMk/>
      </pc:docMkLst>
      <pc:sldChg chg="modSp">
        <pc:chgData name="Doran, Scott" userId="" providerId="" clId="Web-{7FA10EA1-C00B-4381-8083-FBFA38DC3199}" dt="2021-10-01T19:20:04.790" v="11" actId="20577"/>
        <pc:sldMkLst>
          <pc:docMk/>
          <pc:sldMk cId="4061293389" sldId="1286"/>
        </pc:sldMkLst>
        <pc:spChg chg="mod">
          <ac:chgData name="Doran, Scott" userId="" providerId="" clId="Web-{7FA10EA1-C00B-4381-8083-FBFA38DC3199}" dt="2021-10-01T19:20:04.790" v="11" actId="20577"/>
          <ac:spMkLst>
            <pc:docMk/>
            <pc:sldMk cId="4061293389" sldId="1286"/>
            <ac:spMk id="52" creationId="{BC8DA475-3EB6-4916-A411-3AD0B3C87848}"/>
          </ac:spMkLst>
        </pc:spChg>
      </pc:sldChg>
      <pc:sldChg chg="modSp">
        <pc:chgData name="Doran, Scott" userId="" providerId="" clId="Web-{7FA10EA1-C00B-4381-8083-FBFA38DC3199}" dt="2021-10-01T19:22:56.276" v="55" actId="20577"/>
        <pc:sldMkLst>
          <pc:docMk/>
          <pc:sldMk cId="898606277" sldId="1289"/>
        </pc:sldMkLst>
        <pc:spChg chg="mod">
          <ac:chgData name="Doran, Scott" userId="" providerId="" clId="Web-{7FA10EA1-C00B-4381-8083-FBFA38DC3199}" dt="2021-10-01T19:22:56.276" v="55" actId="20577"/>
          <ac:spMkLst>
            <pc:docMk/>
            <pc:sldMk cId="898606277" sldId="1289"/>
            <ac:spMk id="5" creationId="{79175561-C963-4D4B-9D45-68479DF2A12D}"/>
          </ac:spMkLst>
        </pc:spChg>
      </pc:sldChg>
    </pc:docChg>
  </pc:docChgLst>
  <pc:docChgLst>
    <pc:chgData name="Doran, Scott" clId="Web-{DB696C01-D615-4C84-A209-2421D0339AD4}"/>
    <pc:docChg chg="addSld modSld sldOrd">
      <pc:chgData name="Doran, Scott" userId="" providerId="" clId="Web-{DB696C01-D615-4C84-A209-2421D0339AD4}" dt="2021-09-28T18:54:16.809" v="473" actId="20577"/>
      <pc:docMkLst>
        <pc:docMk/>
      </pc:docMkLst>
      <pc:sldChg chg="modSp">
        <pc:chgData name="Doran, Scott" userId="" providerId="" clId="Web-{DB696C01-D615-4C84-A209-2421D0339AD4}" dt="2021-09-28T18:01:32.511" v="1" actId="1076"/>
        <pc:sldMkLst>
          <pc:docMk/>
          <pc:sldMk cId="4261533585" sldId="263"/>
        </pc:sldMkLst>
        <pc:spChg chg="mod">
          <ac:chgData name="Doran, Scott" userId="" providerId="" clId="Web-{DB696C01-D615-4C84-A209-2421D0339AD4}" dt="2021-09-28T18:01:28.370" v="0" actId="14100"/>
          <ac:spMkLst>
            <pc:docMk/>
            <pc:sldMk cId="4261533585" sldId="263"/>
            <ac:spMk id="2" creationId="{77716ACD-2E3F-4262-A78A-D58225B0373B}"/>
          </ac:spMkLst>
        </pc:spChg>
        <pc:spChg chg="mod">
          <ac:chgData name="Doran, Scott" userId="" providerId="" clId="Web-{DB696C01-D615-4C84-A209-2421D0339AD4}" dt="2021-09-28T18:01:32.511" v="1" actId="1076"/>
          <ac:spMkLst>
            <pc:docMk/>
            <pc:sldMk cId="4261533585" sldId="263"/>
            <ac:spMk id="3" creationId="{89D4D16F-C246-423D-BF40-577AB987593D}"/>
          </ac:spMkLst>
        </pc:spChg>
      </pc:sldChg>
      <pc:sldChg chg="addSp delSp modSp">
        <pc:chgData name="Doran, Scott" userId="" providerId="" clId="Web-{DB696C01-D615-4C84-A209-2421D0339AD4}" dt="2021-09-28T18:11:48.141" v="103"/>
        <pc:sldMkLst>
          <pc:docMk/>
          <pc:sldMk cId="3617807073" sldId="1279"/>
        </pc:sldMkLst>
        <pc:spChg chg="del">
          <ac:chgData name="Doran, Scott" userId="" providerId="" clId="Web-{DB696C01-D615-4C84-A209-2421D0339AD4}" dt="2021-09-28T18:03:18.739" v="2"/>
          <ac:spMkLst>
            <pc:docMk/>
            <pc:sldMk cId="3617807073" sldId="1279"/>
            <ac:spMk id="3" creationId="{00000000-0000-0000-0000-000000000000}"/>
          </ac:spMkLst>
        </pc:spChg>
        <pc:spChg chg="add mod">
          <ac:chgData name="Doran, Scott" userId="" providerId="" clId="Web-{DB696C01-D615-4C84-A209-2421D0339AD4}" dt="2021-09-28T18:11:48.141" v="103"/>
          <ac:spMkLst>
            <pc:docMk/>
            <pc:sldMk cId="3617807073" sldId="1279"/>
            <ac:spMk id="4" creationId="{5CA580A0-F9DB-4446-96C3-310578D12F4B}"/>
          </ac:spMkLst>
        </pc:spChg>
      </pc:sldChg>
      <pc:sldChg chg="addSp delSp modSp">
        <pc:chgData name="Doran, Scott" userId="" providerId="" clId="Web-{DB696C01-D615-4C84-A209-2421D0339AD4}" dt="2021-09-28T18:35:46.591" v="132" actId="20577"/>
        <pc:sldMkLst>
          <pc:docMk/>
          <pc:sldMk cId="550857333" sldId="1281"/>
        </pc:sldMkLst>
        <pc:spChg chg="add del mod">
          <ac:chgData name="Doran, Scott" userId="" providerId="" clId="Web-{DB696C01-D615-4C84-A209-2421D0339AD4}" dt="2021-09-28T18:35:31.090" v="124"/>
          <ac:spMkLst>
            <pc:docMk/>
            <pc:sldMk cId="550857333" sldId="1281"/>
            <ac:spMk id="10" creationId="{DEE2F50B-2273-47B1-BDD4-2F6CBCD0F509}"/>
          </ac:spMkLst>
        </pc:spChg>
        <pc:spChg chg="mod">
          <ac:chgData name="Doran, Scott" userId="" providerId="" clId="Web-{DB696C01-D615-4C84-A209-2421D0339AD4}" dt="2021-09-28T18:35:46.591" v="132" actId="20577"/>
          <ac:spMkLst>
            <pc:docMk/>
            <pc:sldMk cId="550857333" sldId="1281"/>
            <ac:spMk id="127" creationId="{CC59CC1A-C5A3-4A17-A811-46F83C2E8A4C}"/>
          </ac:spMkLst>
        </pc:spChg>
      </pc:sldChg>
      <pc:sldChg chg="modSp">
        <pc:chgData name="Doran, Scott" userId="" providerId="" clId="Web-{DB696C01-D615-4C84-A209-2421D0339AD4}" dt="2021-09-28T18:08:21.296" v="83" actId="20577"/>
        <pc:sldMkLst>
          <pc:docMk/>
          <pc:sldMk cId="898606277" sldId="1289"/>
        </pc:sldMkLst>
        <pc:spChg chg="mod">
          <ac:chgData name="Doran, Scott" userId="" providerId="" clId="Web-{DB696C01-D615-4C84-A209-2421D0339AD4}" dt="2021-09-28T18:08:21.296" v="83" actId="20577"/>
          <ac:spMkLst>
            <pc:docMk/>
            <pc:sldMk cId="898606277" sldId="1289"/>
            <ac:spMk id="5" creationId="{79175561-C963-4D4B-9D45-68479DF2A12D}"/>
          </ac:spMkLst>
        </pc:spChg>
      </pc:sldChg>
      <pc:sldChg chg="addSp delSp modSp add mod ord replId modClrScheme chgLayout">
        <pc:chgData name="Doran, Scott" userId="" providerId="" clId="Web-{DB696C01-D615-4C84-A209-2421D0339AD4}" dt="2021-09-28T18:54:16.809" v="473" actId="20577"/>
        <pc:sldMkLst>
          <pc:docMk/>
          <pc:sldMk cId="1571151871" sldId="1292"/>
        </pc:sldMkLst>
        <pc:spChg chg="add del mod">
          <ac:chgData name="Doran, Scott" userId="" providerId="" clId="Web-{DB696C01-D615-4C84-A209-2421D0339AD4}" dt="2021-09-28T18:25:50.666" v="121"/>
          <ac:spMkLst>
            <pc:docMk/>
            <pc:sldMk cId="1571151871" sldId="1292"/>
            <ac:spMk id="3" creationId="{CCA2D437-2DE3-4B0F-A01E-C1435B3D7572}"/>
          </ac:spMkLst>
        </pc:spChg>
        <pc:spChg chg="del">
          <ac:chgData name="Doran, Scott" userId="" providerId="" clId="Web-{DB696C01-D615-4C84-A209-2421D0339AD4}" dt="2021-09-28T18:23:58.547" v="117"/>
          <ac:spMkLst>
            <pc:docMk/>
            <pc:sldMk cId="1571151871" sldId="1292"/>
            <ac:spMk id="4" creationId="{53E85FFE-6CCB-443C-8AA7-60917878837F}"/>
          </ac:spMkLst>
        </pc:spChg>
        <pc:spChg chg="del">
          <ac:chgData name="Doran, Scott" userId="" providerId="" clId="Web-{DB696C01-D615-4C84-A209-2421D0339AD4}" dt="2021-09-28T18:23:58.484" v="116"/>
          <ac:spMkLst>
            <pc:docMk/>
            <pc:sldMk cId="1571151871" sldId="1292"/>
            <ac:spMk id="5" creationId="{79175561-C963-4D4B-9D45-68479DF2A12D}"/>
          </ac:spMkLst>
        </pc:spChg>
        <pc:spChg chg="del">
          <ac:chgData name="Doran, Scott" userId="" providerId="" clId="Web-{DB696C01-D615-4C84-A209-2421D0339AD4}" dt="2021-09-28T18:23:58.281" v="114"/>
          <ac:spMkLst>
            <pc:docMk/>
            <pc:sldMk cId="1571151871" sldId="1292"/>
            <ac:spMk id="6" creationId="{2760509E-0A32-4C80-AF74-F2637603834F}"/>
          </ac:spMkLst>
        </pc:spChg>
        <pc:spChg chg="del">
          <ac:chgData name="Doran, Scott" userId="" providerId="" clId="Web-{DB696C01-D615-4C84-A209-2421D0339AD4}" dt="2021-09-28T18:23:58.391" v="115"/>
          <ac:spMkLst>
            <pc:docMk/>
            <pc:sldMk cId="1571151871" sldId="1292"/>
            <ac:spMk id="7" creationId="{CB762054-1FBC-4D19-85B3-0BF6238E6432}"/>
          </ac:spMkLst>
        </pc:spChg>
        <pc:spChg chg="del">
          <ac:chgData name="Doran, Scott" userId="" providerId="" clId="Web-{DB696C01-D615-4C84-A209-2421D0339AD4}" dt="2021-09-28T18:23:58.141" v="113"/>
          <ac:spMkLst>
            <pc:docMk/>
            <pc:sldMk cId="1571151871" sldId="1292"/>
            <ac:spMk id="8" creationId="{5DE1BAA8-2634-4099-8DD0-FF5CAEC9A2DF}"/>
          </ac:spMkLst>
        </pc:spChg>
        <pc:spChg chg="add del mod">
          <ac:chgData name="Doran, Scott" userId="" providerId="" clId="Web-{DB696C01-D615-4C84-A209-2421D0339AD4}" dt="2021-09-28T18:25:50.666" v="120"/>
          <ac:spMkLst>
            <pc:docMk/>
            <pc:sldMk cId="1571151871" sldId="1292"/>
            <ac:spMk id="10" creationId="{8F2157D3-65C3-4C68-809E-45F4ACE505BF}"/>
          </ac:spMkLst>
        </pc:spChg>
        <pc:spChg chg="add del mod">
          <ac:chgData name="Doran, Scott" userId="" providerId="" clId="Web-{DB696C01-D615-4C84-A209-2421D0339AD4}" dt="2021-09-28T18:25:50.666" v="119"/>
          <ac:spMkLst>
            <pc:docMk/>
            <pc:sldMk cId="1571151871" sldId="1292"/>
            <ac:spMk id="12" creationId="{C7382E51-A4D0-45C1-8BCA-8C85BD14A4C4}"/>
          </ac:spMkLst>
        </pc:spChg>
        <pc:spChg chg="mod ord">
          <ac:chgData name="Doran, Scott" userId="" providerId="" clId="Web-{DB696C01-D615-4C84-A209-2421D0339AD4}" dt="2021-09-28T18:35:21.526" v="123"/>
          <ac:spMkLst>
            <pc:docMk/>
            <pc:sldMk cId="1571151871" sldId="1292"/>
            <ac:spMk id="13" creationId="{9A6C9D51-99ED-463C-B194-B9F8EC29F3EA}"/>
          </ac:spMkLst>
        </pc:spChg>
        <pc:spChg chg="mod ord">
          <ac:chgData name="Doran, Scott" userId="" providerId="" clId="Web-{DB696C01-D615-4C84-A209-2421D0339AD4}" dt="2021-09-28T18:35:21.526" v="123"/>
          <ac:spMkLst>
            <pc:docMk/>
            <pc:sldMk cId="1571151871" sldId="1292"/>
            <ac:spMk id="14" creationId="{8259D5CF-F57C-4F5F-83C7-3F5BB62AB693}"/>
          </ac:spMkLst>
        </pc:spChg>
        <pc:spChg chg="add del mod">
          <ac:chgData name="Doran, Scott" userId="" providerId="" clId="Web-{DB696C01-D615-4C84-A209-2421D0339AD4}" dt="2021-09-28T18:25:50.666" v="118"/>
          <ac:spMkLst>
            <pc:docMk/>
            <pc:sldMk cId="1571151871" sldId="1292"/>
            <ac:spMk id="16" creationId="{C8DE4AE2-C0A3-49AF-AA83-F900594BF654}"/>
          </ac:spMkLst>
        </pc:spChg>
        <pc:spChg chg="add del mod ord">
          <ac:chgData name="Doran, Scott" userId="" providerId="" clId="Web-{DB696C01-D615-4C84-A209-2421D0339AD4}" dt="2021-09-28T18:35:21.526" v="123"/>
          <ac:spMkLst>
            <pc:docMk/>
            <pc:sldMk cId="1571151871" sldId="1292"/>
            <ac:spMk id="17" creationId="{567FDAEC-D46F-4C72-86C2-55CB7E984EF0}"/>
          </ac:spMkLst>
        </pc:spChg>
        <pc:spChg chg="add del mod ord">
          <ac:chgData name="Doran, Scott" userId="" providerId="" clId="Web-{DB696C01-D615-4C84-A209-2421D0339AD4}" dt="2021-09-28T18:35:21.526" v="123"/>
          <ac:spMkLst>
            <pc:docMk/>
            <pc:sldMk cId="1571151871" sldId="1292"/>
            <ac:spMk id="18" creationId="{507B9907-BE93-47B1-BA1F-3B7B5FC5112E}"/>
          </ac:spMkLst>
        </pc:spChg>
        <pc:spChg chg="add del mod ord">
          <ac:chgData name="Doran, Scott" userId="" providerId="" clId="Web-{DB696C01-D615-4C84-A209-2421D0339AD4}" dt="2021-09-28T18:35:21.526" v="123"/>
          <ac:spMkLst>
            <pc:docMk/>
            <pc:sldMk cId="1571151871" sldId="1292"/>
            <ac:spMk id="19" creationId="{358D3380-BFCF-4E6C-94AE-05A7D1A6FA1E}"/>
          </ac:spMkLst>
        </pc:spChg>
        <pc:spChg chg="add del mod ord">
          <ac:chgData name="Doran, Scott" userId="" providerId="" clId="Web-{DB696C01-D615-4C84-A209-2421D0339AD4}" dt="2021-09-28T18:35:21.526" v="123"/>
          <ac:spMkLst>
            <pc:docMk/>
            <pc:sldMk cId="1571151871" sldId="1292"/>
            <ac:spMk id="20" creationId="{DB57FD5A-6D36-419D-AC3E-C38AC620F630}"/>
          </ac:spMkLst>
        </pc:spChg>
        <pc:spChg chg="add del mod ord">
          <ac:chgData name="Doran, Scott" userId="" providerId="" clId="Web-{DB696C01-D615-4C84-A209-2421D0339AD4}" dt="2021-09-28T18:35:21.526" v="123"/>
          <ac:spMkLst>
            <pc:docMk/>
            <pc:sldMk cId="1571151871" sldId="1292"/>
            <ac:spMk id="21" creationId="{7A84487F-BA7D-4FEE-BCB7-71D9B27DEE78}"/>
          </ac:spMkLst>
        </pc:spChg>
        <pc:spChg chg="add del mod ord">
          <ac:chgData name="Doran, Scott" userId="" providerId="" clId="Web-{DB696C01-D615-4C84-A209-2421D0339AD4}" dt="2021-09-28T18:35:21.526" v="123"/>
          <ac:spMkLst>
            <pc:docMk/>
            <pc:sldMk cId="1571151871" sldId="1292"/>
            <ac:spMk id="22" creationId="{9229C55E-624F-4441-9B88-0063DC4158E0}"/>
          </ac:spMkLst>
        </pc:spChg>
        <pc:spChg chg="add mod">
          <ac:chgData name="Doran, Scott" userId="" providerId="" clId="Web-{DB696C01-D615-4C84-A209-2421D0339AD4}" dt="2021-09-28T18:47:19.274" v="329" actId="20577"/>
          <ac:spMkLst>
            <pc:docMk/>
            <pc:sldMk cId="1571151871" sldId="1292"/>
            <ac:spMk id="24" creationId="{989433A9-EA9A-4405-9A32-249DA7CEF2FA}"/>
          </ac:spMkLst>
        </pc:spChg>
        <pc:spChg chg="add mod">
          <ac:chgData name="Doran, Scott" userId="" providerId="" clId="Web-{DB696C01-D615-4C84-A209-2421D0339AD4}" dt="2021-09-28T18:54:16.809" v="473" actId="20577"/>
          <ac:spMkLst>
            <pc:docMk/>
            <pc:sldMk cId="1571151871" sldId="1292"/>
            <ac:spMk id="26" creationId="{73C5215C-7F05-4E9D-8666-DD54443A77CC}"/>
          </ac:spMkLst>
        </pc:spChg>
        <pc:spChg chg="add mod">
          <ac:chgData name="Doran, Scott" userId="" providerId="" clId="Web-{DB696C01-D615-4C84-A209-2421D0339AD4}" dt="2021-09-28T18:37:42.757" v="155" actId="20577"/>
          <ac:spMkLst>
            <pc:docMk/>
            <pc:sldMk cId="1571151871" sldId="1292"/>
            <ac:spMk id="28" creationId="{88787046-82CE-420C-9E8B-F1194677D519}"/>
          </ac:spMkLst>
        </pc:spChg>
        <pc:spChg chg="add mod">
          <ac:chgData name="Doran, Scott" userId="" providerId="" clId="Web-{DB696C01-D615-4C84-A209-2421D0339AD4}" dt="2021-09-28T18:37:34.694" v="148" actId="20577"/>
          <ac:spMkLst>
            <pc:docMk/>
            <pc:sldMk cId="1571151871" sldId="1292"/>
            <ac:spMk id="30" creationId="{B38D8C89-984F-4970-9595-6920737E14A4}"/>
          </ac:spMkLst>
        </pc:spChg>
        <pc:spChg chg="add del">
          <ac:chgData name="Doran, Scott" userId="" providerId="" clId="Web-{DB696C01-D615-4C84-A209-2421D0339AD4}" dt="2021-09-28T18:37:45.851" v="156"/>
          <ac:spMkLst>
            <pc:docMk/>
            <pc:sldMk cId="1571151871" sldId="1292"/>
            <ac:spMk id="32" creationId="{A94E8395-53BB-4A57-8A1F-794040B48E4A}"/>
          </ac:spMkLst>
        </pc:spChg>
      </pc:sldChg>
    </pc:docChg>
  </pc:docChgLst>
  <pc:docChgLst>
    <pc:chgData name="Wisniewski, Eric E." clId="Web-{CF92D63F-726A-4305-851A-C37ACC190753}"/>
    <pc:docChg chg="modSld">
      <pc:chgData name="Wisniewski, Eric E." userId="" providerId="" clId="Web-{CF92D63F-726A-4305-851A-C37ACC190753}" dt="2021-10-02T16:31:09.702" v="3" actId="20577"/>
      <pc:docMkLst>
        <pc:docMk/>
      </pc:docMkLst>
      <pc:sldChg chg="modSp">
        <pc:chgData name="Wisniewski, Eric E." userId="" providerId="" clId="Web-{CF92D63F-726A-4305-851A-C37ACC190753}" dt="2021-10-02T16:30:43.264" v="2" actId="20577"/>
        <pc:sldMkLst>
          <pc:docMk/>
          <pc:sldMk cId="1536361997" sldId="1287"/>
        </pc:sldMkLst>
        <pc:spChg chg="mod">
          <ac:chgData name="Wisniewski, Eric E." userId="" providerId="" clId="Web-{CF92D63F-726A-4305-851A-C37ACC190753}" dt="2021-10-02T16:30:43.264" v="2" actId="20577"/>
          <ac:spMkLst>
            <pc:docMk/>
            <pc:sldMk cId="1536361997" sldId="1287"/>
            <ac:spMk id="7" creationId="{CB762054-1FBC-4D19-85B3-0BF6238E6432}"/>
          </ac:spMkLst>
        </pc:spChg>
      </pc:sldChg>
      <pc:sldChg chg="modSp">
        <pc:chgData name="Wisniewski, Eric E." userId="" providerId="" clId="Web-{CF92D63F-726A-4305-851A-C37ACC190753}" dt="2021-10-02T16:31:09.702" v="3" actId="20577"/>
        <pc:sldMkLst>
          <pc:docMk/>
          <pc:sldMk cId="898606277" sldId="1289"/>
        </pc:sldMkLst>
        <pc:spChg chg="mod">
          <ac:chgData name="Wisniewski, Eric E." userId="" providerId="" clId="Web-{CF92D63F-726A-4305-851A-C37ACC190753}" dt="2021-10-02T16:31:09.702" v="3" actId="20577"/>
          <ac:spMkLst>
            <pc:docMk/>
            <pc:sldMk cId="898606277" sldId="1289"/>
            <ac:spMk id="5" creationId="{79175561-C963-4D4B-9D45-68479DF2A12D}"/>
          </ac:spMkLst>
        </pc:spChg>
      </pc:sldChg>
    </pc:docChg>
  </pc:docChgLst>
  <pc:docChgLst>
    <pc:chgData name="Wisniewski, Eric E." clId="Web-{40AD440E-904E-46D0-8484-C1092A0A177C}"/>
    <pc:docChg chg="modSld">
      <pc:chgData name="Wisniewski, Eric E." userId="" providerId="" clId="Web-{40AD440E-904E-46D0-8484-C1092A0A177C}" dt="2021-10-04T14:47:34.984" v="19" actId="20577"/>
      <pc:docMkLst>
        <pc:docMk/>
      </pc:docMkLst>
      <pc:sldChg chg="modSp">
        <pc:chgData name="Wisniewski, Eric E." userId="" providerId="" clId="Web-{40AD440E-904E-46D0-8484-C1092A0A177C}" dt="2021-10-04T14:47:34.984" v="19" actId="20577"/>
        <pc:sldMkLst>
          <pc:docMk/>
          <pc:sldMk cId="3779462059" sldId="1280"/>
        </pc:sldMkLst>
        <pc:spChg chg="mod">
          <ac:chgData name="Wisniewski, Eric E." userId="" providerId="" clId="Web-{40AD440E-904E-46D0-8484-C1092A0A177C}" dt="2021-10-04T14:47:34.984" v="19" actId="20577"/>
          <ac:spMkLst>
            <pc:docMk/>
            <pc:sldMk cId="3779462059" sldId="1280"/>
            <ac:spMk id="127" creationId="{CC59CC1A-C5A3-4A17-A811-46F83C2E8A4C}"/>
          </ac:spMkLst>
        </pc:spChg>
      </pc:sldChg>
    </pc:docChg>
  </pc:docChgLst>
  <pc:docChgLst>
    <pc:chgData name="Power, John" clId="Web-{C09EBA58-6603-4586-A50F-8692657FB981}"/>
    <pc:docChg chg="modSld">
      <pc:chgData name="Power, John" userId="" providerId="" clId="Web-{C09EBA58-6603-4586-A50F-8692657FB981}" dt="2021-09-28T17:39:38.065" v="26" actId="20577"/>
      <pc:docMkLst>
        <pc:docMk/>
      </pc:docMkLst>
      <pc:sldChg chg="modSp">
        <pc:chgData name="Power, John" userId="" providerId="" clId="Web-{C09EBA58-6603-4586-A50F-8692657FB981}" dt="2021-09-28T17:39:38.065" v="26" actId="20577"/>
        <pc:sldMkLst>
          <pc:docMk/>
          <pc:sldMk cId="1792733706" sldId="1273"/>
        </pc:sldMkLst>
        <pc:spChg chg="mod">
          <ac:chgData name="Power, John" userId="" providerId="" clId="Web-{C09EBA58-6603-4586-A50F-8692657FB981}" dt="2021-09-28T17:39:38.065" v="26" actId="20577"/>
          <ac:spMkLst>
            <pc:docMk/>
            <pc:sldMk cId="1792733706" sldId="1273"/>
            <ac:spMk id="5" creationId="{C615C4EE-DED1-495D-9288-25C9816EBEDA}"/>
          </ac:spMkLst>
        </pc:spChg>
      </pc:sldChg>
    </pc:docChg>
  </pc:docChgLst>
  <pc:docChgLst>
    <pc:chgData name="Doran, Scott" clId="Web-{9C3350CF-3375-4634-9717-BA00289F7071}"/>
    <pc:docChg chg="modSld modMainMaster">
      <pc:chgData name="Doran, Scott" userId="" providerId="" clId="Web-{9C3350CF-3375-4634-9717-BA00289F7071}" dt="2021-09-29T18:47:59.381" v="2" actId="14100"/>
      <pc:docMkLst>
        <pc:docMk/>
      </pc:docMkLst>
      <pc:sldChg chg="addSp modSp">
        <pc:chgData name="Doran, Scott" userId="" providerId="" clId="Web-{9C3350CF-3375-4634-9717-BA00289F7071}" dt="2021-09-29T13:33:46.726" v="0"/>
        <pc:sldMkLst>
          <pc:docMk/>
          <pc:sldMk cId="4261533585" sldId="263"/>
        </pc:sldMkLst>
        <pc:spChg chg="add mod">
          <ac:chgData name="Doran, Scott" userId="" providerId="" clId="Web-{9C3350CF-3375-4634-9717-BA00289F7071}" dt="2021-09-29T13:33:46.726" v="0"/>
          <ac:spMkLst>
            <pc:docMk/>
            <pc:sldMk cId="4261533585" sldId="263"/>
            <ac:spMk id="9" creationId="{7FF455BB-A5A9-4D26-A168-E86BB64D1A62}"/>
          </ac:spMkLst>
        </pc:spChg>
      </pc:sldChg>
      <pc:sldChg chg="modSp">
        <pc:chgData name="Doran, Scott" userId="" providerId="" clId="Web-{9C3350CF-3375-4634-9717-BA00289F7071}" dt="2021-09-29T18:47:59.381" v="2" actId="14100"/>
        <pc:sldMkLst>
          <pc:docMk/>
          <pc:sldMk cId="1792733706" sldId="1273"/>
        </pc:sldMkLst>
        <pc:spChg chg="mod">
          <ac:chgData name="Doran, Scott" userId="" providerId="" clId="Web-{9C3350CF-3375-4634-9717-BA00289F7071}" dt="2021-09-29T18:47:59.381" v="2" actId="14100"/>
          <ac:spMkLst>
            <pc:docMk/>
            <pc:sldMk cId="1792733706" sldId="1273"/>
            <ac:spMk id="5" creationId="{C615C4EE-DED1-495D-9288-25C9816EBEDA}"/>
          </ac:spMkLst>
        </pc:spChg>
      </pc:sldChg>
      <pc:sldChg chg="addSp modSp">
        <pc:chgData name="Doran, Scott" userId="" providerId="" clId="Web-{9C3350CF-3375-4634-9717-BA00289F7071}" dt="2021-09-29T13:33:46.726" v="0"/>
        <pc:sldMkLst>
          <pc:docMk/>
          <pc:sldMk cId="3006110402" sldId="1285"/>
        </pc:sldMkLst>
        <pc:spChg chg="add mod">
          <ac:chgData name="Doran, Scott" userId="" providerId="" clId="Web-{9C3350CF-3375-4634-9717-BA00289F7071}" dt="2021-09-29T13:33:46.726" v="0"/>
          <ac:spMkLst>
            <pc:docMk/>
            <pc:sldMk cId="3006110402" sldId="1285"/>
            <ac:spMk id="2" creationId="{4DA09987-677E-4629-AB3F-2BA15C03187B}"/>
          </ac:spMkLst>
        </pc:spChg>
      </pc:sldChg>
      <pc:sldChg chg="addSp modSp">
        <pc:chgData name="Doran, Scott" userId="" providerId="" clId="Web-{9C3350CF-3375-4634-9717-BA00289F7071}" dt="2021-09-29T13:33:46.726" v="0"/>
        <pc:sldMkLst>
          <pc:docMk/>
          <pc:sldMk cId="4061293389" sldId="1286"/>
        </pc:sldMkLst>
        <pc:spChg chg="add mod">
          <ac:chgData name="Doran, Scott" userId="" providerId="" clId="Web-{9C3350CF-3375-4634-9717-BA00289F7071}" dt="2021-09-29T13:33:46.726" v="0"/>
          <ac:spMkLst>
            <pc:docMk/>
            <pc:sldMk cId="4061293389" sldId="1286"/>
            <ac:spMk id="2" creationId="{F19A7468-4356-47E9-A596-B3C4ECA4F470}"/>
          </ac:spMkLst>
        </pc:spChg>
      </pc:sldChg>
      <pc:sldChg chg="addSp modSp">
        <pc:chgData name="Doran, Scott" userId="" providerId="" clId="Web-{9C3350CF-3375-4634-9717-BA00289F7071}" dt="2021-09-29T13:33:46.726" v="0"/>
        <pc:sldMkLst>
          <pc:docMk/>
          <pc:sldMk cId="1536361997" sldId="1287"/>
        </pc:sldMkLst>
        <pc:spChg chg="add mod">
          <ac:chgData name="Doran, Scott" userId="" providerId="" clId="Web-{9C3350CF-3375-4634-9717-BA00289F7071}" dt="2021-09-29T13:33:46.726" v="0"/>
          <ac:spMkLst>
            <pc:docMk/>
            <pc:sldMk cId="1536361997" sldId="1287"/>
            <ac:spMk id="2" creationId="{569BDD8E-A287-45AB-9F4D-1821A796DC9B}"/>
          </ac:spMkLst>
        </pc:spChg>
      </pc:sldChg>
      <pc:sldChg chg="addSp modSp">
        <pc:chgData name="Doran, Scott" userId="" providerId="" clId="Web-{9C3350CF-3375-4634-9717-BA00289F7071}" dt="2021-09-29T13:33:46.726" v="0"/>
        <pc:sldMkLst>
          <pc:docMk/>
          <pc:sldMk cId="898606277" sldId="1289"/>
        </pc:sldMkLst>
        <pc:spChg chg="add mod">
          <ac:chgData name="Doran, Scott" userId="" providerId="" clId="Web-{9C3350CF-3375-4634-9717-BA00289F7071}" dt="2021-09-29T13:33:46.726" v="0"/>
          <ac:spMkLst>
            <pc:docMk/>
            <pc:sldMk cId="898606277" sldId="1289"/>
            <ac:spMk id="2" creationId="{B25799D4-4993-419C-B602-0FA367B803D3}"/>
          </ac:spMkLst>
        </pc:spChg>
      </pc:sldChg>
      <pc:sldChg chg="addSp modSp">
        <pc:chgData name="Doran, Scott" userId="" providerId="" clId="Web-{9C3350CF-3375-4634-9717-BA00289F7071}" dt="2021-09-29T13:33:46.726" v="0"/>
        <pc:sldMkLst>
          <pc:docMk/>
          <pc:sldMk cId="2550335199" sldId="1290"/>
        </pc:sldMkLst>
        <pc:spChg chg="add mod">
          <ac:chgData name="Doran, Scott" userId="" providerId="" clId="Web-{9C3350CF-3375-4634-9717-BA00289F7071}" dt="2021-09-29T13:33:46.726" v="0"/>
          <ac:spMkLst>
            <pc:docMk/>
            <pc:sldMk cId="2550335199" sldId="1290"/>
            <ac:spMk id="8" creationId="{9CE59E0E-E93D-4C32-A037-C1B18A1BDFCF}"/>
          </ac:spMkLst>
        </pc:spChg>
      </pc:sldChg>
      <pc:sldChg chg="addSp modSp">
        <pc:chgData name="Doran, Scott" userId="" providerId="" clId="Web-{9C3350CF-3375-4634-9717-BA00289F7071}" dt="2021-09-29T13:33:46.726" v="0"/>
        <pc:sldMkLst>
          <pc:docMk/>
          <pc:sldMk cId="4198289031" sldId="1291"/>
        </pc:sldMkLst>
        <pc:spChg chg="add mod">
          <ac:chgData name="Doran, Scott" userId="" providerId="" clId="Web-{9C3350CF-3375-4634-9717-BA00289F7071}" dt="2021-09-29T13:33:46.726" v="0"/>
          <ac:spMkLst>
            <pc:docMk/>
            <pc:sldMk cId="4198289031" sldId="1291"/>
            <ac:spMk id="2" creationId="{8F955839-CF1D-4580-A193-E8E0753E2695}"/>
          </ac:spMkLst>
        </pc:spChg>
      </pc:sldChg>
      <pc:sldChg chg="addSp modSp">
        <pc:chgData name="Doran, Scott" userId="" providerId="" clId="Web-{9C3350CF-3375-4634-9717-BA00289F7071}" dt="2021-09-29T13:33:46.726" v="0"/>
        <pc:sldMkLst>
          <pc:docMk/>
          <pc:sldMk cId="1571151871" sldId="1292"/>
        </pc:sldMkLst>
        <pc:spChg chg="add mod">
          <ac:chgData name="Doran, Scott" userId="" providerId="" clId="Web-{9C3350CF-3375-4634-9717-BA00289F7071}" dt="2021-09-29T13:33:46.726" v="0"/>
          <ac:spMkLst>
            <pc:docMk/>
            <pc:sldMk cId="1571151871" sldId="1292"/>
            <ac:spMk id="2" creationId="{9CACCE97-E829-4230-952D-DF8DA4C60361}"/>
          </ac:spMkLst>
        </pc:spChg>
      </pc:sldChg>
      <pc:sldMasterChg chg="mod modSldLayout">
        <pc:chgData name="Doran, Scott" userId="" providerId="" clId="Web-{9C3350CF-3375-4634-9717-BA00289F7071}" dt="2021-09-29T13:33:53.664" v="1"/>
        <pc:sldMasterMkLst>
          <pc:docMk/>
          <pc:sldMasterMk cId="3933098562" sldId="2147483793"/>
        </pc:sldMasterMkLst>
        <pc:sldLayoutChg chg="mod">
          <pc:chgData name="Doran, Scott" userId="" providerId="" clId="Web-{9C3350CF-3375-4634-9717-BA00289F7071}" dt="2021-09-29T13:33:53.664" v="1"/>
          <pc:sldLayoutMkLst>
            <pc:docMk/>
            <pc:sldMasterMk cId="3933098562" sldId="2147483793"/>
            <pc:sldLayoutMk cId="2560538206" sldId="2147483795"/>
          </pc:sldLayoutMkLst>
        </pc:sldLayoutChg>
        <pc:sldLayoutChg chg="mod">
          <pc:chgData name="Doran, Scott" userId="" providerId="" clId="Web-{9C3350CF-3375-4634-9717-BA00289F7071}" dt="2021-09-29T13:33:53.664" v="1"/>
          <pc:sldLayoutMkLst>
            <pc:docMk/>
            <pc:sldMasterMk cId="3933098562" sldId="2147483793"/>
            <pc:sldLayoutMk cId="2356141079" sldId="2147483796"/>
          </pc:sldLayoutMkLst>
        </pc:sldLayoutChg>
        <pc:sldLayoutChg chg="mod">
          <pc:chgData name="Doran, Scott" userId="" providerId="" clId="Web-{9C3350CF-3375-4634-9717-BA00289F7071}" dt="2021-09-29T13:33:53.664" v="1"/>
          <pc:sldLayoutMkLst>
            <pc:docMk/>
            <pc:sldMasterMk cId="3933098562" sldId="2147483793"/>
            <pc:sldLayoutMk cId="818939089" sldId="2147483797"/>
          </pc:sldLayoutMkLst>
        </pc:sldLayoutChg>
        <pc:sldLayoutChg chg="mod">
          <pc:chgData name="Doran, Scott" userId="" providerId="" clId="Web-{9C3350CF-3375-4634-9717-BA00289F7071}" dt="2021-09-29T13:33:53.664" v="1"/>
          <pc:sldLayoutMkLst>
            <pc:docMk/>
            <pc:sldMasterMk cId="3933098562" sldId="2147483793"/>
            <pc:sldLayoutMk cId="2627169524" sldId="2147483798"/>
          </pc:sldLayoutMkLst>
        </pc:sldLayoutChg>
        <pc:sldLayoutChg chg="mod">
          <pc:chgData name="Doran, Scott" userId="" providerId="" clId="Web-{9C3350CF-3375-4634-9717-BA00289F7071}" dt="2021-09-29T13:33:53.664" v="1"/>
          <pc:sldLayoutMkLst>
            <pc:docMk/>
            <pc:sldMasterMk cId="3933098562" sldId="2147483793"/>
            <pc:sldLayoutMk cId="203328006" sldId="2147483799"/>
          </pc:sldLayoutMkLst>
        </pc:sldLayoutChg>
        <pc:sldLayoutChg chg="mod">
          <pc:chgData name="Doran, Scott" userId="" providerId="" clId="Web-{9C3350CF-3375-4634-9717-BA00289F7071}" dt="2021-09-29T13:33:53.664" v="1"/>
          <pc:sldLayoutMkLst>
            <pc:docMk/>
            <pc:sldMasterMk cId="3933098562" sldId="2147483793"/>
            <pc:sldLayoutMk cId="2211405413" sldId="2147483800"/>
          </pc:sldLayoutMkLst>
        </pc:sldLayoutChg>
        <pc:sldLayoutChg chg="mod">
          <pc:chgData name="Doran, Scott" userId="" providerId="" clId="Web-{9C3350CF-3375-4634-9717-BA00289F7071}" dt="2021-09-29T13:33:53.664" v="1"/>
          <pc:sldLayoutMkLst>
            <pc:docMk/>
            <pc:sldMasterMk cId="3933098562" sldId="2147483793"/>
            <pc:sldLayoutMk cId="3827044466" sldId="2147483801"/>
          </pc:sldLayoutMkLst>
        </pc:sldLayoutChg>
        <pc:sldLayoutChg chg="mod">
          <pc:chgData name="Doran, Scott" userId="" providerId="" clId="Web-{9C3350CF-3375-4634-9717-BA00289F7071}" dt="2021-09-29T13:33:53.664" v="1"/>
          <pc:sldLayoutMkLst>
            <pc:docMk/>
            <pc:sldMasterMk cId="3933098562" sldId="2147483793"/>
            <pc:sldLayoutMk cId="1976695551" sldId="2147483802"/>
          </pc:sldLayoutMkLst>
        </pc:sldLayoutChg>
        <pc:sldLayoutChg chg="mod">
          <pc:chgData name="Doran, Scott" userId="" providerId="" clId="Web-{9C3350CF-3375-4634-9717-BA00289F7071}" dt="2021-09-29T13:33:53.664" v="1"/>
          <pc:sldLayoutMkLst>
            <pc:docMk/>
            <pc:sldMasterMk cId="3933098562" sldId="2147483793"/>
            <pc:sldLayoutMk cId="4099502148" sldId="2147483803"/>
          </pc:sldLayoutMkLst>
        </pc:sldLayoutChg>
        <pc:sldLayoutChg chg="mod">
          <pc:chgData name="Doran, Scott" userId="" providerId="" clId="Web-{9C3350CF-3375-4634-9717-BA00289F7071}" dt="2021-09-29T13:33:53.664" v="1"/>
          <pc:sldLayoutMkLst>
            <pc:docMk/>
            <pc:sldMasterMk cId="3933098562" sldId="2147483793"/>
            <pc:sldLayoutMk cId="492447300" sldId="2147483804"/>
          </pc:sldLayoutMkLst>
        </pc:sldLayoutChg>
        <pc:sldLayoutChg chg="mod">
          <pc:chgData name="Doran, Scott" userId="" providerId="" clId="Web-{9C3350CF-3375-4634-9717-BA00289F7071}" dt="2021-09-29T13:33:53.664" v="1"/>
          <pc:sldLayoutMkLst>
            <pc:docMk/>
            <pc:sldMasterMk cId="3933098562" sldId="2147483793"/>
            <pc:sldLayoutMk cId="463486409" sldId="2147483805"/>
          </pc:sldLayoutMkLst>
        </pc:sldLayoutChg>
        <pc:sldLayoutChg chg="mod">
          <pc:chgData name="Doran, Scott" userId="" providerId="" clId="Web-{9C3350CF-3375-4634-9717-BA00289F7071}" dt="2021-09-29T13:33:53.664" v="1"/>
          <pc:sldLayoutMkLst>
            <pc:docMk/>
            <pc:sldMasterMk cId="3933098562" sldId="2147483793"/>
            <pc:sldLayoutMk cId="1730541160" sldId="2147483806"/>
          </pc:sldLayoutMkLst>
        </pc:sldLayoutChg>
        <pc:sldLayoutChg chg="mod">
          <pc:chgData name="Doran, Scott" userId="" providerId="" clId="Web-{9C3350CF-3375-4634-9717-BA00289F7071}" dt="2021-09-29T13:33:53.664" v="1"/>
          <pc:sldLayoutMkLst>
            <pc:docMk/>
            <pc:sldMasterMk cId="3933098562" sldId="2147483793"/>
            <pc:sldLayoutMk cId="1665251140" sldId="2147483807"/>
          </pc:sldLayoutMkLst>
        </pc:sldLayoutChg>
        <pc:sldLayoutChg chg="mod">
          <pc:chgData name="Doran, Scott" userId="" providerId="" clId="Web-{9C3350CF-3375-4634-9717-BA00289F7071}" dt="2021-09-29T13:33:53.664" v="1"/>
          <pc:sldLayoutMkLst>
            <pc:docMk/>
            <pc:sldMasterMk cId="3933098562" sldId="2147483793"/>
            <pc:sldLayoutMk cId="4222179354" sldId="2147483808"/>
          </pc:sldLayoutMkLst>
        </pc:sldLayoutChg>
        <pc:sldLayoutChg chg="mod">
          <pc:chgData name="Doran, Scott" userId="" providerId="" clId="Web-{9C3350CF-3375-4634-9717-BA00289F7071}" dt="2021-09-29T13:33:53.664" v="1"/>
          <pc:sldLayoutMkLst>
            <pc:docMk/>
            <pc:sldMasterMk cId="3933098562" sldId="2147483793"/>
            <pc:sldLayoutMk cId="2738257605" sldId="2147483809"/>
          </pc:sldLayoutMkLst>
        </pc:sldLayoutChg>
        <pc:sldLayoutChg chg="mod">
          <pc:chgData name="Doran, Scott" userId="" providerId="" clId="Web-{9C3350CF-3375-4634-9717-BA00289F7071}" dt="2021-09-29T13:33:53.664" v="1"/>
          <pc:sldLayoutMkLst>
            <pc:docMk/>
            <pc:sldMasterMk cId="3933098562" sldId="2147483793"/>
            <pc:sldLayoutMk cId="2988336343" sldId="2147483810"/>
          </pc:sldLayoutMkLst>
        </pc:sldLayoutChg>
        <pc:sldLayoutChg chg="mod">
          <pc:chgData name="Doran, Scott" userId="" providerId="" clId="Web-{9C3350CF-3375-4634-9717-BA00289F7071}" dt="2021-09-29T13:33:53.664" v="1"/>
          <pc:sldLayoutMkLst>
            <pc:docMk/>
            <pc:sldMasterMk cId="3933098562" sldId="2147483793"/>
            <pc:sldLayoutMk cId="274493264" sldId="2147483811"/>
          </pc:sldLayoutMkLst>
        </pc:sldLayoutChg>
        <pc:sldLayoutChg chg="mod">
          <pc:chgData name="Doran, Scott" userId="" providerId="" clId="Web-{9C3350CF-3375-4634-9717-BA00289F7071}" dt="2021-09-29T13:33:53.664" v="1"/>
          <pc:sldLayoutMkLst>
            <pc:docMk/>
            <pc:sldMasterMk cId="3933098562" sldId="2147483793"/>
            <pc:sldLayoutMk cId="3976551063" sldId="2147483812"/>
          </pc:sldLayoutMkLst>
        </pc:sldLayoutChg>
        <pc:sldLayoutChg chg="mod">
          <pc:chgData name="Doran, Scott" userId="" providerId="" clId="Web-{9C3350CF-3375-4634-9717-BA00289F7071}" dt="2021-09-29T13:33:53.664" v="1"/>
          <pc:sldLayoutMkLst>
            <pc:docMk/>
            <pc:sldMasterMk cId="3933098562" sldId="2147483793"/>
            <pc:sldLayoutMk cId="3400486364" sldId="2147483813"/>
          </pc:sldLayoutMkLst>
        </pc:sldLayoutChg>
        <pc:sldLayoutChg chg="mod">
          <pc:chgData name="Doran, Scott" userId="" providerId="" clId="Web-{9C3350CF-3375-4634-9717-BA00289F7071}" dt="2021-09-29T13:33:53.664" v="1"/>
          <pc:sldLayoutMkLst>
            <pc:docMk/>
            <pc:sldMasterMk cId="3933098562" sldId="2147483793"/>
            <pc:sldLayoutMk cId="2358922777" sldId="2147483814"/>
          </pc:sldLayoutMkLst>
        </pc:sldLayoutChg>
        <pc:sldLayoutChg chg="mod">
          <pc:chgData name="Doran, Scott" userId="" providerId="" clId="Web-{9C3350CF-3375-4634-9717-BA00289F7071}" dt="2021-09-29T13:33:53.664" v="1"/>
          <pc:sldLayoutMkLst>
            <pc:docMk/>
            <pc:sldMasterMk cId="3933098562" sldId="2147483793"/>
            <pc:sldLayoutMk cId="3762659323" sldId="2147483815"/>
          </pc:sldLayoutMkLst>
        </pc:sldLayoutChg>
        <pc:sldLayoutChg chg="mod">
          <pc:chgData name="Doran, Scott" userId="" providerId="" clId="Web-{9C3350CF-3375-4634-9717-BA00289F7071}" dt="2021-09-29T13:33:53.664" v="1"/>
          <pc:sldLayoutMkLst>
            <pc:docMk/>
            <pc:sldMasterMk cId="3933098562" sldId="2147483793"/>
            <pc:sldLayoutMk cId="330355971" sldId="2147483816"/>
          </pc:sldLayoutMkLst>
        </pc:sldLayoutChg>
        <pc:sldLayoutChg chg="mod">
          <pc:chgData name="Doran, Scott" userId="" providerId="" clId="Web-{9C3350CF-3375-4634-9717-BA00289F7071}" dt="2021-09-29T13:33:53.664" v="1"/>
          <pc:sldLayoutMkLst>
            <pc:docMk/>
            <pc:sldMasterMk cId="3933098562" sldId="2147483793"/>
            <pc:sldLayoutMk cId="1625034783" sldId="2147483817"/>
          </pc:sldLayoutMkLst>
        </pc:sldLayoutChg>
        <pc:sldLayoutChg chg="mod">
          <pc:chgData name="Doran, Scott" userId="" providerId="" clId="Web-{9C3350CF-3375-4634-9717-BA00289F7071}" dt="2021-09-29T13:33:53.664" v="1"/>
          <pc:sldLayoutMkLst>
            <pc:docMk/>
            <pc:sldMasterMk cId="3933098562" sldId="2147483793"/>
            <pc:sldLayoutMk cId="2904208789" sldId="2147483818"/>
          </pc:sldLayoutMkLst>
        </pc:sldLayoutChg>
        <pc:sldLayoutChg chg="mod">
          <pc:chgData name="Doran, Scott" userId="" providerId="" clId="Web-{9C3350CF-3375-4634-9717-BA00289F7071}" dt="2021-09-29T13:33:53.664" v="1"/>
          <pc:sldLayoutMkLst>
            <pc:docMk/>
            <pc:sldMasterMk cId="3933098562" sldId="2147483793"/>
            <pc:sldLayoutMk cId="371712160" sldId="2147483819"/>
          </pc:sldLayoutMkLst>
        </pc:sldLayoutChg>
        <pc:sldLayoutChg chg="mod">
          <pc:chgData name="Doran, Scott" userId="" providerId="" clId="Web-{9C3350CF-3375-4634-9717-BA00289F7071}" dt="2021-09-29T13:33:53.664" v="1"/>
          <pc:sldLayoutMkLst>
            <pc:docMk/>
            <pc:sldMasterMk cId="3933098562" sldId="2147483793"/>
            <pc:sldLayoutMk cId="3533543558" sldId="2147483820"/>
          </pc:sldLayoutMkLst>
        </pc:sldLayoutChg>
        <pc:sldLayoutChg chg="mod">
          <pc:chgData name="Doran, Scott" userId="" providerId="" clId="Web-{9C3350CF-3375-4634-9717-BA00289F7071}" dt="2021-09-29T13:33:53.664" v="1"/>
          <pc:sldLayoutMkLst>
            <pc:docMk/>
            <pc:sldMasterMk cId="3933098562" sldId="2147483793"/>
            <pc:sldLayoutMk cId="2695387355" sldId="2147483821"/>
          </pc:sldLayoutMkLst>
        </pc:sldLayoutChg>
        <pc:sldLayoutChg chg="mod">
          <pc:chgData name="Doran, Scott" userId="" providerId="" clId="Web-{9C3350CF-3375-4634-9717-BA00289F7071}" dt="2021-09-29T13:33:53.664" v="1"/>
          <pc:sldLayoutMkLst>
            <pc:docMk/>
            <pc:sldMasterMk cId="3933098562" sldId="2147483793"/>
            <pc:sldLayoutMk cId="2557651788" sldId="2147483822"/>
          </pc:sldLayoutMkLst>
        </pc:sldLayoutChg>
        <pc:sldLayoutChg chg="mod">
          <pc:chgData name="Doran, Scott" userId="" providerId="" clId="Web-{9C3350CF-3375-4634-9717-BA00289F7071}" dt="2021-09-29T13:33:53.664" v="1"/>
          <pc:sldLayoutMkLst>
            <pc:docMk/>
            <pc:sldMasterMk cId="3933098562" sldId="2147483793"/>
            <pc:sldLayoutMk cId="382255127" sldId="2147483826"/>
          </pc:sldLayoutMkLst>
        </pc:sldLayoutChg>
        <pc:sldLayoutChg chg="mod">
          <pc:chgData name="Doran, Scott" userId="" providerId="" clId="Web-{9C3350CF-3375-4634-9717-BA00289F7071}" dt="2021-09-29T13:33:53.664" v="1"/>
          <pc:sldLayoutMkLst>
            <pc:docMk/>
            <pc:sldMasterMk cId="3933098562" sldId="2147483793"/>
            <pc:sldLayoutMk cId="1606638259" sldId="2147483827"/>
          </pc:sldLayoutMkLst>
        </pc:sldLayoutChg>
        <pc:sldLayoutChg chg="mod">
          <pc:chgData name="Doran, Scott" userId="" providerId="" clId="Web-{9C3350CF-3375-4634-9717-BA00289F7071}" dt="2021-09-29T13:33:53.664" v="1"/>
          <pc:sldLayoutMkLst>
            <pc:docMk/>
            <pc:sldMasterMk cId="3933098562" sldId="2147483793"/>
            <pc:sldLayoutMk cId="4285840567" sldId="2147483828"/>
          </pc:sldLayoutMkLst>
        </pc:sldLayoutChg>
      </pc:sldMasterChg>
      <pc:sldMasterChg chg="mod modSldLayout">
        <pc:chgData name="Doran, Scott" userId="" providerId="" clId="Web-{9C3350CF-3375-4634-9717-BA00289F7071}" dt="2021-09-29T13:33:53.664" v="1"/>
        <pc:sldMasterMkLst>
          <pc:docMk/>
          <pc:sldMasterMk cId="805897910" sldId="2147483829"/>
        </pc:sldMasterMkLst>
        <pc:sldLayoutChg chg="mod">
          <pc:chgData name="Doran, Scott" userId="" providerId="" clId="Web-{9C3350CF-3375-4634-9717-BA00289F7071}" dt="2021-09-29T13:33:53.664" v="1"/>
          <pc:sldLayoutMkLst>
            <pc:docMk/>
            <pc:sldMasterMk cId="805897910" sldId="2147483829"/>
            <pc:sldLayoutMk cId="1028234418" sldId="2147483830"/>
          </pc:sldLayoutMkLst>
        </pc:sldLayoutChg>
        <pc:sldLayoutChg chg="mod">
          <pc:chgData name="Doran, Scott" userId="" providerId="" clId="Web-{9C3350CF-3375-4634-9717-BA00289F7071}" dt="2021-09-29T13:33:53.664" v="1"/>
          <pc:sldLayoutMkLst>
            <pc:docMk/>
            <pc:sldMasterMk cId="805897910" sldId="2147483829"/>
            <pc:sldLayoutMk cId="1596366947" sldId="2147483831"/>
          </pc:sldLayoutMkLst>
        </pc:sldLayoutChg>
        <pc:sldLayoutChg chg="mod">
          <pc:chgData name="Doran, Scott" userId="" providerId="" clId="Web-{9C3350CF-3375-4634-9717-BA00289F7071}" dt="2021-09-29T13:33:53.664" v="1"/>
          <pc:sldLayoutMkLst>
            <pc:docMk/>
            <pc:sldMasterMk cId="805897910" sldId="2147483829"/>
            <pc:sldLayoutMk cId="2190865859" sldId="2147483832"/>
          </pc:sldLayoutMkLst>
        </pc:sldLayoutChg>
        <pc:sldLayoutChg chg="mod">
          <pc:chgData name="Doran, Scott" userId="" providerId="" clId="Web-{9C3350CF-3375-4634-9717-BA00289F7071}" dt="2021-09-29T13:33:53.664" v="1"/>
          <pc:sldLayoutMkLst>
            <pc:docMk/>
            <pc:sldMasterMk cId="805897910" sldId="2147483829"/>
            <pc:sldLayoutMk cId="907235818" sldId="2147483833"/>
          </pc:sldLayoutMkLst>
        </pc:sldLayoutChg>
        <pc:sldLayoutChg chg="mod">
          <pc:chgData name="Doran, Scott" userId="" providerId="" clId="Web-{9C3350CF-3375-4634-9717-BA00289F7071}" dt="2021-09-29T13:33:53.664" v="1"/>
          <pc:sldLayoutMkLst>
            <pc:docMk/>
            <pc:sldMasterMk cId="805897910" sldId="2147483829"/>
            <pc:sldLayoutMk cId="2395299896" sldId="2147483834"/>
          </pc:sldLayoutMkLst>
        </pc:sldLayoutChg>
        <pc:sldLayoutChg chg="mod">
          <pc:chgData name="Doran, Scott" userId="" providerId="" clId="Web-{9C3350CF-3375-4634-9717-BA00289F7071}" dt="2021-09-29T13:33:53.664" v="1"/>
          <pc:sldLayoutMkLst>
            <pc:docMk/>
            <pc:sldMasterMk cId="805897910" sldId="2147483829"/>
            <pc:sldLayoutMk cId="1821086838" sldId="2147483835"/>
          </pc:sldLayoutMkLst>
        </pc:sldLayoutChg>
        <pc:sldLayoutChg chg="mod">
          <pc:chgData name="Doran, Scott" userId="" providerId="" clId="Web-{9C3350CF-3375-4634-9717-BA00289F7071}" dt="2021-09-29T13:33:53.664" v="1"/>
          <pc:sldLayoutMkLst>
            <pc:docMk/>
            <pc:sldMasterMk cId="805897910" sldId="2147483829"/>
            <pc:sldLayoutMk cId="3097014348" sldId="2147483836"/>
          </pc:sldLayoutMkLst>
        </pc:sldLayoutChg>
        <pc:sldLayoutChg chg="mod">
          <pc:chgData name="Doran, Scott" userId="" providerId="" clId="Web-{9C3350CF-3375-4634-9717-BA00289F7071}" dt="2021-09-29T13:33:53.664" v="1"/>
          <pc:sldLayoutMkLst>
            <pc:docMk/>
            <pc:sldMasterMk cId="805897910" sldId="2147483829"/>
            <pc:sldLayoutMk cId="3918377214" sldId="2147483837"/>
          </pc:sldLayoutMkLst>
        </pc:sldLayoutChg>
        <pc:sldLayoutChg chg="mod">
          <pc:chgData name="Doran, Scott" userId="" providerId="" clId="Web-{9C3350CF-3375-4634-9717-BA00289F7071}" dt="2021-09-29T13:33:53.664" v="1"/>
          <pc:sldLayoutMkLst>
            <pc:docMk/>
            <pc:sldMasterMk cId="805897910" sldId="2147483829"/>
            <pc:sldLayoutMk cId="3708363096" sldId="2147483838"/>
          </pc:sldLayoutMkLst>
        </pc:sldLayoutChg>
        <pc:sldLayoutChg chg="mod">
          <pc:chgData name="Doran, Scott" userId="" providerId="" clId="Web-{9C3350CF-3375-4634-9717-BA00289F7071}" dt="2021-09-29T13:33:53.664" v="1"/>
          <pc:sldLayoutMkLst>
            <pc:docMk/>
            <pc:sldMasterMk cId="805897910" sldId="2147483829"/>
            <pc:sldLayoutMk cId="1936896178" sldId="2147483839"/>
          </pc:sldLayoutMkLst>
        </pc:sldLayoutChg>
        <pc:sldLayoutChg chg="mod">
          <pc:chgData name="Doran, Scott" userId="" providerId="" clId="Web-{9C3350CF-3375-4634-9717-BA00289F7071}" dt="2021-09-29T13:33:53.664" v="1"/>
          <pc:sldLayoutMkLst>
            <pc:docMk/>
            <pc:sldMasterMk cId="805897910" sldId="2147483829"/>
            <pc:sldLayoutMk cId="2370928861" sldId="2147483840"/>
          </pc:sldLayoutMkLst>
        </pc:sldLayoutChg>
        <pc:sldLayoutChg chg="mod">
          <pc:chgData name="Doran, Scott" userId="" providerId="" clId="Web-{9C3350CF-3375-4634-9717-BA00289F7071}" dt="2021-09-29T13:33:53.664" v="1"/>
          <pc:sldLayoutMkLst>
            <pc:docMk/>
            <pc:sldMasterMk cId="805897910" sldId="2147483829"/>
            <pc:sldLayoutMk cId="3335121416" sldId="2147483841"/>
          </pc:sldLayoutMkLst>
        </pc:sldLayoutChg>
        <pc:sldLayoutChg chg="mod">
          <pc:chgData name="Doran, Scott" userId="" providerId="" clId="Web-{9C3350CF-3375-4634-9717-BA00289F7071}" dt="2021-09-29T13:33:53.664" v="1"/>
          <pc:sldLayoutMkLst>
            <pc:docMk/>
            <pc:sldMasterMk cId="805897910" sldId="2147483829"/>
            <pc:sldLayoutMk cId="2086532535" sldId="2147483842"/>
          </pc:sldLayoutMkLst>
        </pc:sldLayoutChg>
        <pc:sldLayoutChg chg="mod">
          <pc:chgData name="Doran, Scott" userId="" providerId="" clId="Web-{9C3350CF-3375-4634-9717-BA00289F7071}" dt="2021-09-29T13:33:53.664" v="1"/>
          <pc:sldLayoutMkLst>
            <pc:docMk/>
            <pc:sldMasterMk cId="805897910" sldId="2147483829"/>
            <pc:sldLayoutMk cId="4195892756" sldId="2147483843"/>
          </pc:sldLayoutMkLst>
        </pc:sldLayoutChg>
        <pc:sldLayoutChg chg="mod">
          <pc:chgData name="Doran, Scott" userId="" providerId="" clId="Web-{9C3350CF-3375-4634-9717-BA00289F7071}" dt="2021-09-29T13:33:53.664" v="1"/>
          <pc:sldLayoutMkLst>
            <pc:docMk/>
            <pc:sldMasterMk cId="805897910" sldId="2147483829"/>
            <pc:sldLayoutMk cId="3004044629" sldId="2147483844"/>
          </pc:sldLayoutMkLst>
        </pc:sldLayoutChg>
        <pc:sldLayoutChg chg="mod">
          <pc:chgData name="Doran, Scott" userId="" providerId="" clId="Web-{9C3350CF-3375-4634-9717-BA00289F7071}" dt="2021-09-29T13:33:53.664" v="1"/>
          <pc:sldLayoutMkLst>
            <pc:docMk/>
            <pc:sldMasterMk cId="805897910" sldId="2147483829"/>
            <pc:sldLayoutMk cId="2298639981" sldId="2147483845"/>
          </pc:sldLayoutMkLst>
        </pc:sldLayoutChg>
        <pc:sldLayoutChg chg="mod">
          <pc:chgData name="Doran, Scott" userId="" providerId="" clId="Web-{9C3350CF-3375-4634-9717-BA00289F7071}" dt="2021-09-29T13:33:53.664" v="1"/>
          <pc:sldLayoutMkLst>
            <pc:docMk/>
            <pc:sldMasterMk cId="805897910" sldId="2147483829"/>
            <pc:sldLayoutMk cId="1814563229" sldId="2147483846"/>
          </pc:sldLayoutMkLst>
        </pc:sldLayoutChg>
        <pc:sldLayoutChg chg="mod">
          <pc:chgData name="Doran, Scott" userId="" providerId="" clId="Web-{9C3350CF-3375-4634-9717-BA00289F7071}" dt="2021-09-29T13:33:53.664" v="1"/>
          <pc:sldLayoutMkLst>
            <pc:docMk/>
            <pc:sldMasterMk cId="805897910" sldId="2147483829"/>
            <pc:sldLayoutMk cId="1508828942" sldId="2147483847"/>
          </pc:sldLayoutMkLst>
        </pc:sldLayoutChg>
        <pc:sldLayoutChg chg="mod">
          <pc:chgData name="Doran, Scott" userId="" providerId="" clId="Web-{9C3350CF-3375-4634-9717-BA00289F7071}" dt="2021-09-29T13:33:53.664" v="1"/>
          <pc:sldLayoutMkLst>
            <pc:docMk/>
            <pc:sldMasterMk cId="805897910" sldId="2147483829"/>
            <pc:sldLayoutMk cId="2764635988" sldId="2147483848"/>
          </pc:sldLayoutMkLst>
        </pc:sldLayoutChg>
        <pc:sldLayoutChg chg="mod">
          <pc:chgData name="Doran, Scott" userId="" providerId="" clId="Web-{9C3350CF-3375-4634-9717-BA00289F7071}" dt="2021-09-29T13:33:53.664" v="1"/>
          <pc:sldLayoutMkLst>
            <pc:docMk/>
            <pc:sldMasterMk cId="805897910" sldId="2147483829"/>
            <pc:sldLayoutMk cId="3736921203" sldId="2147483849"/>
          </pc:sldLayoutMkLst>
        </pc:sldLayoutChg>
        <pc:sldLayoutChg chg="mod">
          <pc:chgData name="Doran, Scott" userId="" providerId="" clId="Web-{9C3350CF-3375-4634-9717-BA00289F7071}" dt="2021-09-29T13:33:53.664" v="1"/>
          <pc:sldLayoutMkLst>
            <pc:docMk/>
            <pc:sldMasterMk cId="805897910" sldId="2147483829"/>
            <pc:sldLayoutMk cId="399743401" sldId="2147483850"/>
          </pc:sldLayoutMkLst>
        </pc:sldLayoutChg>
        <pc:sldLayoutChg chg="mod">
          <pc:chgData name="Doran, Scott" userId="" providerId="" clId="Web-{9C3350CF-3375-4634-9717-BA00289F7071}" dt="2021-09-29T13:33:53.664" v="1"/>
          <pc:sldLayoutMkLst>
            <pc:docMk/>
            <pc:sldMasterMk cId="805897910" sldId="2147483829"/>
            <pc:sldLayoutMk cId="2416893994" sldId="2147483851"/>
          </pc:sldLayoutMkLst>
        </pc:sldLayoutChg>
        <pc:sldLayoutChg chg="mod">
          <pc:chgData name="Doran, Scott" userId="" providerId="" clId="Web-{9C3350CF-3375-4634-9717-BA00289F7071}" dt="2021-09-29T13:33:53.664" v="1"/>
          <pc:sldLayoutMkLst>
            <pc:docMk/>
            <pc:sldMasterMk cId="805897910" sldId="2147483829"/>
            <pc:sldLayoutMk cId="1830355323" sldId="2147483852"/>
          </pc:sldLayoutMkLst>
        </pc:sldLayoutChg>
        <pc:sldLayoutChg chg="mod">
          <pc:chgData name="Doran, Scott" userId="" providerId="" clId="Web-{9C3350CF-3375-4634-9717-BA00289F7071}" dt="2021-09-29T13:33:53.664" v="1"/>
          <pc:sldLayoutMkLst>
            <pc:docMk/>
            <pc:sldMasterMk cId="805897910" sldId="2147483829"/>
            <pc:sldLayoutMk cId="811805861" sldId="2147483853"/>
          </pc:sldLayoutMkLst>
        </pc:sldLayoutChg>
        <pc:sldLayoutChg chg="mod">
          <pc:chgData name="Doran, Scott" userId="" providerId="" clId="Web-{9C3350CF-3375-4634-9717-BA00289F7071}" dt="2021-09-29T13:33:53.664" v="1"/>
          <pc:sldLayoutMkLst>
            <pc:docMk/>
            <pc:sldMasterMk cId="805897910" sldId="2147483829"/>
            <pc:sldLayoutMk cId="3010196355" sldId="2147483854"/>
          </pc:sldLayoutMkLst>
        </pc:sldLayoutChg>
        <pc:sldLayoutChg chg="mod">
          <pc:chgData name="Doran, Scott" userId="" providerId="" clId="Web-{9C3350CF-3375-4634-9717-BA00289F7071}" dt="2021-09-29T13:33:53.664" v="1"/>
          <pc:sldLayoutMkLst>
            <pc:docMk/>
            <pc:sldMasterMk cId="805897910" sldId="2147483829"/>
            <pc:sldLayoutMk cId="2807688801" sldId="2147483855"/>
          </pc:sldLayoutMkLst>
        </pc:sldLayoutChg>
        <pc:sldLayoutChg chg="mod">
          <pc:chgData name="Doran, Scott" userId="" providerId="" clId="Web-{9C3350CF-3375-4634-9717-BA00289F7071}" dt="2021-09-29T13:33:53.664" v="1"/>
          <pc:sldLayoutMkLst>
            <pc:docMk/>
            <pc:sldMasterMk cId="805897910" sldId="2147483829"/>
            <pc:sldLayoutMk cId="1696641118" sldId="2147483856"/>
          </pc:sldLayoutMkLst>
        </pc:sldLayoutChg>
        <pc:sldLayoutChg chg="mod">
          <pc:chgData name="Doran, Scott" userId="" providerId="" clId="Web-{9C3350CF-3375-4634-9717-BA00289F7071}" dt="2021-09-29T13:33:53.664" v="1"/>
          <pc:sldLayoutMkLst>
            <pc:docMk/>
            <pc:sldMasterMk cId="805897910" sldId="2147483829"/>
            <pc:sldLayoutMk cId="3853083280" sldId="2147483857"/>
          </pc:sldLayoutMkLst>
        </pc:sldLayoutChg>
        <pc:sldLayoutChg chg="mod">
          <pc:chgData name="Doran, Scott" userId="" providerId="" clId="Web-{9C3350CF-3375-4634-9717-BA00289F7071}" dt="2021-09-29T13:33:53.664" v="1"/>
          <pc:sldLayoutMkLst>
            <pc:docMk/>
            <pc:sldMasterMk cId="805897910" sldId="2147483829"/>
            <pc:sldLayoutMk cId="2079647070" sldId="2147483858"/>
          </pc:sldLayoutMkLst>
        </pc:sldLayoutChg>
        <pc:sldLayoutChg chg="mod">
          <pc:chgData name="Doran, Scott" userId="" providerId="" clId="Web-{9C3350CF-3375-4634-9717-BA00289F7071}" dt="2021-09-29T13:33:53.664" v="1"/>
          <pc:sldLayoutMkLst>
            <pc:docMk/>
            <pc:sldMasterMk cId="805897910" sldId="2147483829"/>
            <pc:sldLayoutMk cId="912346983" sldId="2147483859"/>
          </pc:sldLayoutMkLst>
        </pc:sldLayoutChg>
        <pc:sldLayoutChg chg="mod">
          <pc:chgData name="Doran, Scott" userId="" providerId="" clId="Web-{9C3350CF-3375-4634-9717-BA00289F7071}" dt="2021-09-29T13:33:53.664" v="1"/>
          <pc:sldLayoutMkLst>
            <pc:docMk/>
            <pc:sldMasterMk cId="805897910" sldId="2147483829"/>
            <pc:sldLayoutMk cId="1863136870" sldId="2147483860"/>
          </pc:sldLayoutMkLst>
        </pc:sldLayoutChg>
        <pc:sldLayoutChg chg="mod">
          <pc:chgData name="Doran, Scott" userId="" providerId="" clId="Web-{9C3350CF-3375-4634-9717-BA00289F7071}" dt="2021-09-29T13:33:53.664" v="1"/>
          <pc:sldLayoutMkLst>
            <pc:docMk/>
            <pc:sldMasterMk cId="805897910" sldId="2147483829"/>
            <pc:sldLayoutMk cId="1828746384" sldId="21474838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8080A489-9093-C54A-B1C3-374F661A0010}" type="datetimeFigureOut">
              <a:rPr lang="en-US" smtClean="0"/>
              <a:pPr/>
              <a:t>10/5/2021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3EAA7A1A-8011-3A42-91B8-EE1BD44E4455}" type="slidenum">
              <a:rPr lang="en-US" smtClean="0"/>
              <a:pPr/>
              <a:t>‹#›</a:t>
            </a:fld>
            <a:endParaRPr lang="en-US" dirty="0"/>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ection Break_Blu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40"/>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0" y="-1"/>
            <a:ext cx="9143999" cy="4488688"/>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988336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1405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7044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Tree>
    <p:extLst>
      <p:ext uri="{BB962C8B-B14F-4D97-AF65-F5344CB8AC3E}">
        <p14:creationId xmlns:p14="http://schemas.microsoft.com/office/powerpoint/2010/main" val="197669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4099502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1"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492447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Tree>
    <p:extLst>
      <p:ext uri="{BB962C8B-B14F-4D97-AF65-F5344CB8AC3E}">
        <p14:creationId xmlns:p14="http://schemas.microsoft.com/office/powerpoint/2010/main" val="463486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Tree>
    <p:extLst>
      <p:ext uri="{BB962C8B-B14F-4D97-AF65-F5344CB8AC3E}">
        <p14:creationId xmlns:p14="http://schemas.microsoft.com/office/powerpoint/2010/main" val="1730541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a:xfrm>
            <a:off x="457201" y="45470"/>
            <a:ext cx="8372901" cy="374786"/>
          </a:xfrm>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459604"/>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665251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22179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2738257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Break_Re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9"/>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1" y="-10684"/>
            <a:ext cx="9143999" cy="4499371"/>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82255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274493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51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ver Option A">
    <p:bg>
      <p:bgPr>
        <a:solidFill>
          <a:schemeClr val="bg1"/>
        </a:solidFill>
        <a:effectLst/>
      </p:bgPr>
    </p:bg>
    <p:spTree>
      <p:nvGrpSpPr>
        <p:cNvPr id="1" name=""/>
        <p:cNvGrpSpPr/>
        <p:nvPr/>
      </p:nvGrpSpPr>
      <p:grpSpPr>
        <a:xfrm>
          <a:off x="0" y="0"/>
          <a:ext cx="0" cy="0"/>
          <a:chOff x="0" y="0"/>
          <a:chExt cx="0" cy="0"/>
        </a:xfrm>
      </p:grpSpPr>
      <p:pic>
        <p:nvPicPr>
          <p:cNvPr id="21" name="Picture 20" descr="A close up of a sign&#10;&#10;Description automatically generated">
            <a:extLst>
              <a:ext uri="{FF2B5EF4-FFF2-40B4-BE49-F238E27FC236}">
                <a16:creationId xmlns:a16="http://schemas.microsoft.com/office/drawing/2014/main" id="{033A2C4E-B105-AD4E-8FDE-BD99A58863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01228" y="369832"/>
            <a:ext cx="2592519" cy="673172"/>
          </a:xfrm>
          <a:prstGeom prst="rect">
            <a:avLst/>
          </a:prstGeom>
        </p:spPr>
      </p:pic>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400486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362DF68-E9A6-3A4D-8807-FED7088721E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488688"/>
          </a:xfrm>
          <a:prstGeom prst="rect">
            <a:avLst/>
          </a:prstGeom>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Month Day, 2021</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pic>
        <p:nvPicPr>
          <p:cNvPr id="23" name="Picture 22" descr="A close up of a sign&#10;&#10;Description automatically generated">
            <a:extLst>
              <a:ext uri="{FF2B5EF4-FFF2-40B4-BE49-F238E27FC236}">
                <a16:creationId xmlns:a16="http://schemas.microsoft.com/office/drawing/2014/main" id="{3ED98465-142B-874D-9BEF-93A1086E76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24" name="Picture 23">
            <a:extLst>
              <a:ext uri="{FF2B5EF4-FFF2-40B4-BE49-F238E27FC236}">
                <a16:creationId xmlns:a16="http://schemas.microsoft.com/office/drawing/2014/main" id="{61761542-C518-9E4E-BE7F-FE23A2605BA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358922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17" descr="A close up of a sign&#10;&#10;Description automatically generated">
            <a:extLst>
              <a:ext uri="{FF2B5EF4-FFF2-40B4-BE49-F238E27FC236}">
                <a16:creationId xmlns:a16="http://schemas.microsoft.com/office/drawing/2014/main" id="{7E2FAC2F-5DA3-DF47-A636-2A95DC1252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58316" y="58557"/>
            <a:ext cx="2201070" cy="571529"/>
          </a:xfrm>
          <a:prstGeom prst="rect">
            <a:avLst/>
          </a:prstGeom>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762659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21" name="Picture 20" descr="A close up of a sign&#10;&#10;Description automatically generated">
            <a:extLst>
              <a:ext uri="{FF2B5EF4-FFF2-40B4-BE49-F238E27FC236}">
                <a16:creationId xmlns:a16="http://schemas.microsoft.com/office/drawing/2014/main" id="{F98DCACE-65A7-5044-AE4A-0380388C94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62888" y="139139"/>
            <a:ext cx="2201070" cy="571529"/>
          </a:xfrm>
          <a:prstGeom prst="rect">
            <a:avLst/>
          </a:prstGeom>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30355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1625034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9042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371712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3533543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Break_Gree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9"/>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1" y="-10684"/>
            <a:ext cx="9143999" cy="4499371"/>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606638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695387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050"/>
            <a:ext cx="8372901" cy="429544"/>
          </a:xfrm>
          <a:prstGeom prst="rect">
            <a:avLst/>
          </a:prstGeo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0" y="47841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
        <p:nvSpPr>
          <p:cNvPr id="8" name="TextBox 7">
            <a:extLst>
              <a:ext uri="{FF2B5EF4-FFF2-40B4-BE49-F238E27FC236}">
                <a16:creationId xmlns:a16="http://schemas.microsoft.com/office/drawing/2014/main" id="{B6184E02-FB66-514F-AED2-31434781E75B}"/>
              </a:ext>
            </a:extLst>
          </p:cNvPr>
          <p:cNvSpPr txBox="1"/>
          <p:nvPr userDrawn="1"/>
        </p:nvSpPr>
        <p:spPr>
          <a:xfrm>
            <a:off x="2148350" y="10841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57651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Break_Blu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40"/>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0" y="-1"/>
            <a:ext cx="9143999" cy="4488688"/>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02823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Break_Re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9"/>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1" y="-10684"/>
            <a:ext cx="9143999" cy="4499371"/>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596366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Break_Gree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9"/>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1" y="-10684"/>
            <a:ext cx="9143999" cy="4499371"/>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90865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AB12E-99C4-4099-949C-87EC785C432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4478002"/>
          </a:xfrm>
          <a:prstGeom prst="rect">
            <a:avLst/>
          </a:prstGeom>
        </p:spPr>
      </p:pic>
      <p:pic>
        <p:nvPicPr>
          <p:cNvPr id="9" name="Picture 8">
            <a:extLst>
              <a:ext uri="{FF2B5EF4-FFF2-40B4-BE49-F238E27FC236}">
                <a16:creationId xmlns:a16="http://schemas.microsoft.com/office/drawing/2014/main" id="{91F4CFF5-2A2E-8945-9027-39964E4B3EDE}"/>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t="-238"/>
          <a:stretch/>
        </p:blipFill>
        <p:spPr>
          <a:xfrm>
            <a:off x="0" y="-10685"/>
            <a:ext cx="9144000" cy="4499372"/>
          </a:xfrm>
          <a:prstGeom prst="rect">
            <a:avLst/>
          </a:prstGeom>
        </p:spPr>
      </p:pic>
      <p:sp>
        <p:nvSpPr>
          <p:cNvPr id="3" name="Text Placeholder 2"/>
          <p:cNvSpPr>
            <a:spLocks noGrp="1"/>
          </p:cNvSpPr>
          <p:nvPr>
            <p:ph type="body" sz="quarter" idx="10" hasCustomPrompt="1"/>
          </p:nvPr>
        </p:nvSpPr>
        <p:spPr>
          <a:xfrm>
            <a:off x="0" y="1"/>
            <a:ext cx="9143999" cy="4478002"/>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pic>
        <p:nvPicPr>
          <p:cNvPr id="8" name="Picture 7" descr="A close up of a sign&#10;&#10;Description automatically generated">
            <a:extLst>
              <a:ext uri="{FF2B5EF4-FFF2-40B4-BE49-F238E27FC236}">
                <a16:creationId xmlns:a16="http://schemas.microsoft.com/office/drawing/2014/main" id="{C0D23278-3667-1F4A-8304-61669185B1E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spTree>
    <p:extLst>
      <p:ext uri="{BB962C8B-B14F-4D97-AF65-F5344CB8AC3E}">
        <p14:creationId xmlns:p14="http://schemas.microsoft.com/office/powerpoint/2010/main" val="907235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56348"/>
            <a:ext cx="8372901" cy="374786"/>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881246"/>
            <a:ext cx="8372901" cy="3831120"/>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468797"/>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395299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_">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8555"/>
            <a:ext cx="8372901" cy="374786"/>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0" y="452494"/>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pSp>
        <p:nvGrpSpPr>
          <p:cNvPr id="23" name="Group 22" hidden="1">
            <a:extLst>
              <a:ext uri="{FF2B5EF4-FFF2-40B4-BE49-F238E27FC236}">
                <a16:creationId xmlns:a16="http://schemas.microsoft.com/office/drawing/2014/main" id="{9CDC428E-DBB5-1649-8291-2FA82A5C9E82}"/>
              </a:ext>
            </a:extLst>
          </p:cNvPr>
          <p:cNvGrpSpPr/>
          <p:nvPr/>
        </p:nvGrpSpPr>
        <p:grpSpPr>
          <a:xfrm>
            <a:off x="419099" y="1390650"/>
            <a:ext cx="8269876" cy="3314700"/>
            <a:chOff x="419099" y="1390650"/>
            <a:chExt cx="8269876" cy="3314700"/>
          </a:xfrm>
        </p:grpSpPr>
        <p:sp>
          <p:nvSpPr>
            <p:cNvPr id="13" name="Rectangle 12">
              <a:extLst>
                <a:ext uri="{FF2B5EF4-FFF2-40B4-BE49-F238E27FC236}">
                  <a16:creationId xmlns:a16="http://schemas.microsoft.com/office/drawing/2014/main" id="{4F1F8818-1FE6-2341-BE7A-993CECC5541D}"/>
                </a:ext>
              </a:extLst>
            </p:cNvPr>
            <p:cNvSpPr/>
            <p:nvPr userDrawn="1"/>
          </p:nvSpPr>
          <p:spPr>
            <a:xfrm>
              <a:off x="419100"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SPONSOR</a:t>
              </a:r>
            </a:p>
          </p:txBody>
        </p:sp>
        <p:sp>
          <p:nvSpPr>
            <p:cNvPr id="14" name="Rectangle 13">
              <a:extLst>
                <a:ext uri="{FF2B5EF4-FFF2-40B4-BE49-F238E27FC236}">
                  <a16:creationId xmlns:a16="http://schemas.microsoft.com/office/drawing/2014/main" id="{ABB991B3-C8CA-5842-83B0-825B25C421FB}"/>
                </a:ext>
              </a:extLst>
            </p:cNvPr>
            <p:cNvSpPr/>
            <p:nvPr userDrawn="1"/>
          </p:nvSpPr>
          <p:spPr>
            <a:xfrm>
              <a:off x="4643651"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FUNDING</a:t>
              </a:r>
            </a:p>
          </p:txBody>
        </p:sp>
        <p:sp>
          <p:nvSpPr>
            <p:cNvPr id="15" name="Rectangle 14">
              <a:extLst>
                <a:ext uri="{FF2B5EF4-FFF2-40B4-BE49-F238E27FC236}">
                  <a16:creationId xmlns:a16="http://schemas.microsoft.com/office/drawing/2014/main" id="{6CCDC5DB-87A9-9449-8FD5-702421FEB657}"/>
                </a:ext>
              </a:extLst>
            </p:cNvPr>
            <p:cNvSpPr/>
            <p:nvPr userDrawn="1"/>
          </p:nvSpPr>
          <p:spPr>
            <a:xfrm>
              <a:off x="419099" y="1765436"/>
              <a:ext cx="3493227"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DESCRIPTION</a:t>
              </a:r>
            </a:p>
            <a:p>
              <a:r>
                <a:rPr lang="en-US" sz="1200" dirty="0">
                  <a:solidFill>
                    <a:schemeClr val="tx1"/>
                  </a:solidFill>
                </a:rPr>
                <a:t>Current projects exploring:</a:t>
              </a:r>
            </a:p>
            <a:p>
              <a:pPr marL="120650" indent="-120650">
                <a:buFont typeface="Arial" panose="020B0604020202020204" pitchFamily="34" charset="0"/>
                <a:buChar char="•"/>
              </a:pPr>
              <a:r>
                <a:rPr lang="en-US" sz="1200" dirty="0">
                  <a:solidFill>
                    <a:schemeClr val="tx1"/>
                  </a:solidFill>
                </a:rPr>
                <a:t>Identification and fingerprinting of electronic control units using ML/DL/AI</a:t>
              </a:r>
            </a:p>
            <a:p>
              <a:pPr marL="120650" indent="-120650">
                <a:buFont typeface="Arial" panose="020B0604020202020204" pitchFamily="34" charset="0"/>
                <a:buChar char="•"/>
              </a:pPr>
              <a:r>
                <a:rPr lang="en-US" sz="1200" dirty="0">
                  <a:solidFill>
                    <a:schemeClr val="tx1"/>
                  </a:solidFill>
                </a:rPr>
                <a:t>Creation of a vehicle simulation testbed </a:t>
              </a:r>
            </a:p>
            <a:p>
              <a:pPr marL="120650" indent="-120650">
                <a:buFont typeface="Arial" panose="020B0604020202020204" pitchFamily="34" charset="0"/>
                <a:buChar char="•"/>
              </a:pPr>
              <a:r>
                <a:rPr lang="en-US" sz="1200" dirty="0">
                  <a:solidFill>
                    <a:schemeClr val="tx1"/>
                  </a:solidFill>
                </a:rPr>
                <a:t>Creation of a automotive mobility testbed to safely test resilience measures such as sensor fusion</a:t>
              </a:r>
            </a:p>
            <a:p>
              <a:pPr marL="120650" indent="-120650">
                <a:buFont typeface="Arial" panose="020B0604020202020204" pitchFamily="34" charset="0"/>
                <a:buChar char="•"/>
              </a:pPr>
              <a:r>
                <a:rPr lang="en-US" sz="1200" dirty="0">
                  <a:solidFill>
                    <a:schemeClr val="tx1"/>
                  </a:solidFill>
                </a:rPr>
                <a:t>Threat modeling, </a:t>
              </a:r>
              <a:r>
                <a:rPr lang="en-US" sz="1200" dirty="0" err="1">
                  <a:solidFill>
                    <a:schemeClr val="tx1"/>
                  </a:solidFill>
                </a:rPr>
                <a:t>pentesting</a:t>
              </a:r>
              <a:r>
                <a:rPr lang="en-US" sz="1200" dirty="0">
                  <a:solidFill>
                    <a:schemeClr val="tx1"/>
                  </a:solidFill>
                </a:rPr>
                <a:t>, and risk analysis of vehicle to grid infrastructure (EVSE/</a:t>
              </a:r>
              <a:r>
                <a:rPr lang="en-US" sz="1200" dirty="0" err="1">
                  <a:solidFill>
                    <a:schemeClr val="tx1"/>
                  </a:solidFill>
                </a:rPr>
                <a:t>xFC</a:t>
              </a:r>
              <a:r>
                <a:rPr lang="en-US" sz="1200" dirty="0">
                  <a:solidFill>
                    <a:schemeClr val="tx1"/>
                  </a:solidFill>
                </a:rPr>
                <a:t>)</a:t>
              </a:r>
            </a:p>
            <a:p>
              <a:endParaRPr lang="en-US" sz="1200" b="1" dirty="0"/>
            </a:p>
          </p:txBody>
        </p:sp>
        <p:sp>
          <p:nvSpPr>
            <p:cNvPr id="16" name="Rectangle 15">
              <a:extLst>
                <a:ext uri="{FF2B5EF4-FFF2-40B4-BE49-F238E27FC236}">
                  <a16:creationId xmlns:a16="http://schemas.microsoft.com/office/drawing/2014/main" id="{4B433469-4EFE-E542-978B-1448E472CC26}"/>
                </a:ext>
              </a:extLst>
            </p:cNvPr>
            <p:cNvSpPr/>
            <p:nvPr userDrawn="1"/>
          </p:nvSpPr>
          <p:spPr>
            <a:xfrm>
              <a:off x="4054358" y="1765436"/>
              <a:ext cx="2185332"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RESULTS</a:t>
              </a:r>
            </a:p>
            <a:p>
              <a:pPr marL="114300" indent="-114300">
                <a:buFont typeface="Arial" panose="020B0604020202020204" pitchFamily="34" charset="0"/>
                <a:buChar char="•"/>
              </a:pPr>
              <a:r>
                <a:rPr lang="en-US" sz="1200" dirty="0">
                  <a:solidFill>
                    <a:schemeClr val="tx1"/>
                  </a:solidFill>
                </a:rPr>
                <a:t>Deliverables include simulation testbed software, physical testbed, industry papers, DOE white papers</a:t>
              </a:r>
            </a:p>
            <a:p>
              <a:pPr marL="114300" indent="-114300">
                <a:buFont typeface="Arial" panose="020B0604020202020204" pitchFamily="34" charset="0"/>
                <a:buChar char="•"/>
              </a:pPr>
              <a:r>
                <a:rPr lang="en-US" sz="1200" dirty="0">
                  <a:solidFill>
                    <a:schemeClr val="tx1"/>
                  </a:solidFill>
                </a:rPr>
                <a:t>Results will impact current charging infrastructure deployment and shape secure architectures and policy</a:t>
              </a:r>
            </a:p>
            <a:p>
              <a:endParaRPr lang="en-US" sz="1200" b="1" dirty="0"/>
            </a:p>
          </p:txBody>
        </p:sp>
        <p:sp>
          <p:nvSpPr>
            <p:cNvPr id="17" name="Rectangle 16">
              <a:extLst>
                <a:ext uri="{FF2B5EF4-FFF2-40B4-BE49-F238E27FC236}">
                  <a16:creationId xmlns:a16="http://schemas.microsoft.com/office/drawing/2014/main" id="{37654D32-AD25-E741-99D1-1FFB7CFA218F}"/>
                </a:ext>
              </a:extLst>
            </p:cNvPr>
            <p:cNvSpPr/>
            <p:nvPr userDrawn="1"/>
          </p:nvSpPr>
          <p:spPr>
            <a:xfrm>
              <a:off x="6392591" y="1765436"/>
              <a:ext cx="2296383"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CONTRIBUTION</a:t>
              </a:r>
            </a:p>
            <a:p>
              <a:r>
                <a:rPr lang="en-US" sz="1200" dirty="0">
                  <a:solidFill>
                    <a:schemeClr val="tx1"/>
                  </a:solidFill>
                </a:rPr>
                <a:t>Techniques and tools developed apply to heavy vehicles which impact critical infrastructure, military operations, and commerce</a:t>
              </a:r>
            </a:p>
          </p:txBody>
        </p:sp>
        <p:sp>
          <p:nvSpPr>
            <p:cNvPr id="18" name="Rectangle 17">
              <a:extLst>
                <a:ext uri="{FF2B5EF4-FFF2-40B4-BE49-F238E27FC236}">
                  <a16:creationId xmlns:a16="http://schemas.microsoft.com/office/drawing/2014/main" id="{94C35AC7-582F-7D4E-ADFB-FDB003388826}"/>
                </a:ext>
              </a:extLst>
            </p:cNvPr>
            <p:cNvSpPr/>
            <p:nvPr userDrawn="1"/>
          </p:nvSpPr>
          <p:spPr>
            <a:xfrm>
              <a:off x="419100"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ARGONNE CAPABILITIES</a:t>
              </a:r>
            </a:p>
          </p:txBody>
        </p:sp>
        <p:sp>
          <p:nvSpPr>
            <p:cNvPr id="19" name="Rectangle 18">
              <a:extLst>
                <a:ext uri="{FF2B5EF4-FFF2-40B4-BE49-F238E27FC236}">
                  <a16:creationId xmlns:a16="http://schemas.microsoft.com/office/drawing/2014/main" id="{52101D9A-0D44-9848-B7BE-578BE7238C03}"/>
                </a:ext>
              </a:extLst>
            </p:cNvPr>
            <p:cNvSpPr/>
            <p:nvPr userDrawn="1"/>
          </p:nvSpPr>
          <p:spPr>
            <a:xfrm>
              <a:off x="4643651"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FUTURE OUTLOOK</a:t>
              </a:r>
            </a:p>
          </p:txBody>
        </p:sp>
      </p:grpSp>
    </p:spTree>
    <p:extLst>
      <p:ext uri="{BB962C8B-B14F-4D97-AF65-F5344CB8AC3E}">
        <p14:creationId xmlns:p14="http://schemas.microsoft.com/office/powerpoint/2010/main" val="1821086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_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5857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aphicFrame>
        <p:nvGraphicFramePr>
          <p:cNvPr id="3" name="Table 2">
            <a:extLst>
              <a:ext uri="{FF2B5EF4-FFF2-40B4-BE49-F238E27FC236}">
                <a16:creationId xmlns:a16="http://schemas.microsoft.com/office/drawing/2014/main" id="{256A010B-81D1-D941-BDE7-50CB6BFE52FB}"/>
              </a:ext>
            </a:extLst>
          </p:cNvPr>
          <p:cNvGraphicFramePr>
            <a:graphicFrameLocks noGrp="1"/>
          </p:cNvGraphicFramePr>
          <p:nvPr>
            <p:extLst>
              <p:ext uri="{D42A27DB-BD31-4B8C-83A1-F6EECF244321}">
                <p14:modId xmlns:p14="http://schemas.microsoft.com/office/powerpoint/2010/main" val="2853627860"/>
              </p:ext>
            </p:extLst>
          </p:nvPr>
        </p:nvGraphicFramePr>
        <p:xfrm>
          <a:off x="457200" y="1518245"/>
          <a:ext cx="8372900" cy="3204363"/>
        </p:xfrm>
        <a:graphic>
          <a:graphicData uri="http://schemas.openxmlformats.org/drawingml/2006/table">
            <a:tbl>
              <a:tblPr firstRow="1" bandRow="1">
                <a:tableStyleId>{5C22544A-7EE6-4342-B048-85BDC9FD1C3A}</a:tableStyleId>
              </a:tblPr>
              <a:tblGrid>
                <a:gridCol w="2093225">
                  <a:extLst>
                    <a:ext uri="{9D8B030D-6E8A-4147-A177-3AD203B41FA5}">
                      <a16:colId xmlns:a16="http://schemas.microsoft.com/office/drawing/2014/main" val="953177877"/>
                    </a:ext>
                  </a:extLst>
                </a:gridCol>
                <a:gridCol w="2093225">
                  <a:extLst>
                    <a:ext uri="{9D8B030D-6E8A-4147-A177-3AD203B41FA5}">
                      <a16:colId xmlns:a16="http://schemas.microsoft.com/office/drawing/2014/main" val="3184500041"/>
                    </a:ext>
                  </a:extLst>
                </a:gridCol>
                <a:gridCol w="2093225">
                  <a:extLst>
                    <a:ext uri="{9D8B030D-6E8A-4147-A177-3AD203B41FA5}">
                      <a16:colId xmlns:a16="http://schemas.microsoft.com/office/drawing/2014/main" val="3933062838"/>
                    </a:ext>
                  </a:extLst>
                </a:gridCol>
                <a:gridCol w="2093225">
                  <a:extLst>
                    <a:ext uri="{9D8B030D-6E8A-4147-A177-3AD203B41FA5}">
                      <a16:colId xmlns:a16="http://schemas.microsoft.com/office/drawing/2014/main" val="434370605"/>
                    </a:ext>
                  </a:extLst>
                </a:gridCol>
              </a:tblGrid>
              <a:tr h="1068121">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7385294"/>
                  </a:ext>
                </a:extLst>
              </a:tr>
              <a:tr h="1068121">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4461716"/>
                  </a:ext>
                </a:extLst>
              </a:tr>
              <a:tr h="1068121">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4438972"/>
                  </a:ext>
                </a:extLst>
              </a:tr>
            </a:tbl>
          </a:graphicData>
        </a:graphic>
      </p:graphicFrame>
    </p:spTree>
    <p:extLst>
      <p:ext uri="{BB962C8B-B14F-4D97-AF65-F5344CB8AC3E}">
        <p14:creationId xmlns:p14="http://schemas.microsoft.com/office/powerpoint/2010/main" val="30970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45735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839765"/>
            <a:ext cx="4023360" cy="3874498"/>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839765"/>
            <a:ext cx="4023360" cy="3874498"/>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918377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AB12E-99C4-4099-949C-87EC785C432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4478002"/>
          </a:xfrm>
          <a:prstGeom prst="rect">
            <a:avLst/>
          </a:prstGeom>
        </p:spPr>
      </p:pic>
      <p:pic>
        <p:nvPicPr>
          <p:cNvPr id="9" name="Picture 8">
            <a:extLst>
              <a:ext uri="{FF2B5EF4-FFF2-40B4-BE49-F238E27FC236}">
                <a16:creationId xmlns:a16="http://schemas.microsoft.com/office/drawing/2014/main" id="{91F4CFF5-2A2E-8945-9027-39964E4B3EDE}"/>
              </a:ext>
            </a:extLst>
          </p:cNvPr>
          <p:cNvPicPr>
            <a:picLocks noChangeAspect="1"/>
          </p:cNvPicPr>
          <p:nvPr userDrawn="1"/>
        </p:nvPicPr>
        <p:blipFill rotWithShape="1">
          <a:blip r:embed="rId3" cstate="print">
            <a:alphaModFix amt="80000"/>
            <a:extLst>
              <a:ext uri="{28A0092B-C50C-407E-A947-70E740481C1C}">
                <a14:useLocalDpi xmlns:a14="http://schemas.microsoft.com/office/drawing/2010/main"/>
              </a:ext>
            </a:extLst>
          </a:blip>
          <a:srcRect t="-238"/>
          <a:stretch/>
        </p:blipFill>
        <p:spPr>
          <a:xfrm>
            <a:off x="0" y="-10685"/>
            <a:ext cx="9144000" cy="4499372"/>
          </a:xfrm>
          <a:prstGeom prst="rect">
            <a:avLst/>
          </a:prstGeom>
        </p:spPr>
      </p:pic>
      <p:sp>
        <p:nvSpPr>
          <p:cNvPr id="3" name="Text Placeholder 2"/>
          <p:cNvSpPr>
            <a:spLocks noGrp="1"/>
          </p:cNvSpPr>
          <p:nvPr>
            <p:ph type="body" sz="quarter" idx="10" hasCustomPrompt="1"/>
          </p:nvPr>
        </p:nvSpPr>
        <p:spPr>
          <a:xfrm>
            <a:off x="0" y="1"/>
            <a:ext cx="9143999" cy="4478002"/>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pic>
        <p:nvPicPr>
          <p:cNvPr id="8" name="Picture 7" descr="A close up of a sign&#10;&#10;Description automatically generated">
            <a:extLst>
              <a:ext uri="{FF2B5EF4-FFF2-40B4-BE49-F238E27FC236}">
                <a16:creationId xmlns:a16="http://schemas.microsoft.com/office/drawing/2014/main" id="{C0D23278-3667-1F4A-8304-61669185B1E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spTree>
    <p:extLst>
      <p:ext uri="{BB962C8B-B14F-4D97-AF65-F5344CB8AC3E}">
        <p14:creationId xmlns:p14="http://schemas.microsoft.com/office/powerpoint/2010/main" val="4285840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291234"/>
            <a:ext cx="4114800" cy="3426380"/>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291234"/>
            <a:ext cx="4114800" cy="3426380"/>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08423" y="825485"/>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6774" y="449738"/>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54443" y="825485"/>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708363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459604"/>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896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46863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928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46863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Tree>
    <p:extLst>
      <p:ext uri="{BB962C8B-B14F-4D97-AF65-F5344CB8AC3E}">
        <p14:creationId xmlns:p14="http://schemas.microsoft.com/office/powerpoint/2010/main" val="3335121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46863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2086532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1" name="Text Placeholder 5"/>
          <p:cNvSpPr>
            <a:spLocks noGrp="1"/>
          </p:cNvSpPr>
          <p:nvPr>
            <p:ph type="body" sz="quarter" idx="12" hasCustomPrompt="1"/>
          </p:nvPr>
        </p:nvSpPr>
        <p:spPr>
          <a:xfrm>
            <a:off x="457201" y="46863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4195892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46863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Tree>
    <p:extLst>
      <p:ext uri="{BB962C8B-B14F-4D97-AF65-F5344CB8AC3E}">
        <p14:creationId xmlns:p14="http://schemas.microsoft.com/office/powerpoint/2010/main" val="3004044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468630"/>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Tree>
    <p:extLst>
      <p:ext uri="{BB962C8B-B14F-4D97-AF65-F5344CB8AC3E}">
        <p14:creationId xmlns:p14="http://schemas.microsoft.com/office/powerpoint/2010/main" val="2298639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87094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87094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87094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87094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579132"/>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579132"/>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579132"/>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579132"/>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468630"/>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814563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468630"/>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1508828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0244"/>
            <a:ext cx="8372901" cy="621711"/>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395284"/>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19618"/>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560538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46863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2764635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736921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43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ver Option A">
    <p:spTree>
      <p:nvGrpSpPr>
        <p:cNvPr id="1" name=""/>
        <p:cNvGrpSpPr/>
        <p:nvPr/>
      </p:nvGrpSpPr>
      <p:grpSpPr>
        <a:xfrm>
          <a:off x="0" y="0"/>
          <a:ext cx="0" cy="0"/>
          <a:chOff x="0" y="0"/>
          <a:chExt cx="0" cy="0"/>
        </a:xfrm>
      </p:grpSpPr>
      <p:pic>
        <p:nvPicPr>
          <p:cNvPr id="21" name="Picture 20" descr="A close up of a sign&#10;&#10;Description automatically generated">
            <a:extLst>
              <a:ext uri="{FF2B5EF4-FFF2-40B4-BE49-F238E27FC236}">
                <a16:creationId xmlns:a16="http://schemas.microsoft.com/office/drawing/2014/main" id="{033A2C4E-B105-AD4E-8FDE-BD99A58863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01228" y="369832"/>
            <a:ext cx="2592519" cy="673172"/>
          </a:xfrm>
          <a:prstGeom prst="rect">
            <a:avLst/>
          </a:prstGeom>
        </p:spPr>
      </p:pic>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416893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Option B">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362DF68-E9A6-3A4D-8807-FED7088721E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488688"/>
          </a:xfrm>
          <a:prstGeom prst="rect">
            <a:avLst/>
          </a:prstGeom>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Month Day, 2021</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pic>
        <p:nvPicPr>
          <p:cNvPr id="23" name="Picture 22" descr="A close up of a sign&#10;&#10;Description automatically generated">
            <a:extLst>
              <a:ext uri="{FF2B5EF4-FFF2-40B4-BE49-F238E27FC236}">
                <a16:creationId xmlns:a16="http://schemas.microsoft.com/office/drawing/2014/main" id="{3ED98465-142B-874D-9BEF-93A1086E76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24" name="Picture 23">
            <a:extLst>
              <a:ext uri="{FF2B5EF4-FFF2-40B4-BE49-F238E27FC236}">
                <a16:creationId xmlns:a16="http://schemas.microsoft.com/office/drawing/2014/main" id="{61761542-C518-9E4E-BE7F-FE23A2605BA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30355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ver Option C">
    <p:spTree>
      <p:nvGrpSpPr>
        <p:cNvPr id="1" name=""/>
        <p:cNvGrpSpPr/>
        <p:nvPr/>
      </p:nvGrpSpPr>
      <p:grpSpPr>
        <a:xfrm>
          <a:off x="0" y="0"/>
          <a:ext cx="0" cy="0"/>
          <a:chOff x="0" y="0"/>
          <a:chExt cx="0" cy="0"/>
        </a:xfrm>
      </p:grpSpPr>
      <p:pic>
        <p:nvPicPr>
          <p:cNvPr id="18" name="Picture 17" descr="A close up of a sign&#10;&#10;Description automatically generated">
            <a:extLst>
              <a:ext uri="{FF2B5EF4-FFF2-40B4-BE49-F238E27FC236}">
                <a16:creationId xmlns:a16="http://schemas.microsoft.com/office/drawing/2014/main" id="{7E2FAC2F-5DA3-DF47-A636-2A95DC1252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58316" y="58557"/>
            <a:ext cx="2201070" cy="571529"/>
          </a:xfrm>
          <a:prstGeom prst="rect">
            <a:avLst/>
          </a:prstGeom>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811805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 Option D">
    <p:spTree>
      <p:nvGrpSpPr>
        <p:cNvPr id="1" name=""/>
        <p:cNvGrpSpPr/>
        <p:nvPr/>
      </p:nvGrpSpPr>
      <p:grpSpPr>
        <a:xfrm>
          <a:off x="0" y="0"/>
          <a:ext cx="0" cy="0"/>
          <a:chOff x="0" y="0"/>
          <a:chExt cx="0" cy="0"/>
        </a:xfrm>
      </p:grpSpPr>
      <p:pic>
        <p:nvPicPr>
          <p:cNvPr id="21" name="Picture 20" descr="A close up of a sign&#10;&#10;Description automatically generated">
            <a:extLst>
              <a:ext uri="{FF2B5EF4-FFF2-40B4-BE49-F238E27FC236}">
                <a16:creationId xmlns:a16="http://schemas.microsoft.com/office/drawing/2014/main" id="{F98DCACE-65A7-5044-AE4A-0380388C94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62888" y="139139"/>
            <a:ext cx="2201070" cy="571529"/>
          </a:xfrm>
          <a:prstGeom prst="rect">
            <a:avLst/>
          </a:prstGeom>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010196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 - Full Frame">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807688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 - ONE Image">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1696641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 - TWO images">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3853083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_">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5857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pSp>
        <p:nvGrpSpPr>
          <p:cNvPr id="23" name="Group 22" hidden="1">
            <a:extLst>
              <a:ext uri="{FF2B5EF4-FFF2-40B4-BE49-F238E27FC236}">
                <a16:creationId xmlns:a16="http://schemas.microsoft.com/office/drawing/2014/main" id="{9CDC428E-DBB5-1649-8291-2FA82A5C9E82}"/>
              </a:ext>
            </a:extLst>
          </p:cNvPr>
          <p:cNvGrpSpPr/>
          <p:nvPr/>
        </p:nvGrpSpPr>
        <p:grpSpPr>
          <a:xfrm>
            <a:off x="419099" y="1390650"/>
            <a:ext cx="8269876" cy="3314700"/>
            <a:chOff x="419099" y="1390650"/>
            <a:chExt cx="8269876" cy="3314700"/>
          </a:xfrm>
        </p:grpSpPr>
        <p:sp>
          <p:nvSpPr>
            <p:cNvPr id="13" name="Rectangle 12">
              <a:extLst>
                <a:ext uri="{FF2B5EF4-FFF2-40B4-BE49-F238E27FC236}">
                  <a16:creationId xmlns:a16="http://schemas.microsoft.com/office/drawing/2014/main" id="{4F1F8818-1FE6-2341-BE7A-993CECC5541D}"/>
                </a:ext>
              </a:extLst>
            </p:cNvPr>
            <p:cNvSpPr/>
            <p:nvPr userDrawn="1"/>
          </p:nvSpPr>
          <p:spPr>
            <a:xfrm>
              <a:off x="419100"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SPONSOR</a:t>
              </a:r>
            </a:p>
          </p:txBody>
        </p:sp>
        <p:sp>
          <p:nvSpPr>
            <p:cNvPr id="14" name="Rectangle 13">
              <a:extLst>
                <a:ext uri="{FF2B5EF4-FFF2-40B4-BE49-F238E27FC236}">
                  <a16:creationId xmlns:a16="http://schemas.microsoft.com/office/drawing/2014/main" id="{ABB991B3-C8CA-5842-83B0-825B25C421FB}"/>
                </a:ext>
              </a:extLst>
            </p:cNvPr>
            <p:cNvSpPr/>
            <p:nvPr userDrawn="1"/>
          </p:nvSpPr>
          <p:spPr>
            <a:xfrm>
              <a:off x="4643651"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FUNDING</a:t>
              </a:r>
            </a:p>
          </p:txBody>
        </p:sp>
        <p:sp>
          <p:nvSpPr>
            <p:cNvPr id="15" name="Rectangle 14">
              <a:extLst>
                <a:ext uri="{FF2B5EF4-FFF2-40B4-BE49-F238E27FC236}">
                  <a16:creationId xmlns:a16="http://schemas.microsoft.com/office/drawing/2014/main" id="{6CCDC5DB-87A9-9449-8FD5-702421FEB657}"/>
                </a:ext>
              </a:extLst>
            </p:cNvPr>
            <p:cNvSpPr/>
            <p:nvPr userDrawn="1"/>
          </p:nvSpPr>
          <p:spPr>
            <a:xfrm>
              <a:off x="419099" y="1765436"/>
              <a:ext cx="3493227"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DESCRIPTION</a:t>
              </a:r>
            </a:p>
            <a:p>
              <a:r>
                <a:rPr lang="en-US" sz="1200" dirty="0">
                  <a:solidFill>
                    <a:schemeClr val="tx1"/>
                  </a:solidFill>
                </a:rPr>
                <a:t>Current projects exploring:</a:t>
              </a:r>
            </a:p>
            <a:p>
              <a:pPr marL="120650" indent="-120650">
                <a:buFont typeface="Arial" panose="020B0604020202020204" pitchFamily="34" charset="0"/>
                <a:buChar char="•"/>
              </a:pPr>
              <a:r>
                <a:rPr lang="en-US" sz="1200" dirty="0">
                  <a:solidFill>
                    <a:schemeClr val="tx1"/>
                  </a:solidFill>
                </a:rPr>
                <a:t>Identification and fingerprinting of electronic control units using ML/DL/AI</a:t>
              </a:r>
            </a:p>
            <a:p>
              <a:pPr marL="120650" indent="-120650">
                <a:buFont typeface="Arial" panose="020B0604020202020204" pitchFamily="34" charset="0"/>
                <a:buChar char="•"/>
              </a:pPr>
              <a:r>
                <a:rPr lang="en-US" sz="1200" dirty="0">
                  <a:solidFill>
                    <a:schemeClr val="tx1"/>
                  </a:solidFill>
                </a:rPr>
                <a:t>Creation of a vehicle simulation testbed </a:t>
              </a:r>
            </a:p>
            <a:p>
              <a:pPr marL="120650" indent="-120650">
                <a:buFont typeface="Arial" panose="020B0604020202020204" pitchFamily="34" charset="0"/>
                <a:buChar char="•"/>
              </a:pPr>
              <a:r>
                <a:rPr lang="en-US" sz="1200" dirty="0">
                  <a:solidFill>
                    <a:schemeClr val="tx1"/>
                  </a:solidFill>
                </a:rPr>
                <a:t>Creation of a automotive mobility testbed to safely test resilience measures such as sensor fusion</a:t>
              </a:r>
            </a:p>
            <a:p>
              <a:pPr marL="120650" indent="-120650">
                <a:buFont typeface="Arial" panose="020B0604020202020204" pitchFamily="34" charset="0"/>
                <a:buChar char="•"/>
              </a:pPr>
              <a:r>
                <a:rPr lang="en-US" sz="1200" dirty="0">
                  <a:solidFill>
                    <a:schemeClr val="tx1"/>
                  </a:solidFill>
                </a:rPr>
                <a:t>Threat modeling, </a:t>
              </a:r>
              <a:r>
                <a:rPr lang="en-US" sz="1200" dirty="0" err="1">
                  <a:solidFill>
                    <a:schemeClr val="tx1"/>
                  </a:solidFill>
                </a:rPr>
                <a:t>pentesting</a:t>
              </a:r>
              <a:r>
                <a:rPr lang="en-US" sz="1200" dirty="0">
                  <a:solidFill>
                    <a:schemeClr val="tx1"/>
                  </a:solidFill>
                </a:rPr>
                <a:t>, and risk analysis of vehicle to grid infrastructure (EVSE/</a:t>
              </a:r>
              <a:r>
                <a:rPr lang="en-US" sz="1200" dirty="0" err="1">
                  <a:solidFill>
                    <a:schemeClr val="tx1"/>
                  </a:solidFill>
                </a:rPr>
                <a:t>xFC</a:t>
              </a:r>
              <a:r>
                <a:rPr lang="en-US" sz="1200" dirty="0">
                  <a:solidFill>
                    <a:schemeClr val="tx1"/>
                  </a:solidFill>
                </a:rPr>
                <a:t>)</a:t>
              </a:r>
            </a:p>
            <a:p>
              <a:endParaRPr lang="en-US" sz="1200" b="1" dirty="0"/>
            </a:p>
          </p:txBody>
        </p:sp>
        <p:sp>
          <p:nvSpPr>
            <p:cNvPr id="16" name="Rectangle 15">
              <a:extLst>
                <a:ext uri="{FF2B5EF4-FFF2-40B4-BE49-F238E27FC236}">
                  <a16:creationId xmlns:a16="http://schemas.microsoft.com/office/drawing/2014/main" id="{4B433469-4EFE-E542-978B-1448E472CC26}"/>
                </a:ext>
              </a:extLst>
            </p:cNvPr>
            <p:cNvSpPr/>
            <p:nvPr userDrawn="1"/>
          </p:nvSpPr>
          <p:spPr>
            <a:xfrm>
              <a:off x="4054358" y="1765436"/>
              <a:ext cx="2185332"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RESULTS</a:t>
              </a:r>
            </a:p>
            <a:p>
              <a:pPr marL="114300" indent="-114300">
                <a:buFont typeface="Arial" panose="020B0604020202020204" pitchFamily="34" charset="0"/>
                <a:buChar char="•"/>
              </a:pPr>
              <a:r>
                <a:rPr lang="en-US" sz="1200" dirty="0">
                  <a:solidFill>
                    <a:schemeClr val="tx1"/>
                  </a:solidFill>
                </a:rPr>
                <a:t>Deliverables include simulation testbed software, physical testbed, industry papers, DOE white papers</a:t>
              </a:r>
            </a:p>
            <a:p>
              <a:pPr marL="114300" indent="-114300">
                <a:buFont typeface="Arial" panose="020B0604020202020204" pitchFamily="34" charset="0"/>
                <a:buChar char="•"/>
              </a:pPr>
              <a:r>
                <a:rPr lang="en-US" sz="1200" dirty="0">
                  <a:solidFill>
                    <a:schemeClr val="tx1"/>
                  </a:solidFill>
                </a:rPr>
                <a:t>Results will impact current charging infrastructure deployment and shape secure architectures and policy</a:t>
              </a:r>
            </a:p>
            <a:p>
              <a:endParaRPr lang="en-US" sz="1200" b="1" dirty="0"/>
            </a:p>
          </p:txBody>
        </p:sp>
        <p:sp>
          <p:nvSpPr>
            <p:cNvPr id="17" name="Rectangle 16">
              <a:extLst>
                <a:ext uri="{FF2B5EF4-FFF2-40B4-BE49-F238E27FC236}">
                  <a16:creationId xmlns:a16="http://schemas.microsoft.com/office/drawing/2014/main" id="{37654D32-AD25-E741-99D1-1FFB7CFA218F}"/>
                </a:ext>
              </a:extLst>
            </p:cNvPr>
            <p:cNvSpPr/>
            <p:nvPr userDrawn="1"/>
          </p:nvSpPr>
          <p:spPr>
            <a:xfrm>
              <a:off x="6392591" y="1765436"/>
              <a:ext cx="2296383"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CONTRIBUTION</a:t>
              </a:r>
            </a:p>
            <a:p>
              <a:r>
                <a:rPr lang="en-US" sz="1200" dirty="0">
                  <a:solidFill>
                    <a:schemeClr val="tx1"/>
                  </a:solidFill>
                </a:rPr>
                <a:t>Techniques and tools developed apply to heavy vehicles which impact critical infrastructure, military operations, and commerce</a:t>
              </a:r>
            </a:p>
          </p:txBody>
        </p:sp>
        <p:sp>
          <p:nvSpPr>
            <p:cNvPr id="18" name="Rectangle 17">
              <a:extLst>
                <a:ext uri="{FF2B5EF4-FFF2-40B4-BE49-F238E27FC236}">
                  <a16:creationId xmlns:a16="http://schemas.microsoft.com/office/drawing/2014/main" id="{94C35AC7-582F-7D4E-ADFB-FDB003388826}"/>
                </a:ext>
              </a:extLst>
            </p:cNvPr>
            <p:cNvSpPr/>
            <p:nvPr userDrawn="1"/>
          </p:nvSpPr>
          <p:spPr>
            <a:xfrm>
              <a:off x="419100"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ARGONNE CAPABILITIES</a:t>
              </a:r>
            </a:p>
          </p:txBody>
        </p:sp>
        <p:sp>
          <p:nvSpPr>
            <p:cNvPr id="19" name="Rectangle 18">
              <a:extLst>
                <a:ext uri="{FF2B5EF4-FFF2-40B4-BE49-F238E27FC236}">
                  <a16:creationId xmlns:a16="http://schemas.microsoft.com/office/drawing/2014/main" id="{52101D9A-0D44-9848-B7BE-578BE7238C03}"/>
                </a:ext>
              </a:extLst>
            </p:cNvPr>
            <p:cNvSpPr/>
            <p:nvPr userDrawn="1"/>
          </p:nvSpPr>
          <p:spPr>
            <a:xfrm>
              <a:off x="4643651"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FUTURE OUTLOOK</a:t>
              </a:r>
            </a:p>
          </p:txBody>
        </p:sp>
      </p:grpSp>
    </p:spTree>
    <p:extLst>
      <p:ext uri="{BB962C8B-B14F-4D97-AF65-F5344CB8AC3E}">
        <p14:creationId xmlns:p14="http://schemas.microsoft.com/office/powerpoint/2010/main" val="2356141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ic - THREE Images">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2079647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ic - FOUR Images">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Tree>
    <p:extLst>
      <p:ext uri="{BB962C8B-B14F-4D97-AF65-F5344CB8AC3E}">
        <p14:creationId xmlns:p14="http://schemas.microsoft.com/office/powerpoint/2010/main" val="912346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54995"/>
            <a:ext cx="8372901" cy="374786"/>
          </a:xfrm>
          <a:prstGeom prst="rect">
            <a:avLst/>
          </a:prstGeo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459604"/>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
        <p:nvSpPr>
          <p:cNvPr id="8" name="TextBox 7">
            <a:extLst>
              <a:ext uri="{FF2B5EF4-FFF2-40B4-BE49-F238E27FC236}">
                <a16:creationId xmlns:a16="http://schemas.microsoft.com/office/drawing/2014/main" id="{B6184E02-FB66-514F-AED2-31434781E75B}"/>
              </a:ext>
            </a:extLst>
          </p:cNvPr>
          <p:cNvSpPr txBox="1"/>
          <p:nvPr userDrawn="1"/>
        </p:nvSpPr>
        <p:spPr>
          <a:xfrm>
            <a:off x="2148350" y="10841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63136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w Bar and Logos">
    <p:spTree>
      <p:nvGrpSpPr>
        <p:cNvPr id="1" name=""/>
        <p:cNvGrpSpPr/>
        <p:nvPr/>
      </p:nvGrpSpPr>
      <p:grpSpPr>
        <a:xfrm>
          <a:off x="0" y="0"/>
          <a:ext cx="0" cy="0"/>
          <a:chOff x="0" y="0"/>
          <a:chExt cx="0" cy="0"/>
        </a:xfrm>
      </p:grpSpPr>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8287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_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5857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aphicFrame>
        <p:nvGraphicFramePr>
          <p:cNvPr id="3" name="Table 2">
            <a:extLst>
              <a:ext uri="{FF2B5EF4-FFF2-40B4-BE49-F238E27FC236}">
                <a16:creationId xmlns:a16="http://schemas.microsoft.com/office/drawing/2014/main" id="{256A010B-81D1-D941-BDE7-50CB6BFE52FB}"/>
              </a:ext>
            </a:extLst>
          </p:cNvPr>
          <p:cNvGraphicFramePr>
            <a:graphicFrameLocks noGrp="1"/>
          </p:cNvGraphicFramePr>
          <p:nvPr>
            <p:extLst>
              <p:ext uri="{D42A27DB-BD31-4B8C-83A1-F6EECF244321}">
                <p14:modId xmlns:p14="http://schemas.microsoft.com/office/powerpoint/2010/main" val="3539859176"/>
              </p:ext>
            </p:extLst>
          </p:nvPr>
        </p:nvGraphicFramePr>
        <p:xfrm>
          <a:off x="457200" y="1518245"/>
          <a:ext cx="8372900" cy="3204363"/>
        </p:xfrm>
        <a:graphic>
          <a:graphicData uri="http://schemas.openxmlformats.org/drawingml/2006/table">
            <a:tbl>
              <a:tblPr firstRow="1" bandRow="1">
                <a:tableStyleId>{5C22544A-7EE6-4342-B048-85BDC9FD1C3A}</a:tableStyleId>
              </a:tblPr>
              <a:tblGrid>
                <a:gridCol w="2093225">
                  <a:extLst>
                    <a:ext uri="{9D8B030D-6E8A-4147-A177-3AD203B41FA5}">
                      <a16:colId xmlns:a16="http://schemas.microsoft.com/office/drawing/2014/main" val="953177877"/>
                    </a:ext>
                  </a:extLst>
                </a:gridCol>
                <a:gridCol w="2093225">
                  <a:extLst>
                    <a:ext uri="{9D8B030D-6E8A-4147-A177-3AD203B41FA5}">
                      <a16:colId xmlns:a16="http://schemas.microsoft.com/office/drawing/2014/main" val="3184500041"/>
                    </a:ext>
                  </a:extLst>
                </a:gridCol>
                <a:gridCol w="2093225">
                  <a:extLst>
                    <a:ext uri="{9D8B030D-6E8A-4147-A177-3AD203B41FA5}">
                      <a16:colId xmlns:a16="http://schemas.microsoft.com/office/drawing/2014/main" val="3933062838"/>
                    </a:ext>
                  </a:extLst>
                </a:gridCol>
                <a:gridCol w="2093225">
                  <a:extLst>
                    <a:ext uri="{9D8B030D-6E8A-4147-A177-3AD203B41FA5}">
                      <a16:colId xmlns:a16="http://schemas.microsoft.com/office/drawing/2014/main" val="434370605"/>
                    </a:ext>
                  </a:extLst>
                </a:gridCol>
              </a:tblGrid>
              <a:tr h="1068121">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7385294"/>
                  </a:ext>
                </a:extLst>
              </a:tr>
              <a:tr h="1068121">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4461716"/>
                  </a:ext>
                </a:extLst>
              </a:tr>
              <a:tr h="1068121">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4438972"/>
                  </a:ext>
                </a:extLst>
              </a:tr>
            </a:tbl>
          </a:graphicData>
        </a:graphic>
      </p:graphicFrame>
    </p:spTree>
    <p:extLst>
      <p:ext uri="{BB962C8B-B14F-4D97-AF65-F5344CB8AC3E}">
        <p14:creationId xmlns:p14="http://schemas.microsoft.com/office/powerpoint/2010/main" val="818939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20763"/>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397181"/>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397181"/>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627169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20332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2.png"/><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251620B-FC18-4146-9BF7-244077EE7563}"/>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7860665" y="4794647"/>
            <a:ext cx="1044942" cy="298334"/>
          </a:xfrm>
          <a:prstGeom prst="rect">
            <a:avLst/>
          </a:prstGeom>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933098562"/>
      </p:ext>
    </p:extLst>
  </p:cSld>
  <p:clrMap bg1="lt1" tx1="dk1" bg2="lt2" tx2="dk2" accent1="accent1" accent2="accent2" accent3="accent3" accent4="accent4" accent5="accent5" accent6="accent6" hlink="hlink" folHlink="folHlink"/>
  <p:sldLayoutIdLst>
    <p:sldLayoutId id="2147483810" r:id="rId1"/>
    <p:sldLayoutId id="2147483826" r:id="rId2"/>
    <p:sldLayoutId id="2147483827" r:id="rId3"/>
    <p:sldLayoutId id="2147483828"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564">
          <p15:clr>
            <a:srgbClr val="F26B43"/>
          </p15:clr>
        </p15:guide>
        <p15:guide id="4" pos="5568">
          <p15:clr>
            <a:srgbClr val="F26B43"/>
          </p15:clr>
        </p15:guide>
        <p15:guide id="5" orient="horz" pos="2964">
          <p15:clr>
            <a:srgbClr val="F26B43"/>
          </p15:clr>
        </p15:guide>
        <p15:guide id="6" orient="horz" pos="1720">
          <p15:clr>
            <a:srgbClr val="F26B43"/>
          </p15:clr>
        </p15:guide>
        <p15:guide id="7" orient="horz" pos="876">
          <p15:clr>
            <a:srgbClr val="F26B43"/>
          </p15:clr>
        </p15:guide>
        <p15:guide id="8" orient="horz" pos="3180" userDrawn="1">
          <p15:clr>
            <a:srgbClr val="F26B43"/>
          </p15:clr>
        </p15:guide>
        <p15:guide id="9" pos="2880" userDrawn="1">
          <p15:clr>
            <a:srgbClr val="F26B43"/>
          </p15:clr>
        </p15:guide>
        <p15:guide id="10" orient="horz" pos="3156" userDrawn="1">
          <p15:clr>
            <a:srgbClr val="F26B43"/>
          </p15:clr>
        </p15:guide>
        <p15:guide id="11"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251620B-FC18-4146-9BF7-244077EE7563}"/>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7860665" y="4794647"/>
            <a:ext cx="1044942" cy="298334"/>
          </a:xfrm>
          <a:prstGeom prst="rect">
            <a:avLst/>
          </a:prstGeom>
        </p:spPr>
      </p:pic>
      <p:sp>
        <p:nvSpPr>
          <p:cNvPr id="2" name="Title Placeholder 1"/>
          <p:cNvSpPr>
            <a:spLocks noGrp="1"/>
          </p:cNvSpPr>
          <p:nvPr>
            <p:ph type="title"/>
          </p:nvPr>
        </p:nvSpPr>
        <p:spPr>
          <a:xfrm>
            <a:off x="457200" y="29719"/>
            <a:ext cx="8372901" cy="420019"/>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80589791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564">
          <p15:clr>
            <a:srgbClr val="F26B43"/>
          </p15:clr>
        </p15:guide>
        <p15:guide id="4" pos="5568">
          <p15:clr>
            <a:srgbClr val="F26B43"/>
          </p15:clr>
        </p15:guide>
        <p15:guide id="5" orient="horz" pos="2964">
          <p15:clr>
            <a:srgbClr val="F26B43"/>
          </p15:clr>
        </p15:guide>
        <p15:guide id="6" orient="horz" pos="1720">
          <p15:clr>
            <a:srgbClr val="F26B43"/>
          </p15:clr>
        </p15:guide>
        <p15:guide id="7" orient="horz" pos="876">
          <p15:clr>
            <a:srgbClr val="F26B43"/>
          </p15:clr>
        </p15:guide>
        <p15:guide id="8" orient="horz" pos="3180">
          <p15:clr>
            <a:srgbClr val="F26B43"/>
          </p15:clr>
        </p15:guide>
        <p15:guide id="9" pos="2880">
          <p15:clr>
            <a:srgbClr val="F26B43"/>
          </p15:clr>
        </p15:guide>
        <p15:guide id="10" orient="horz" pos="3156">
          <p15:clr>
            <a:srgbClr val="F26B43"/>
          </p15:clr>
        </p15:guide>
        <p15:guide id="11"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3.wdp"/><Relationship Id="rId7" Type="http://schemas.openxmlformats.org/officeDocument/2006/relationships/image" Target="../media/image31.jp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0.jpg"/><Relationship Id="rId5" Type="http://schemas.microsoft.com/office/2007/relationships/hdphoto" Target="../media/hdphoto4.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5" Type="http://schemas.openxmlformats.org/officeDocument/2006/relationships/image" Target="../media/image18.w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18.wmf"/><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A49CC4-6EB1-46E9-9B51-172AA1E007C4}"/>
              </a:ext>
            </a:extLst>
          </p:cNvPr>
          <p:cNvSpPr/>
          <p:nvPr/>
        </p:nvSpPr>
        <p:spPr>
          <a:xfrm>
            <a:off x="234563" y="1263300"/>
            <a:ext cx="4629159" cy="2033493"/>
          </a:xfrm>
          <a:prstGeom prst="rect">
            <a:avLst/>
          </a:prstGeom>
          <a:gradFill flip="none" rotWithShape="1">
            <a:gsLst>
              <a:gs pos="0">
                <a:srgbClr val="1774AD">
                  <a:alpha val="20000"/>
                </a:srgbClr>
              </a:gs>
              <a:gs pos="35000">
                <a:schemeClr val="accent2">
                  <a:lumMod val="95000"/>
                  <a:lumOff val="5000"/>
                  <a:alpha val="50000"/>
                </a:schemeClr>
              </a:gs>
              <a:gs pos="100000">
                <a:srgbClr val="032B66">
                  <a:alpha val="7000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33">
            <a:extLst>
              <a:ext uri="{FF2B5EF4-FFF2-40B4-BE49-F238E27FC236}">
                <a16:creationId xmlns:a16="http://schemas.microsoft.com/office/drawing/2014/main" id="{31E29541-238E-C54F-8CD3-5742FD2F6130}"/>
              </a:ext>
            </a:extLst>
          </p:cNvPr>
          <p:cNvSpPr>
            <a:spLocks noGrp="1"/>
          </p:cNvSpPr>
          <p:nvPr>
            <p:ph type="title"/>
          </p:nvPr>
        </p:nvSpPr>
        <p:spPr>
          <a:xfrm>
            <a:off x="1" y="1266825"/>
            <a:ext cx="4863724" cy="2029968"/>
          </a:xfrm>
          <a:noFill/>
        </p:spPr>
        <p:txBody>
          <a:bodyPr/>
          <a:lstStyle/>
          <a:p>
            <a:r>
              <a:rPr lang="en-US" dirty="0"/>
              <a:t>Argonne wakefield accelerator (AWA)</a:t>
            </a:r>
          </a:p>
        </p:txBody>
      </p:sp>
      <p:sp>
        <p:nvSpPr>
          <p:cNvPr id="53" name="Text Placeholder 52">
            <a:extLst>
              <a:ext uri="{FF2B5EF4-FFF2-40B4-BE49-F238E27FC236}">
                <a16:creationId xmlns:a16="http://schemas.microsoft.com/office/drawing/2014/main" id="{C1B493A7-07A7-474B-8D09-DE74EE1F0195}"/>
              </a:ext>
            </a:extLst>
          </p:cNvPr>
          <p:cNvSpPr>
            <a:spLocks noGrp="1"/>
          </p:cNvSpPr>
          <p:nvPr>
            <p:ph type="body" sz="quarter" idx="24"/>
          </p:nvPr>
        </p:nvSpPr>
        <p:spPr>
          <a:xfrm>
            <a:off x="1" y="153714"/>
            <a:ext cx="4572000" cy="969169"/>
          </a:xfrm>
        </p:spPr>
        <p:txBody>
          <a:bodyPr/>
          <a:lstStyle/>
          <a:p>
            <a:r>
              <a:rPr lang="en-US" dirty="0"/>
              <a:t>October 05, 2021</a:t>
            </a:r>
          </a:p>
        </p:txBody>
      </p:sp>
      <p:sp>
        <p:nvSpPr>
          <p:cNvPr id="3" name="Text Placeholder 2">
            <a:extLst>
              <a:ext uri="{FF2B5EF4-FFF2-40B4-BE49-F238E27FC236}">
                <a16:creationId xmlns:a16="http://schemas.microsoft.com/office/drawing/2014/main" id="{0B94F065-E994-0241-BFDD-A788576AEAA1}"/>
              </a:ext>
            </a:extLst>
          </p:cNvPr>
          <p:cNvSpPr>
            <a:spLocks noGrp="1"/>
          </p:cNvSpPr>
          <p:nvPr>
            <p:ph type="body" sz="quarter" idx="18"/>
          </p:nvPr>
        </p:nvSpPr>
        <p:spPr/>
        <p:txBody>
          <a:bodyPr/>
          <a:lstStyle/>
          <a:p>
            <a:r>
              <a:rPr lang="en-US" dirty="0"/>
              <a:t>High Energy Physics</a:t>
            </a:r>
          </a:p>
          <a:p>
            <a:r>
              <a:rPr lang="en-US" dirty="0"/>
              <a:t>Division Director</a:t>
            </a:r>
          </a:p>
        </p:txBody>
      </p:sp>
      <p:sp>
        <p:nvSpPr>
          <p:cNvPr id="6" name="Text Placeholder 5">
            <a:extLst>
              <a:ext uri="{FF2B5EF4-FFF2-40B4-BE49-F238E27FC236}">
                <a16:creationId xmlns:a16="http://schemas.microsoft.com/office/drawing/2014/main" id="{0B5ADFCF-FF69-D247-99A4-CF22A0F8D542}"/>
              </a:ext>
            </a:extLst>
          </p:cNvPr>
          <p:cNvSpPr>
            <a:spLocks noGrp="1"/>
          </p:cNvSpPr>
          <p:nvPr>
            <p:ph type="body" sz="quarter" idx="17"/>
          </p:nvPr>
        </p:nvSpPr>
        <p:spPr/>
        <p:txBody>
          <a:bodyPr/>
          <a:lstStyle/>
          <a:p>
            <a:r>
              <a:rPr lang="en-US" dirty="0"/>
              <a:t>Rik Yoshida </a:t>
            </a:r>
          </a:p>
        </p:txBody>
      </p:sp>
      <p:pic>
        <p:nvPicPr>
          <p:cNvPr id="15" name="Picture Placeholder 9">
            <a:extLst>
              <a:ext uri="{FF2B5EF4-FFF2-40B4-BE49-F238E27FC236}">
                <a16:creationId xmlns:a16="http://schemas.microsoft.com/office/drawing/2014/main" id="{EAB2B981-EA16-490F-9310-9DC380DAACB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863725" y="1263300"/>
            <a:ext cx="4280275" cy="2029968"/>
          </a:xfrm>
          <a:prstGeom prst="rect">
            <a:avLst/>
          </a:prstGeom>
          <a:solidFill>
            <a:schemeClr val="bg1">
              <a:lumMod val="75000"/>
            </a:schemeClr>
          </a:solidFill>
        </p:spPr>
      </p:pic>
      <p:sp>
        <p:nvSpPr>
          <p:cNvPr id="9" name="Text Placeholder 52">
            <a:extLst>
              <a:ext uri="{FF2B5EF4-FFF2-40B4-BE49-F238E27FC236}">
                <a16:creationId xmlns:a16="http://schemas.microsoft.com/office/drawing/2014/main" id="{A6F7F26B-4EF4-4540-974D-20E50C5CE8A5}"/>
              </a:ext>
            </a:extLst>
          </p:cNvPr>
          <p:cNvSpPr txBox="1">
            <a:spLocks/>
          </p:cNvSpPr>
          <p:nvPr/>
        </p:nvSpPr>
        <p:spPr>
          <a:xfrm>
            <a:off x="4023360" y="153714"/>
            <a:ext cx="5120639" cy="969169"/>
          </a:xfrm>
          <a:prstGeom prst="rect">
            <a:avLst/>
          </a:prstGeom>
        </p:spPr>
        <p:txBody>
          <a:bodyPr vert="horz" lIns="457200" tIns="0" rIns="274320" bIns="45720" rtlCol="0" anchor="ctr">
            <a:noAutofit/>
          </a:bodyPr>
          <a:lstStyle>
            <a:lvl1pPr marL="0" indent="0" algn="l" defTabSz="457200" rtl="0" eaLnBrk="1" latinLnBrk="0" hangingPunct="1">
              <a:spcBef>
                <a:spcPts val="600"/>
              </a:spcBef>
              <a:spcAft>
                <a:spcPts val="0"/>
              </a:spcAft>
              <a:buFont typeface="Wingdings" pitchFamily="2" charset="2"/>
              <a:buNone/>
              <a:defRPr sz="1800" kern="1200" cap="all" baseline="0">
                <a:solidFill>
                  <a:schemeClr val="bg1"/>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b="1" dirty="0"/>
              <a:t>Accelerator safety workshop</a:t>
            </a:r>
          </a:p>
        </p:txBody>
      </p:sp>
      <p:sp>
        <p:nvSpPr>
          <p:cNvPr id="21" name="Rectangle 20">
            <a:extLst>
              <a:ext uri="{FF2B5EF4-FFF2-40B4-BE49-F238E27FC236}">
                <a16:creationId xmlns:a16="http://schemas.microsoft.com/office/drawing/2014/main" id="{1EED044A-4D5D-40B5-AED2-4C5E0F92F85E}"/>
              </a:ext>
            </a:extLst>
          </p:cNvPr>
          <p:cNvSpPr/>
          <p:nvPr/>
        </p:nvSpPr>
        <p:spPr>
          <a:xfrm>
            <a:off x="0" y="1278706"/>
            <a:ext cx="234563" cy="2037018"/>
          </a:xfrm>
          <a:prstGeom prst="rect">
            <a:avLst/>
          </a:prstGeom>
          <a:solidFill>
            <a:srgbClr val="0082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F860A4E1-A326-449D-98A9-E45F1A9042A7}"/>
              </a:ext>
            </a:extLst>
          </p:cNvPr>
          <p:cNvSpPr txBox="1">
            <a:spLocks/>
          </p:cNvSpPr>
          <p:nvPr/>
        </p:nvSpPr>
        <p:spPr>
          <a:xfrm>
            <a:off x="6080760" y="3720288"/>
            <a:ext cx="2692871" cy="685800"/>
          </a:xfrm>
          <a:prstGeom prst="rect">
            <a:avLst/>
          </a:prstGeom>
        </p:spPr>
        <p:txBody>
          <a:bodyPr vert="horz" lIns="0" tIns="0" rIns="0" bIns="45720" rtlCol="0">
            <a:normAutofit/>
          </a:bodyPr>
          <a:lstStyle>
            <a:lvl1pPr marL="0" indent="0" algn="l" defTabSz="457200" rtl="0" eaLnBrk="1" latinLnBrk="0" hangingPunct="1">
              <a:lnSpc>
                <a:spcPct val="95000"/>
              </a:lnSpc>
              <a:spcBef>
                <a:spcPts val="0"/>
              </a:spcBef>
              <a:spcAft>
                <a:spcPts val="0"/>
              </a:spcAft>
              <a:buFont typeface="Wingdings" pitchFamily="2" charset="2"/>
              <a:buNone/>
              <a:defRPr sz="1400" kern="1200" baseline="0">
                <a:solidFill>
                  <a:schemeClr val="bg1"/>
                </a:solidFill>
                <a:latin typeface="+mn-lt"/>
                <a:ea typeface="+mn-ea"/>
                <a:cs typeface="+mn-cs"/>
              </a:defRPr>
            </a:lvl1pPr>
            <a:lvl2pPr marL="0" indent="0" algn="l" defTabSz="457200" rtl="0" eaLnBrk="1" latinLnBrk="0" hangingPunct="1">
              <a:spcBef>
                <a:spcPts val="1800"/>
              </a:spcBef>
              <a:spcAft>
                <a:spcPts val="0"/>
              </a:spcAft>
              <a:buFont typeface="Arial"/>
              <a:buNone/>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a:t>AWA Facility Manager</a:t>
            </a:r>
          </a:p>
        </p:txBody>
      </p:sp>
      <p:sp>
        <p:nvSpPr>
          <p:cNvPr id="11" name="Text Placeholder 5">
            <a:extLst>
              <a:ext uri="{FF2B5EF4-FFF2-40B4-BE49-F238E27FC236}">
                <a16:creationId xmlns:a16="http://schemas.microsoft.com/office/drawing/2014/main" id="{94BECEE5-CF8E-4C5A-A6BA-35A7418E84F6}"/>
              </a:ext>
            </a:extLst>
          </p:cNvPr>
          <p:cNvSpPr txBox="1">
            <a:spLocks/>
          </p:cNvSpPr>
          <p:nvPr/>
        </p:nvSpPr>
        <p:spPr>
          <a:xfrm>
            <a:off x="6080760" y="3437210"/>
            <a:ext cx="2692871" cy="295275"/>
          </a:xfrm>
          <a:prstGeom prst="rect">
            <a:avLst/>
          </a:prstGeom>
        </p:spPr>
        <p:txBody>
          <a:bodyPr vert="horz" lIns="0" tIns="0" rIns="0" bIns="0" rtlCol="0" anchor="b">
            <a:normAutofit/>
          </a:bodyPr>
          <a:lstStyle>
            <a:lvl1pPr marL="0" indent="0" algn="l" defTabSz="457200" rtl="0" eaLnBrk="1" latinLnBrk="0" hangingPunct="1">
              <a:spcBef>
                <a:spcPts val="600"/>
              </a:spcBef>
              <a:spcAft>
                <a:spcPts val="0"/>
              </a:spcAft>
              <a:buFont typeface="Wingdings" pitchFamily="2" charset="2"/>
              <a:buNone/>
              <a:defRPr sz="1400" b="1" kern="1200" cap="all" baseline="0">
                <a:solidFill>
                  <a:schemeClr val="bg1"/>
                </a:solidFill>
                <a:latin typeface="+mn-lt"/>
                <a:ea typeface="+mn-ea"/>
                <a:cs typeface="+mn-cs"/>
              </a:defRPr>
            </a:lvl1pPr>
            <a:lvl2pPr marL="0" indent="0" algn="l" defTabSz="457200" rtl="0" eaLnBrk="1" latinLnBrk="0" hangingPunct="1">
              <a:spcBef>
                <a:spcPts val="0"/>
              </a:spcBef>
              <a:spcAft>
                <a:spcPts val="0"/>
              </a:spcAft>
              <a:buFont typeface="Arial"/>
              <a:buNone/>
              <a:defRPr sz="1800" kern="1200">
                <a:solidFill>
                  <a:schemeClr val="tx1">
                    <a:lumMod val="50000"/>
                  </a:schemeClr>
                </a:solidFill>
                <a:latin typeface="+mn-lt"/>
                <a:ea typeface="+mn-ea"/>
                <a:cs typeface="+mn-cs"/>
              </a:defRPr>
            </a:lvl2pPr>
            <a:lvl3pPr marL="0" indent="0" algn="l" defTabSz="457200" rtl="0" eaLnBrk="1" latinLnBrk="0" hangingPunct="1">
              <a:spcBef>
                <a:spcPts val="1800"/>
              </a:spcBef>
              <a:spcAft>
                <a:spcPts val="0"/>
              </a:spcAft>
              <a:buFont typeface="Arial"/>
              <a:buNone/>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a:t>Eric Wisniewski</a:t>
            </a:r>
          </a:p>
        </p:txBody>
      </p:sp>
      <p:sp>
        <p:nvSpPr>
          <p:cNvPr id="13" name="Text Placeholder 2">
            <a:extLst>
              <a:ext uri="{FF2B5EF4-FFF2-40B4-BE49-F238E27FC236}">
                <a16:creationId xmlns:a16="http://schemas.microsoft.com/office/drawing/2014/main" id="{6218912C-2B0D-4390-AE26-B2125A8431F8}"/>
              </a:ext>
            </a:extLst>
          </p:cNvPr>
          <p:cNvSpPr txBox="1">
            <a:spLocks/>
          </p:cNvSpPr>
          <p:nvPr/>
        </p:nvSpPr>
        <p:spPr>
          <a:xfrm>
            <a:off x="3225564" y="4263390"/>
            <a:ext cx="2692871" cy="228600"/>
          </a:xfrm>
          <a:prstGeom prst="rect">
            <a:avLst/>
          </a:prstGeom>
        </p:spPr>
        <p:txBody>
          <a:bodyPr vert="horz" lIns="0" tIns="0" rIns="0" bIns="45720" rtlCol="0">
            <a:normAutofit/>
          </a:bodyPr>
          <a:lstStyle>
            <a:lvl1pPr marL="0" indent="0" algn="l" defTabSz="457200" rtl="0" eaLnBrk="1" latinLnBrk="0" hangingPunct="1">
              <a:lnSpc>
                <a:spcPct val="95000"/>
              </a:lnSpc>
              <a:spcBef>
                <a:spcPts val="0"/>
              </a:spcBef>
              <a:spcAft>
                <a:spcPts val="0"/>
              </a:spcAft>
              <a:buFont typeface="Wingdings" pitchFamily="2" charset="2"/>
              <a:buNone/>
              <a:defRPr sz="1400" kern="1200" baseline="0">
                <a:solidFill>
                  <a:schemeClr val="bg1"/>
                </a:solidFill>
                <a:latin typeface="+mn-lt"/>
                <a:ea typeface="+mn-ea"/>
                <a:cs typeface="+mn-cs"/>
              </a:defRPr>
            </a:lvl1pPr>
            <a:lvl2pPr marL="0" indent="0" algn="l" defTabSz="457200" rtl="0" eaLnBrk="1" latinLnBrk="0" hangingPunct="1">
              <a:spcBef>
                <a:spcPts val="1800"/>
              </a:spcBef>
              <a:spcAft>
                <a:spcPts val="0"/>
              </a:spcAft>
              <a:buFont typeface="Arial"/>
              <a:buNone/>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dirty="0"/>
              <a:t>www.anl.gov/awa</a:t>
            </a:r>
          </a:p>
        </p:txBody>
      </p:sp>
      <p:sp>
        <p:nvSpPr>
          <p:cNvPr id="14" name="Text Placeholder 2">
            <a:extLst>
              <a:ext uri="{FF2B5EF4-FFF2-40B4-BE49-F238E27FC236}">
                <a16:creationId xmlns:a16="http://schemas.microsoft.com/office/drawing/2014/main" id="{5AE564C1-0C83-4995-9890-6F084B8D51F1}"/>
              </a:ext>
            </a:extLst>
          </p:cNvPr>
          <p:cNvSpPr txBox="1">
            <a:spLocks/>
          </p:cNvSpPr>
          <p:nvPr/>
        </p:nvSpPr>
        <p:spPr>
          <a:xfrm>
            <a:off x="3225563" y="3720288"/>
            <a:ext cx="2692871" cy="685800"/>
          </a:xfrm>
          <a:prstGeom prst="rect">
            <a:avLst/>
          </a:prstGeom>
        </p:spPr>
        <p:txBody>
          <a:bodyPr vert="horz" lIns="0" tIns="0" rIns="0" bIns="45720" rtlCol="0">
            <a:normAutofit/>
          </a:bodyPr>
          <a:lstStyle>
            <a:lvl1pPr marL="0" indent="0" algn="l" defTabSz="457200" rtl="0" eaLnBrk="1" latinLnBrk="0" hangingPunct="1">
              <a:lnSpc>
                <a:spcPct val="95000"/>
              </a:lnSpc>
              <a:spcBef>
                <a:spcPts val="0"/>
              </a:spcBef>
              <a:spcAft>
                <a:spcPts val="0"/>
              </a:spcAft>
              <a:buFont typeface="Wingdings" pitchFamily="2" charset="2"/>
              <a:buNone/>
              <a:defRPr sz="1400" kern="1200" baseline="0">
                <a:solidFill>
                  <a:schemeClr val="bg1"/>
                </a:solidFill>
                <a:latin typeface="+mn-lt"/>
                <a:ea typeface="+mn-ea"/>
                <a:cs typeface="+mn-cs"/>
              </a:defRPr>
            </a:lvl1pPr>
            <a:lvl2pPr marL="0" indent="0" algn="l" defTabSz="457200" rtl="0" eaLnBrk="1" latinLnBrk="0" hangingPunct="1">
              <a:spcBef>
                <a:spcPts val="1800"/>
              </a:spcBef>
              <a:spcAft>
                <a:spcPts val="0"/>
              </a:spcAft>
              <a:buFont typeface="Arial"/>
              <a:buNone/>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AWA Group Leader</a:t>
            </a:r>
          </a:p>
        </p:txBody>
      </p:sp>
      <p:sp>
        <p:nvSpPr>
          <p:cNvPr id="16" name="Text Placeholder 5">
            <a:extLst>
              <a:ext uri="{FF2B5EF4-FFF2-40B4-BE49-F238E27FC236}">
                <a16:creationId xmlns:a16="http://schemas.microsoft.com/office/drawing/2014/main" id="{DFF91F80-4F9C-4407-BE11-5541FB80F08F}"/>
              </a:ext>
            </a:extLst>
          </p:cNvPr>
          <p:cNvSpPr txBox="1">
            <a:spLocks/>
          </p:cNvSpPr>
          <p:nvPr/>
        </p:nvSpPr>
        <p:spPr>
          <a:xfrm>
            <a:off x="3225564" y="3433685"/>
            <a:ext cx="2692871" cy="295275"/>
          </a:xfrm>
          <a:prstGeom prst="rect">
            <a:avLst/>
          </a:prstGeom>
        </p:spPr>
        <p:txBody>
          <a:bodyPr vert="horz" lIns="0" tIns="0" rIns="0" bIns="0" rtlCol="0" anchor="b">
            <a:normAutofit/>
          </a:bodyPr>
          <a:lstStyle>
            <a:lvl1pPr marL="0" indent="0" algn="l" defTabSz="457200" rtl="0" eaLnBrk="1" latinLnBrk="0" hangingPunct="1">
              <a:spcBef>
                <a:spcPts val="600"/>
              </a:spcBef>
              <a:spcAft>
                <a:spcPts val="0"/>
              </a:spcAft>
              <a:buFont typeface="Wingdings" pitchFamily="2" charset="2"/>
              <a:buNone/>
              <a:defRPr sz="1400" b="1" kern="1200" cap="all" baseline="0">
                <a:solidFill>
                  <a:schemeClr val="bg1"/>
                </a:solidFill>
                <a:latin typeface="+mn-lt"/>
                <a:ea typeface="+mn-ea"/>
                <a:cs typeface="+mn-cs"/>
              </a:defRPr>
            </a:lvl1pPr>
            <a:lvl2pPr marL="0" indent="0" algn="l" defTabSz="457200" rtl="0" eaLnBrk="1" latinLnBrk="0" hangingPunct="1">
              <a:spcBef>
                <a:spcPts val="0"/>
              </a:spcBef>
              <a:spcAft>
                <a:spcPts val="0"/>
              </a:spcAft>
              <a:buFont typeface="Arial"/>
              <a:buNone/>
              <a:defRPr sz="1800" kern="1200">
                <a:solidFill>
                  <a:schemeClr val="tx1">
                    <a:lumMod val="50000"/>
                  </a:schemeClr>
                </a:solidFill>
                <a:latin typeface="+mn-lt"/>
                <a:ea typeface="+mn-ea"/>
                <a:cs typeface="+mn-cs"/>
              </a:defRPr>
            </a:lvl2pPr>
            <a:lvl3pPr marL="0" indent="0" algn="l" defTabSz="457200" rtl="0" eaLnBrk="1" latinLnBrk="0" hangingPunct="1">
              <a:spcBef>
                <a:spcPts val="1800"/>
              </a:spcBef>
              <a:spcAft>
                <a:spcPts val="0"/>
              </a:spcAft>
              <a:buFont typeface="Arial"/>
              <a:buNone/>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a:t>John power</a:t>
            </a:r>
            <a:endParaRPr lang="en-US" dirty="0"/>
          </a:p>
        </p:txBody>
      </p:sp>
    </p:spTree>
    <p:extLst>
      <p:ext uri="{BB962C8B-B14F-4D97-AF65-F5344CB8AC3E}">
        <p14:creationId xmlns:p14="http://schemas.microsoft.com/office/powerpoint/2010/main" val="1549516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85FFE-6CCB-443C-8AA7-60917878837F}"/>
              </a:ext>
            </a:extLst>
          </p:cNvPr>
          <p:cNvSpPr>
            <a:spLocks noGrp="1"/>
          </p:cNvSpPr>
          <p:nvPr>
            <p:ph type="body" sz="quarter" idx="13"/>
          </p:nvPr>
        </p:nvSpPr>
        <p:spPr>
          <a:xfrm>
            <a:off x="458632" y="1291589"/>
            <a:ext cx="4114800" cy="3379471"/>
          </a:xfrm>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1400" dirty="0">
                <a:ea typeface="+mn-lt"/>
                <a:cs typeface="+mn-lt"/>
              </a:rPr>
              <a:t>Experiment Support</a:t>
            </a:r>
          </a:p>
          <a:p>
            <a:pPr marL="456724" lvl="1" indent="-172879">
              <a:spcBef>
                <a:spcPct val="20000"/>
              </a:spcBef>
              <a:spcAft>
                <a:spcPct val="0"/>
              </a:spcAft>
              <a:buFont typeface="Arial" pitchFamily="2" charset="2"/>
              <a:buChar char="•"/>
            </a:pPr>
            <a:r>
              <a:rPr lang="en-US" sz="1200" dirty="0">
                <a:ea typeface="+mn-lt"/>
                <a:cs typeface="+mn-lt"/>
              </a:rPr>
              <a:t>Installation and configuration of standard and custom elements for a run.</a:t>
            </a:r>
          </a:p>
          <a:p>
            <a:pPr marL="172562" indent="-172879">
              <a:spcBef>
                <a:spcPct val="20000"/>
              </a:spcBef>
              <a:spcAft>
                <a:spcPct val="0"/>
              </a:spcAft>
              <a:buFont typeface="Arial" pitchFamily="2" charset="2"/>
              <a:buChar char="•"/>
            </a:pPr>
            <a:r>
              <a:rPr lang="en-US" sz="1400" dirty="0">
                <a:ea typeface="+mn-lt"/>
                <a:cs typeface="+mn-lt"/>
              </a:rPr>
              <a:t>Facility Support</a:t>
            </a:r>
          </a:p>
          <a:p>
            <a:pPr marL="456724" lvl="1" indent="-172879">
              <a:spcBef>
                <a:spcPct val="20000"/>
              </a:spcBef>
              <a:spcAft>
                <a:spcPct val="0"/>
              </a:spcAft>
              <a:buFont typeface="Arial" pitchFamily="2" charset="2"/>
              <a:buChar char="•"/>
            </a:pPr>
            <a:r>
              <a:rPr lang="en-US" sz="1200" dirty="0">
                <a:ea typeface="+mn-lt"/>
                <a:cs typeface="+mn-lt"/>
              </a:rPr>
              <a:t>Maintenance, safety, upgrades, and continuous improvements. </a:t>
            </a:r>
          </a:p>
          <a:p>
            <a:pPr marL="456724" lvl="1" indent="-172879">
              <a:spcBef>
                <a:spcPct val="20000"/>
              </a:spcBef>
              <a:spcAft>
                <a:spcPct val="0"/>
              </a:spcAft>
              <a:buFont typeface="Arial" pitchFamily="2" charset="2"/>
              <a:buChar char="•"/>
            </a:pPr>
            <a:endParaRPr lang="en-US" sz="1400" dirty="0">
              <a:ea typeface="+mn-lt"/>
              <a:cs typeface="+mn-lt"/>
            </a:endParaRPr>
          </a:p>
          <a:p>
            <a:pPr marL="172562" indent="-172879">
              <a:spcBef>
                <a:spcPct val="20000"/>
              </a:spcBef>
              <a:spcAft>
                <a:spcPct val="0"/>
              </a:spcAft>
              <a:buFont typeface="Arial" pitchFamily="2" charset="2"/>
              <a:buChar char="•"/>
            </a:pPr>
            <a:endParaRPr lang="en-US" sz="1400" dirty="0">
              <a:cs typeface="Arial"/>
            </a:endParaRPr>
          </a:p>
        </p:txBody>
      </p:sp>
      <p:sp>
        <p:nvSpPr>
          <p:cNvPr id="5" name="Text Placeholder 4">
            <a:extLst>
              <a:ext uri="{FF2B5EF4-FFF2-40B4-BE49-F238E27FC236}">
                <a16:creationId xmlns:a16="http://schemas.microsoft.com/office/drawing/2014/main" id="{79175561-C963-4D4B-9D45-68479DF2A12D}"/>
              </a:ext>
            </a:extLst>
          </p:cNvPr>
          <p:cNvSpPr>
            <a:spLocks noGrp="1"/>
          </p:cNvSpPr>
          <p:nvPr>
            <p:ph type="body" sz="quarter" idx="14"/>
          </p:nvPr>
        </p:nvSpPr>
        <p:spPr>
          <a:xfrm>
            <a:off x="4712612" y="1291589"/>
            <a:ext cx="4114800" cy="3379471"/>
          </a:xfrm>
          <a:ln>
            <a:solidFill>
              <a:schemeClr val="bg1">
                <a:lumMod val="50000"/>
              </a:schemeClr>
            </a:solidFill>
          </a:ln>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1400" dirty="0">
                <a:ea typeface="+mn-lt"/>
                <a:cs typeface="+mn-lt"/>
              </a:rPr>
              <a:t>Running Accelerator</a:t>
            </a:r>
          </a:p>
          <a:p>
            <a:pPr marL="626587" lvl="2" indent="-172879">
              <a:spcBef>
                <a:spcPct val="20000"/>
              </a:spcBef>
              <a:spcAft>
                <a:spcPct val="0"/>
              </a:spcAft>
              <a:buFont typeface="Arial" pitchFamily="2" charset="2"/>
              <a:buChar char="•"/>
            </a:pPr>
            <a:r>
              <a:rPr lang="en-US" sz="1000" dirty="0">
                <a:ea typeface="+mn-lt"/>
                <a:cs typeface="+mn-lt"/>
              </a:rPr>
              <a:t>Bunker is closed with no personnel access.</a:t>
            </a:r>
          </a:p>
          <a:p>
            <a:pPr marL="626587" lvl="2" indent="-172879">
              <a:spcBef>
                <a:spcPct val="20000"/>
              </a:spcBef>
              <a:spcAft>
                <a:spcPct val="0"/>
              </a:spcAft>
              <a:buFont typeface="Arial" pitchFamily="2" charset="2"/>
              <a:buChar char="•"/>
            </a:pPr>
            <a:r>
              <a:rPr lang="en-US" sz="1000" dirty="0">
                <a:ea typeface="+mn-lt"/>
                <a:cs typeface="+mn-lt"/>
              </a:rPr>
              <a:t>Roof is closed with no personnel access.</a:t>
            </a:r>
            <a:endParaRPr lang="en-US" sz="1200" dirty="0">
              <a:ea typeface="+mn-lt"/>
              <a:cs typeface="+mn-lt"/>
            </a:endParaRPr>
          </a:p>
          <a:p>
            <a:pPr marL="456724" lvl="1" indent="-172879">
              <a:spcBef>
                <a:spcPct val="20000"/>
              </a:spcBef>
              <a:spcAft>
                <a:spcPct val="0"/>
              </a:spcAft>
              <a:buFont typeface="Arial" pitchFamily="2" charset="2"/>
              <a:buChar char="•"/>
            </a:pPr>
            <a:r>
              <a:rPr lang="en-US" sz="1200" dirty="0">
                <a:ea typeface="+mn-lt"/>
                <a:cs typeface="+mn-lt"/>
              </a:rPr>
              <a:t>Experiments, about 15-20 per year.</a:t>
            </a:r>
          </a:p>
          <a:p>
            <a:pPr marL="456724" lvl="1" indent="-172879">
              <a:spcBef>
                <a:spcPct val="20000"/>
              </a:spcBef>
              <a:spcAft>
                <a:spcPct val="0"/>
              </a:spcAft>
              <a:buFont typeface="Arial" pitchFamily="2" charset="2"/>
              <a:buChar char="•"/>
            </a:pPr>
            <a:r>
              <a:rPr lang="en-US" sz="1200" dirty="0">
                <a:ea typeface="+mn-lt"/>
                <a:cs typeface="+mn-lt"/>
              </a:rPr>
              <a:t>Machine Studies.</a:t>
            </a:r>
          </a:p>
          <a:p>
            <a:pPr marL="456724" lvl="1" indent="-172879">
              <a:spcBef>
                <a:spcPct val="20000"/>
              </a:spcBef>
              <a:spcAft>
                <a:spcPct val="0"/>
              </a:spcAft>
              <a:buFont typeface="Arial" pitchFamily="2" charset="2"/>
              <a:buChar char="•"/>
            </a:pPr>
            <a:r>
              <a:rPr lang="en-US" sz="1200" dirty="0">
                <a:ea typeface="+mn-lt"/>
                <a:cs typeface="+mn-lt"/>
              </a:rPr>
              <a:t>Operator Training.</a:t>
            </a:r>
          </a:p>
          <a:p>
            <a:pPr marL="172562" indent="-172879">
              <a:spcBef>
                <a:spcPct val="20000"/>
              </a:spcBef>
              <a:spcAft>
                <a:spcPct val="0"/>
              </a:spcAft>
              <a:buFont typeface="Arial" pitchFamily="2" charset="2"/>
              <a:buChar char="•"/>
            </a:pPr>
            <a:r>
              <a:rPr lang="en-US" sz="1400" dirty="0">
                <a:ea typeface="+mn-lt"/>
                <a:cs typeface="+mn-lt"/>
              </a:rPr>
              <a:t>RF Mode</a:t>
            </a:r>
          </a:p>
          <a:p>
            <a:pPr marL="626587" lvl="2" indent="-172879">
              <a:spcBef>
                <a:spcPct val="20000"/>
              </a:spcBef>
              <a:spcAft>
                <a:spcPct val="0"/>
              </a:spcAft>
              <a:buFont typeface="Arial" pitchFamily="2" charset="2"/>
              <a:buChar char="•"/>
            </a:pPr>
            <a:r>
              <a:rPr lang="en-US" sz="1000" dirty="0">
                <a:ea typeface="+mn-lt"/>
                <a:cs typeface="+mn-lt"/>
              </a:rPr>
              <a:t>Bunker is closed with no personnel access</a:t>
            </a:r>
          </a:p>
          <a:p>
            <a:pPr marL="626587" lvl="2" indent="-172879">
              <a:spcBef>
                <a:spcPct val="20000"/>
              </a:spcBef>
              <a:spcAft>
                <a:spcPct val="0"/>
              </a:spcAft>
              <a:buFont typeface="Arial" pitchFamily="2" charset="2"/>
              <a:buChar char="•"/>
            </a:pPr>
            <a:r>
              <a:rPr lang="en-US" sz="1000" dirty="0">
                <a:ea typeface="+mn-lt"/>
                <a:cs typeface="+mn-lt"/>
              </a:rPr>
              <a:t>Roof is open.</a:t>
            </a:r>
          </a:p>
          <a:p>
            <a:pPr marL="456724" lvl="1" indent="-172879">
              <a:spcBef>
                <a:spcPct val="20000"/>
              </a:spcBef>
              <a:spcAft>
                <a:spcPct val="0"/>
              </a:spcAft>
              <a:buFont typeface="Arial" pitchFamily="2" charset="2"/>
              <a:buChar char="•"/>
            </a:pPr>
            <a:r>
              <a:rPr lang="en-US" sz="1200" dirty="0">
                <a:ea typeface="+mn-lt"/>
                <a:cs typeface="+mn-lt"/>
              </a:rPr>
              <a:t>For diagnosing Klystron issues.</a:t>
            </a:r>
          </a:p>
          <a:p>
            <a:pPr marL="172562" indent="-172879">
              <a:spcBef>
                <a:spcPct val="20000"/>
              </a:spcBef>
              <a:spcAft>
                <a:spcPct val="0"/>
              </a:spcAft>
              <a:buFont typeface="Arial" pitchFamily="2" charset="2"/>
              <a:buChar char="•"/>
            </a:pPr>
            <a:r>
              <a:rPr lang="en-US" sz="1400" dirty="0">
                <a:ea typeface="+mn-lt"/>
                <a:cs typeface="+mn-lt"/>
              </a:rPr>
              <a:t>Laser Mode</a:t>
            </a:r>
          </a:p>
          <a:p>
            <a:pPr marL="626587" lvl="2" indent="-172879">
              <a:spcBef>
                <a:spcPct val="20000"/>
              </a:spcBef>
              <a:spcAft>
                <a:spcPct val="0"/>
              </a:spcAft>
              <a:buFont typeface="Arial" pitchFamily="2" charset="2"/>
              <a:buChar char="•"/>
            </a:pPr>
            <a:r>
              <a:rPr lang="en-US" sz="1000" dirty="0">
                <a:ea typeface="+mn-lt"/>
                <a:cs typeface="+mn-lt"/>
              </a:rPr>
              <a:t>Bunker is closed with personnel access.</a:t>
            </a:r>
          </a:p>
          <a:p>
            <a:pPr marL="626587" lvl="2" indent="-172879">
              <a:spcBef>
                <a:spcPct val="20000"/>
              </a:spcBef>
              <a:spcAft>
                <a:spcPct val="0"/>
              </a:spcAft>
              <a:buFont typeface="Arial" pitchFamily="2" charset="2"/>
              <a:buChar char="•"/>
            </a:pPr>
            <a:r>
              <a:rPr lang="en-US" sz="1000" dirty="0">
                <a:ea typeface="+mn-lt"/>
                <a:cs typeface="+mn-lt"/>
              </a:rPr>
              <a:t>Roof is open.</a:t>
            </a:r>
          </a:p>
          <a:p>
            <a:pPr marL="456724" lvl="1" indent="-172879">
              <a:spcBef>
                <a:spcPct val="20000"/>
              </a:spcBef>
              <a:spcAft>
                <a:spcPct val="0"/>
              </a:spcAft>
              <a:buFont typeface="Arial" pitchFamily="2" charset="2"/>
              <a:buChar char="•"/>
            </a:pPr>
            <a:r>
              <a:rPr lang="en-US" sz="1200" dirty="0">
                <a:ea typeface="+mn-lt"/>
                <a:cs typeface="+mn-lt"/>
              </a:rPr>
              <a:t>For setting up laser elements inside the bunker and/or laser room.</a:t>
            </a:r>
          </a:p>
          <a:p>
            <a:pPr marL="626587" lvl="2" indent="-172879">
              <a:spcBef>
                <a:spcPct val="20000"/>
              </a:spcBef>
              <a:spcAft>
                <a:spcPct val="0"/>
              </a:spcAft>
              <a:buFont typeface="Arial" pitchFamily="2" charset="2"/>
              <a:buChar char="•"/>
            </a:pPr>
            <a:endParaRPr lang="en-US" sz="1200" dirty="0">
              <a:ea typeface="+mn-lt"/>
              <a:cs typeface="+mn-lt"/>
            </a:endParaRPr>
          </a:p>
          <a:p>
            <a:pPr marL="172562" indent="-172879">
              <a:spcBef>
                <a:spcPct val="20000"/>
              </a:spcBef>
              <a:spcAft>
                <a:spcPct val="0"/>
              </a:spcAft>
              <a:buFont typeface="Arial" pitchFamily="2" charset="2"/>
              <a:buChar char="•"/>
            </a:pPr>
            <a:endParaRPr lang="en-US" sz="1400" dirty="0">
              <a:ea typeface="+mn-lt"/>
              <a:cs typeface="+mn-lt"/>
            </a:endParaRPr>
          </a:p>
        </p:txBody>
      </p:sp>
      <p:sp>
        <p:nvSpPr>
          <p:cNvPr id="7" name="Text Placeholder 6">
            <a:extLst>
              <a:ext uri="{FF2B5EF4-FFF2-40B4-BE49-F238E27FC236}">
                <a16:creationId xmlns:a16="http://schemas.microsoft.com/office/drawing/2014/main" id="{CB762054-1FBC-4D19-85B3-0BF6238E6432}"/>
              </a:ext>
            </a:extLst>
          </p:cNvPr>
          <p:cNvSpPr>
            <a:spLocks noGrp="1"/>
          </p:cNvSpPr>
          <p:nvPr>
            <p:ph type="body" sz="quarter" idx="16"/>
          </p:nvPr>
        </p:nvSpPr>
        <p:spPr>
          <a:xfrm>
            <a:off x="4712612" y="853203"/>
            <a:ext cx="4114800" cy="465749"/>
          </a:xfrm>
        </p:spPr>
        <p:style>
          <a:lnRef idx="3">
            <a:schemeClr val="lt1"/>
          </a:lnRef>
          <a:fillRef idx="1">
            <a:schemeClr val="accent6"/>
          </a:fillRef>
          <a:effectRef idx="1">
            <a:schemeClr val="accent6"/>
          </a:effectRef>
          <a:fontRef idx="minor">
            <a:schemeClr val="lt1"/>
          </a:fontRef>
        </p:style>
        <p:txBody>
          <a:bodyPr/>
          <a:lstStyle/>
          <a:p>
            <a:r>
              <a:rPr lang="en-US" dirty="0">
                <a:cs typeface="Arial"/>
              </a:rPr>
              <a:t>Bunker Closed</a:t>
            </a:r>
            <a:endParaRPr lang="en-US" dirty="0"/>
          </a:p>
        </p:txBody>
      </p:sp>
      <p:sp>
        <p:nvSpPr>
          <p:cNvPr id="6" name="Text Placeholder 5">
            <a:extLst>
              <a:ext uri="{FF2B5EF4-FFF2-40B4-BE49-F238E27FC236}">
                <a16:creationId xmlns:a16="http://schemas.microsoft.com/office/drawing/2014/main" id="{2760509E-0A32-4C80-AF74-F2637603834F}"/>
              </a:ext>
            </a:extLst>
          </p:cNvPr>
          <p:cNvSpPr>
            <a:spLocks noGrp="1"/>
          </p:cNvSpPr>
          <p:nvPr>
            <p:ph type="body" sz="quarter" idx="15"/>
          </p:nvPr>
        </p:nvSpPr>
        <p:spPr>
          <a:xfrm>
            <a:off x="458632" y="853203"/>
            <a:ext cx="4114800" cy="465749"/>
          </a:xfrm>
          <a:solidFill>
            <a:srgbClr val="00B050"/>
          </a:solidFill>
        </p:spPr>
        <p:style>
          <a:lnRef idx="3">
            <a:schemeClr val="lt1"/>
          </a:lnRef>
          <a:fillRef idx="1">
            <a:schemeClr val="accent3"/>
          </a:fillRef>
          <a:effectRef idx="1">
            <a:schemeClr val="accent3"/>
          </a:effectRef>
          <a:fontRef idx="minor">
            <a:schemeClr val="lt1"/>
          </a:fontRef>
        </p:style>
        <p:txBody>
          <a:bodyPr/>
          <a:lstStyle/>
          <a:p>
            <a:r>
              <a:rPr lang="en-US" dirty="0">
                <a:cs typeface="Arial"/>
              </a:rPr>
              <a:t>Bunker Open</a:t>
            </a:r>
            <a:endParaRPr lang="en-US" dirty="0"/>
          </a:p>
        </p:txBody>
      </p:sp>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a:lstStyle/>
          <a:p>
            <a:r>
              <a:rPr lang="en-US" dirty="0"/>
              <a:t>AWA Operations: Major Operational Modes </a:t>
            </a:r>
          </a:p>
        </p:txBody>
      </p:sp>
      <p:sp>
        <p:nvSpPr>
          <p:cNvPr id="2" name="Slide Number Placeholder 1">
            <a:extLst>
              <a:ext uri="{FF2B5EF4-FFF2-40B4-BE49-F238E27FC236}">
                <a16:creationId xmlns:a16="http://schemas.microsoft.com/office/drawing/2014/main" id="{4DA09987-677E-4629-AB3F-2BA15C03187B}"/>
              </a:ext>
            </a:extLst>
          </p:cNvPr>
          <p:cNvSpPr>
            <a:spLocks noGrp="1"/>
          </p:cNvSpPr>
          <p:nvPr>
            <p:ph type="sldNum" sz="quarter" idx="10"/>
          </p:nvPr>
        </p:nvSpPr>
        <p:spPr/>
        <p:txBody>
          <a:bodyPr/>
          <a:lstStyle/>
          <a:p>
            <a:fld id="{AEFAAC5A-9C4F-4278-920D-DF2BAB595749}" type="slidenum">
              <a:rPr lang="en-US" smtClean="0"/>
              <a:pPr/>
              <a:t>10</a:t>
            </a:fld>
            <a:endParaRPr lang="en-US"/>
          </a:p>
        </p:txBody>
      </p:sp>
    </p:spTree>
    <p:extLst>
      <p:ext uri="{BB962C8B-B14F-4D97-AF65-F5344CB8AC3E}">
        <p14:creationId xmlns:p14="http://schemas.microsoft.com/office/powerpoint/2010/main" val="3006110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649A91-9BC3-7F42-945B-C8047D49F2F5}"/>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 name="Text Placeholder 2">
            <a:extLst>
              <a:ext uri="{FF2B5EF4-FFF2-40B4-BE49-F238E27FC236}">
                <a16:creationId xmlns:a16="http://schemas.microsoft.com/office/drawing/2014/main" id="{EEA2E91A-F180-4A24-91CB-D44023E4E8F5}"/>
              </a:ext>
            </a:extLst>
          </p:cNvPr>
          <p:cNvSpPr>
            <a:spLocks noGrp="1"/>
          </p:cNvSpPr>
          <p:nvPr>
            <p:ph type="body" sz="quarter" idx="12"/>
          </p:nvPr>
        </p:nvSpPr>
        <p:spPr>
          <a:xfrm>
            <a:off x="457200" y="478417"/>
            <a:ext cx="8372901" cy="374786"/>
          </a:xfrm>
        </p:spPr>
        <p:txBody>
          <a:bodyPr/>
          <a:lstStyle/>
          <a:p>
            <a:r>
              <a:rPr lang="en-US" dirty="0"/>
              <a:t>AWA Operations: Vacuum and Experimental Zones</a:t>
            </a:r>
          </a:p>
        </p:txBody>
      </p:sp>
      <p:grpSp>
        <p:nvGrpSpPr>
          <p:cNvPr id="2" name="Group 1">
            <a:extLst>
              <a:ext uri="{FF2B5EF4-FFF2-40B4-BE49-F238E27FC236}">
                <a16:creationId xmlns:a16="http://schemas.microsoft.com/office/drawing/2014/main" id="{1A79DAFF-E6F0-46B8-BE00-B04CE982BDFA}"/>
              </a:ext>
            </a:extLst>
          </p:cNvPr>
          <p:cNvGrpSpPr/>
          <p:nvPr/>
        </p:nvGrpSpPr>
        <p:grpSpPr>
          <a:xfrm>
            <a:off x="457201" y="3028950"/>
            <a:ext cx="8357660" cy="1234440"/>
            <a:chOff x="702685" y="3292905"/>
            <a:chExt cx="7709795" cy="1107645"/>
          </a:xfrm>
        </p:grpSpPr>
        <p:pic>
          <p:nvPicPr>
            <p:cNvPr id="6" name="Picture 5">
              <a:extLst>
                <a:ext uri="{FF2B5EF4-FFF2-40B4-BE49-F238E27FC236}">
                  <a16:creationId xmlns:a16="http://schemas.microsoft.com/office/drawing/2014/main" id="{89155116-8B1F-455F-B8D8-7EC1D12126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6077" y="3292905"/>
              <a:ext cx="1061524" cy="297196"/>
            </a:xfrm>
            <a:prstGeom prst="rect">
              <a:avLst/>
            </a:prstGeom>
          </p:spPr>
        </p:pic>
        <p:pic>
          <p:nvPicPr>
            <p:cNvPr id="7" name="Picture 6">
              <a:extLst>
                <a:ext uri="{FF2B5EF4-FFF2-40B4-BE49-F238E27FC236}">
                  <a16:creationId xmlns:a16="http://schemas.microsoft.com/office/drawing/2014/main" id="{C1E028FA-B414-417B-9B0E-63683D9D6C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300" y="3590101"/>
              <a:ext cx="7680180" cy="623088"/>
            </a:xfrm>
            <a:prstGeom prst="rect">
              <a:avLst/>
            </a:prstGeom>
            <a:solidFill>
              <a:srgbClr val="FFC000"/>
            </a:solidFill>
          </p:spPr>
        </p:pic>
        <p:grpSp>
          <p:nvGrpSpPr>
            <p:cNvPr id="8" name="Group 7">
              <a:extLst>
                <a:ext uri="{FF2B5EF4-FFF2-40B4-BE49-F238E27FC236}">
                  <a16:creationId xmlns:a16="http://schemas.microsoft.com/office/drawing/2014/main" id="{FDD347F2-E658-4EDA-9B5A-C52AB95948FE}"/>
                </a:ext>
              </a:extLst>
            </p:cNvPr>
            <p:cNvGrpSpPr/>
            <p:nvPr/>
          </p:nvGrpSpPr>
          <p:grpSpPr>
            <a:xfrm>
              <a:off x="702685" y="3292905"/>
              <a:ext cx="7680180" cy="1107645"/>
              <a:chOff x="205740" y="3640377"/>
              <a:chExt cx="15019020" cy="2166063"/>
            </a:xfrm>
          </p:grpSpPr>
          <p:sp>
            <p:nvSpPr>
              <p:cNvPr id="9" name="Rectangle 8">
                <a:extLst>
                  <a:ext uri="{FF2B5EF4-FFF2-40B4-BE49-F238E27FC236}">
                    <a16:creationId xmlns:a16="http://schemas.microsoft.com/office/drawing/2014/main" id="{15AB48C7-5BCF-44AA-8191-6E8C90A4A4B1}"/>
                  </a:ext>
                </a:extLst>
              </p:cNvPr>
              <p:cNvSpPr/>
              <p:nvPr/>
            </p:nvSpPr>
            <p:spPr>
              <a:xfrm>
                <a:off x="9829800" y="4572000"/>
                <a:ext cx="5394960" cy="77724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a:p>
            </p:txBody>
          </p:sp>
          <p:sp>
            <p:nvSpPr>
              <p:cNvPr id="11" name="Rectangle 10">
                <a:extLst>
                  <a:ext uri="{FF2B5EF4-FFF2-40B4-BE49-F238E27FC236}">
                    <a16:creationId xmlns:a16="http://schemas.microsoft.com/office/drawing/2014/main" id="{724E9A41-6AF4-4212-90FB-42F6CC2189B2}"/>
                  </a:ext>
                </a:extLst>
              </p:cNvPr>
              <p:cNvSpPr/>
              <p:nvPr/>
            </p:nvSpPr>
            <p:spPr>
              <a:xfrm>
                <a:off x="7498080" y="4573270"/>
                <a:ext cx="2286000" cy="77597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dirty="0"/>
              </a:p>
            </p:txBody>
          </p:sp>
          <p:sp>
            <p:nvSpPr>
              <p:cNvPr id="12" name="Rectangle 11">
                <a:extLst>
                  <a:ext uri="{FF2B5EF4-FFF2-40B4-BE49-F238E27FC236}">
                    <a16:creationId xmlns:a16="http://schemas.microsoft.com/office/drawing/2014/main" id="{EA51530E-DD19-42F9-9ECD-A2BB4330BC78}"/>
                  </a:ext>
                </a:extLst>
              </p:cNvPr>
              <p:cNvSpPr/>
              <p:nvPr/>
            </p:nvSpPr>
            <p:spPr>
              <a:xfrm>
                <a:off x="2514600" y="4846320"/>
                <a:ext cx="2377440" cy="50292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dirty="0"/>
              </a:p>
            </p:txBody>
          </p:sp>
          <p:sp>
            <p:nvSpPr>
              <p:cNvPr id="13" name="Rectangle 12">
                <a:extLst>
                  <a:ext uri="{FF2B5EF4-FFF2-40B4-BE49-F238E27FC236}">
                    <a16:creationId xmlns:a16="http://schemas.microsoft.com/office/drawing/2014/main" id="{CB0A9623-D10C-4597-9CF8-3953D23FAC41}"/>
                  </a:ext>
                </a:extLst>
              </p:cNvPr>
              <p:cNvSpPr/>
              <p:nvPr/>
            </p:nvSpPr>
            <p:spPr>
              <a:xfrm>
                <a:off x="3857624" y="4297680"/>
                <a:ext cx="3594735"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a:p>
            </p:txBody>
          </p:sp>
          <p:sp>
            <p:nvSpPr>
              <p:cNvPr id="14" name="Rectangle 13">
                <a:extLst>
                  <a:ext uri="{FF2B5EF4-FFF2-40B4-BE49-F238E27FC236}">
                    <a16:creationId xmlns:a16="http://schemas.microsoft.com/office/drawing/2014/main" id="{5737B27B-3835-4B25-A6A2-2FF702539BC9}"/>
                  </a:ext>
                </a:extLst>
              </p:cNvPr>
              <p:cNvSpPr/>
              <p:nvPr/>
            </p:nvSpPr>
            <p:spPr>
              <a:xfrm>
                <a:off x="205740" y="4847590"/>
                <a:ext cx="2263140" cy="50292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a:p>
            </p:txBody>
          </p:sp>
          <p:sp>
            <p:nvSpPr>
              <p:cNvPr id="15" name="Rectangle 14">
                <a:extLst>
                  <a:ext uri="{FF2B5EF4-FFF2-40B4-BE49-F238E27FC236}">
                    <a16:creationId xmlns:a16="http://schemas.microsoft.com/office/drawing/2014/main" id="{341DCDDB-CE05-4319-8341-36B69C219A39}"/>
                  </a:ext>
                </a:extLst>
              </p:cNvPr>
              <p:cNvSpPr/>
              <p:nvPr/>
            </p:nvSpPr>
            <p:spPr>
              <a:xfrm>
                <a:off x="11841480" y="5486400"/>
                <a:ext cx="1371600" cy="320040"/>
              </a:xfrm>
              <a:prstGeom prst="rect">
                <a:avLst/>
              </a:prstGeom>
              <a:solidFill>
                <a:srgbClr val="00B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ZONE 1</a:t>
                </a:r>
              </a:p>
            </p:txBody>
          </p:sp>
          <p:sp>
            <p:nvSpPr>
              <p:cNvPr id="16" name="Rectangle 15">
                <a:extLst>
                  <a:ext uri="{FF2B5EF4-FFF2-40B4-BE49-F238E27FC236}">
                    <a16:creationId xmlns:a16="http://schemas.microsoft.com/office/drawing/2014/main" id="{CFB60721-2111-4AFD-A2EF-2F457626ECFE}"/>
                  </a:ext>
                </a:extLst>
              </p:cNvPr>
              <p:cNvSpPr/>
              <p:nvPr/>
            </p:nvSpPr>
            <p:spPr>
              <a:xfrm>
                <a:off x="7955280" y="5486400"/>
                <a:ext cx="1371600" cy="320040"/>
              </a:xfrm>
              <a:prstGeom prst="rect">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ZONE 2</a:t>
                </a:r>
              </a:p>
            </p:txBody>
          </p:sp>
          <p:sp>
            <p:nvSpPr>
              <p:cNvPr id="18" name="Rectangle 17">
                <a:extLst>
                  <a:ext uri="{FF2B5EF4-FFF2-40B4-BE49-F238E27FC236}">
                    <a16:creationId xmlns:a16="http://schemas.microsoft.com/office/drawing/2014/main" id="{CA9DEF63-DCFE-44AD-A79B-B515A90FC242}"/>
                  </a:ext>
                </a:extLst>
              </p:cNvPr>
              <p:cNvSpPr/>
              <p:nvPr/>
            </p:nvSpPr>
            <p:spPr>
              <a:xfrm>
                <a:off x="4297680" y="5486400"/>
                <a:ext cx="1371600" cy="32004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ZONE 3</a:t>
                </a:r>
              </a:p>
            </p:txBody>
          </p:sp>
          <p:sp>
            <p:nvSpPr>
              <p:cNvPr id="19" name="Rectangle 18">
                <a:extLst>
                  <a:ext uri="{FF2B5EF4-FFF2-40B4-BE49-F238E27FC236}">
                    <a16:creationId xmlns:a16="http://schemas.microsoft.com/office/drawing/2014/main" id="{3BC0DBE3-F135-45B5-9A8F-53C34ADF6B87}"/>
                  </a:ext>
                </a:extLst>
              </p:cNvPr>
              <p:cNvSpPr/>
              <p:nvPr/>
            </p:nvSpPr>
            <p:spPr>
              <a:xfrm>
                <a:off x="4846320" y="3840480"/>
                <a:ext cx="1371600" cy="320040"/>
              </a:xfrm>
              <a:prstGeom prst="rect">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ZONE 4</a:t>
                </a:r>
              </a:p>
            </p:txBody>
          </p:sp>
          <p:sp>
            <p:nvSpPr>
              <p:cNvPr id="20" name="Rectangle 19">
                <a:extLst>
                  <a:ext uri="{FF2B5EF4-FFF2-40B4-BE49-F238E27FC236}">
                    <a16:creationId xmlns:a16="http://schemas.microsoft.com/office/drawing/2014/main" id="{320BD6DC-AC57-4EAB-BA54-DBDDAEAAD5C5}"/>
                  </a:ext>
                </a:extLst>
              </p:cNvPr>
              <p:cNvSpPr/>
              <p:nvPr/>
            </p:nvSpPr>
            <p:spPr>
              <a:xfrm>
                <a:off x="651510" y="5486400"/>
                <a:ext cx="1371600" cy="320040"/>
              </a:xfrm>
              <a:prstGeom prst="rect">
                <a:avLst/>
              </a:prstGeom>
              <a:solidFill>
                <a:srgbClr val="7030A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ZONE 5</a:t>
                </a:r>
              </a:p>
            </p:txBody>
          </p:sp>
          <p:sp>
            <p:nvSpPr>
              <p:cNvPr id="21" name="Rectangle 20">
                <a:extLst>
                  <a:ext uri="{FF2B5EF4-FFF2-40B4-BE49-F238E27FC236}">
                    <a16:creationId xmlns:a16="http://schemas.microsoft.com/office/drawing/2014/main" id="{0EE8B755-74B3-4ADB-AA11-6EC1CECF9839}"/>
                  </a:ext>
                </a:extLst>
              </p:cNvPr>
              <p:cNvSpPr/>
              <p:nvPr/>
            </p:nvSpPr>
            <p:spPr>
              <a:xfrm>
                <a:off x="4892040" y="4846320"/>
                <a:ext cx="2103120" cy="502920"/>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a:p>
            </p:txBody>
          </p:sp>
          <p:sp>
            <p:nvSpPr>
              <p:cNvPr id="22" name="Rectangle 21">
                <a:extLst>
                  <a:ext uri="{FF2B5EF4-FFF2-40B4-BE49-F238E27FC236}">
                    <a16:creationId xmlns:a16="http://schemas.microsoft.com/office/drawing/2014/main" id="{942C38DF-DDCE-493C-9667-B5EA63EF6E60}"/>
                  </a:ext>
                </a:extLst>
              </p:cNvPr>
              <p:cNvSpPr/>
              <p:nvPr/>
            </p:nvSpPr>
            <p:spPr>
              <a:xfrm>
                <a:off x="3549015" y="5486400"/>
                <a:ext cx="308610" cy="32004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B</a:t>
                </a:r>
              </a:p>
            </p:txBody>
          </p:sp>
          <p:sp>
            <p:nvSpPr>
              <p:cNvPr id="23" name="Rectangle 22">
                <a:extLst>
                  <a:ext uri="{FF2B5EF4-FFF2-40B4-BE49-F238E27FC236}">
                    <a16:creationId xmlns:a16="http://schemas.microsoft.com/office/drawing/2014/main" id="{E2DF599C-E39C-4C38-8FC1-EAB26013CEDA}"/>
                  </a:ext>
                </a:extLst>
              </p:cNvPr>
              <p:cNvSpPr/>
              <p:nvPr/>
            </p:nvSpPr>
            <p:spPr>
              <a:xfrm>
                <a:off x="6109335" y="5486400"/>
                <a:ext cx="308610" cy="32004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A</a:t>
                </a:r>
              </a:p>
            </p:txBody>
          </p:sp>
          <p:sp>
            <p:nvSpPr>
              <p:cNvPr id="24" name="Rectangle 23">
                <a:extLst>
                  <a:ext uri="{FF2B5EF4-FFF2-40B4-BE49-F238E27FC236}">
                    <a16:creationId xmlns:a16="http://schemas.microsoft.com/office/drawing/2014/main" id="{1E5AB60D-B34E-4FEB-8E7F-56B319563668}"/>
                  </a:ext>
                </a:extLst>
              </p:cNvPr>
              <p:cNvSpPr/>
              <p:nvPr/>
            </p:nvSpPr>
            <p:spPr>
              <a:xfrm>
                <a:off x="7040880" y="4846320"/>
                <a:ext cx="457200" cy="50292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a:p>
            </p:txBody>
          </p:sp>
          <p:sp>
            <p:nvSpPr>
              <p:cNvPr id="25" name="Rectangle 24">
                <a:extLst>
                  <a:ext uri="{FF2B5EF4-FFF2-40B4-BE49-F238E27FC236}">
                    <a16:creationId xmlns:a16="http://schemas.microsoft.com/office/drawing/2014/main" id="{E1A952C0-731A-430B-BE8A-79D5A919C9CD}"/>
                  </a:ext>
                </a:extLst>
              </p:cNvPr>
              <p:cNvSpPr/>
              <p:nvPr/>
            </p:nvSpPr>
            <p:spPr>
              <a:xfrm>
                <a:off x="2468879" y="4297680"/>
                <a:ext cx="1343023" cy="50292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a:p>
            </p:txBody>
          </p:sp>
          <p:sp>
            <p:nvSpPr>
              <p:cNvPr id="26" name="Rectangle 25">
                <a:extLst>
                  <a:ext uri="{FF2B5EF4-FFF2-40B4-BE49-F238E27FC236}">
                    <a16:creationId xmlns:a16="http://schemas.microsoft.com/office/drawing/2014/main" id="{A32A5D3D-005D-4AFF-B00F-6E6A7ACB314A}"/>
                  </a:ext>
                </a:extLst>
              </p:cNvPr>
              <p:cNvSpPr/>
              <p:nvPr/>
            </p:nvSpPr>
            <p:spPr>
              <a:xfrm>
                <a:off x="6951754" y="3640377"/>
                <a:ext cx="2259559" cy="556332"/>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1" dirty="0"/>
              </a:p>
            </p:txBody>
          </p:sp>
          <p:sp>
            <p:nvSpPr>
              <p:cNvPr id="27" name="Rectangle 26">
                <a:extLst>
                  <a:ext uri="{FF2B5EF4-FFF2-40B4-BE49-F238E27FC236}">
                    <a16:creationId xmlns:a16="http://schemas.microsoft.com/office/drawing/2014/main" id="{DE928E75-076D-49E8-9891-B286C6D411EC}"/>
                  </a:ext>
                </a:extLst>
              </p:cNvPr>
              <p:cNvSpPr/>
              <p:nvPr/>
            </p:nvSpPr>
            <p:spPr>
              <a:xfrm>
                <a:off x="9316377" y="3769420"/>
                <a:ext cx="1371599" cy="320041"/>
              </a:xfrm>
              <a:prstGeom prst="rect">
                <a:avLst/>
              </a:prstGeom>
              <a:solidFill>
                <a:srgbClr val="00206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1" dirty="0">
                    <a:solidFill>
                      <a:schemeClr val="bg1"/>
                    </a:solidFill>
                    <a:latin typeface="Arial Rounded MT Bold" panose="020F0704030504030204" pitchFamily="34" charset="0"/>
                  </a:rPr>
                  <a:t>ACT</a:t>
                </a:r>
              </a:p>
            </p:txBody>
          </p:sp>
        </p:grpSp>
      </p:grpSp>
      <p:grpSp>
        <p:nvGrpSpPr>
          <p:cNvPr id="28" name="Group 27">
            <a:extLst>
              <a:ext uri="{FF2B5EF4-FFF2-40B4-BE49-F238E27FC236}">
                <a16:creationId xmlns:a16="http://schemas.microsoft.com/office/drawing/2014/main" id="{AC4A43AF-C461-417A-A093-C1407E59A141}"/>
              </a:ext>
            </a:extLst>
          </p:cNvPr>
          <p:cNvGrpSpPr/>
          <p:nvPr/>
        </p:nvGrpSpPr>
        <p:grpSpPr>
          <a:xfrm>
            <a:off x="7519107" y="3093281"/>
            <a:ext cx="1263650" cy="276959"/>
            <a:chOff x="7820025" y="3217060"/>
            <a:chExt cx="1263650" cy="276959"/>
          </a:xfrm>
        </p:grpSpPr>
        <p:cxnSp>
          <p:nvCxnSpPr>
            <p:cNvPr id="29" name="Straight Arrow Connector 28">
              <a:extLst>
                <a:ext uri="{FF2B5EF4-FFF2-40B4-BE49-F238E27FC236}">
                  <a16:creationId xmlns:a16="http://schemas.microsoft.com/office/drawing/2014/main" id="{6B784E2A-4754-4727-8040-0DA49684D2F2}"/>
                </a:ext>
              </a:extLst>
            </p:cNvPr>
            <p:cNvCxnSpPr>
              <a:cxnSpLocks/>
            </p:cNvCxnSpPr>
            <p:nvPr/>
          </p:nvCxnSpPr>
          <p:spPr>
            <a:xfrm flipH="1">
              <a:off x="7820025" y="3355539"/>
              <a:ext cx="666750" cy="0"/>
            </a:xfrm>
            <a:prstGeom prst="straightConnector1">
              <a:avLst/>
            </a:prstGeom>
            <a:ln w="12700">
              <a:tailEnd type="triangle"/>
            </a:ln>
          </p:spPr>
          <p:style>
            <a:lnRef idx="2">
              <a:schemeClr val="accent6"/>
            </a:lnRef>
            <a:fillRef idx="1">
              <a:schemeClr val="lt1"/>
            </a:fillRef>
            <a:effectRef idx="0">
              <a:schemeClr val="accent6"/>
            </a:effectRef>
            <a:fontRef idx="minor">
              <a:schemeClr val="dk1"/>
            </a:fontRef>
          </p:style>
        </p:cxnSp>
        <p:sp>
          <p:nvSpPr>
            <p:cNvPr id="30" name="Google Shape;431;p41">
              <a:extLst>
                <a:ext uri="{FF2B5EF4-FFF2-40B4-BE49-F238E27FC236}">
                  <a16:creationId xmlns:a16="http://schemas.microsoft.com/office/drawing/2014/main" id="{4DE670DE-69A0-4656-867A-99F286E8AE4A}"/>
                </a:ext>
              </a:extLst>
            </p:cNvPr>
            <p:cNvSpPr/>
            <p:nvPr/>
          </p:nvSpPr>
          <p:spPr>
            <a:xfrm>
              <a:off x="8486775" y="3217060"/>
              <a:ext cx="596900" cy="276959"/>
            </a:xfrm>
            <a:prstGeom prst="rect">
              <a:avLst/>
            </a:prstGeom>
            <a:ln w="12700"/>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r>
                <a:rPr lang="en-US" sz="1200" dirty="0">
                  <a:latin typeface="Arial"/>
                  <a:cs typeface="Arial"/>
                </a:rPr>
                <a:t>Beam</a:t>
              </a:r>
              <a:endParaRPr sz="1200" dirty="0">
                <a:latin typeface="Arial"/>
                <a:cs typeface="Arial"/>
              </a:endParaRPr>
            </a:p>
          </p:txBody>
        </p:sp>
      </p:grpSp>
      <p:sp>
        <p:nvSpPr>
          <p:cNvPr id="4" name="Slide Number Placeholder 3">
            <a:extLst>
              <a:ext uri="{FF2B5EF4-FFF2-40B4-BE49-F238E27FC236}">
                <a16:creationId xmlns:a16="http://schemas.microsoft.com/office/drawing/2014/main" id="{BD3BCD76-69B2-49AF-B380-CD469BC487F4}"/>
              </a:ext>
            </a:extLst>
          </p:cNvPr>
          <p:cNvSpPr>
            <a:spLocks noGrp="1"/>
          </p:cNvSpPr>
          <p:nvPr>
            <p:ph type="sldNum" sz="quarter" idx="13"/>
          </p:nvPr>
        </p:nvSpPr>
        <p:spPr/>
        <p:txBody>
          <a:bodyPr/>
          <a:lstStyle/>
          <a:p>
            <a:fld id="{AEFAAC5A-9C4F-4278-920D-DF2BAB595749}" type="slidenum">
              <a:rPr lang="en-US" smtClean="0"/>
              <a:pPr/>
              <a:t>11</a:t>
            </a:fld>
            <a:endParaRPr lang="en-US" dirty="0"/>
          </a:p>
        </p:txBody>
      </p:sp>
      <p:sp>
        <p:nvSpPr>
          <p:cNvPr id="32" name="TextBox 31">
            <a:extLst>
              <a:ext uri="{FF2B5EF4-FFF2-40B4-BE49-F238E27FC236}">
                <a16:creationId xmlns:a16="http://schemas.microsoft.com/office/drawing/2014/main" id="{A889DF2E-ACDD-4E1F-8636-D53413B76262}"/>
              </a:ext>
            </a:extLst>
          </p:cNvPr>
          <p:cNvSpPr txBox="1"/>
          <p:nvPr/>
        </p:nvSpPr>
        <p:spPr>
          <a:xfrm>
            <a:off x="441959" y="880110"/>
            <a:ext cx="838814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AWA has separated the main beamline vacuum into seven different zones and operates six different experimental zones (2, 3a, 3b, 4, 5) + the ACT. We built in this efficiency to make installation and run scheduling more flexible and protect internal components from unnecessary exposure to air.</a:t>
            </a:r>
          </a:p>
          <a:p>
            <a:endParaRPr lang="en-US" sz="1600" dirty="0"/>
          </a:p>
          <a:p>
            <a:pPr marL="285750" indent="-285750">
              <a:buFont typeface="Arial" panose="020B0604020202020204" pitchFamily="34" charset="0"/>
              <a:buChar char="•"/>
            </a:pPr>
            <a:r>
              <a:rPr lang="en-US" sz="1600" dirty="0"/>
              <a:t>This scheme allows us the ability to install in one zone, for instance, 3a or 3b, and while that vacuum is pumping down, maintain the ability to run an experiment in another zone (2, 4, 5, or ACT).</a:t>
            </a:r>
          </a:p>
        </p:txBody>
      </p:sp>
    </p:spTree>
    <p:extLst>
      <p:ext uri="{BB962C8B-B14F-4D97-AF65-F5344CB8AC3E}">
        <p14:creationId xmlns:p14="http://schemas.microsoft.com/office/powerpoint/2010/main" val="2996647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AWA Experimental Thrusts</a:t>
            </a:r>
          </a:p>
        </p:txBody>
      </p:sp>
      <p:sp>
        <p:nvSpPr>
          <p:cNvPr id="2" name="Slide Number Placeholder 1">
            <a:extLst>
              <a:ext uri="{FF2B5EF4-FFF2-40B4-BE49-F238E27FC236}">
                <a16:creationId xmlns:a16="http://schemas.microsoft.com/office/drawing/2014/main" id="{4AE45B18-8903-4AEF-8B5A-ABF1F9F07DEB}"/>
              </a:ext>
            </a:extLst>
          </p:cNvPr>
          <p:cNvSpPr>
            <a:spLocks noGrp="1"/>
          </p:cNvSpPr>
          <p:nvPr>
            <p:ph type="sldNum" sz="quarter" idx="10"/>
          </p:nvPr>
        </p:nvSpPr>
        <p:spPr/>
        <p:txBody>
          <a:bodyPr/>
          <a:lstStyle/>
          <a:p>
            <a:fld id="{AEFAAC5A-9C4F-4278-920D-DF2BAB595749}" type="slidenum">
              <a:rPr lang="en-US" smtClean="0"/>
              <a:pPr/>
              <a:t>12</a:t>
            </a:fld>
            <a:endParaRPr lang="en-US" dirty="0"/>
          </a:p>
        </p:txBody>
      </p:sp>
      <p:pic>
        <p:nvPicPr>
          <p:cNvPr id="10" name="Picture 9">
            <a:extLst>
              <a:ext uri="{FF2B5EF4-FFF2-40B4-BE49-F238E27FC236}">
                <a16:creationId xmlns:a16="http://schemas.microsoft.com/office/drawing/2014/main" id="{D81ED296-6308-4221-A416-2FB6FEFBEF0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20667" y="447541"/>
            <a:ext cx="1575232" cy="1181424"/>
          </a:xfrm>
          <a:prstGeom prst="rect">
            <a:avLst/>
          </a:prstGeom>
          <a:effectLst>
            <a:outerShdw blurRad="50800" dist="38100" dir="5400000" algn="t" rotWithShape="0">
              <a:prstClr val="black">
                <a:alpha val="40000"/>
              </a:prstClr>
            </a:outerShdw>
          </a:effectLst>
        </p:spPr>
      </p:pic>
      <p:pic>
        <p:nvPicPr>
          <p:cNvPr id="13" name="Picture Placeholder 20">
            <a:extLst>
              <a:ext uri="{FF2B5EF4-FFF2-40B4-BE49-F238E27FC236}">
                <a16:creationId xmlns:a16="http://schemas.microsoft.com/office/drawing/2014/main" id="{D4A6CFE1-1BAD-4699-9713-010399A3B3F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643650" y="448594"/>
            <a:ext cx="1575232" cy="1180371"/>
          </a:xfrm>
          <a:prstGeom prst="rect">
            <a:avLst/>
          </a:prstGeom>
          <a:noFill/>
          <a:effectLst>
            <a:outerShdw blurRad="50800" dist="38100" dir="5400000" algn="t" rotWithShape="0">
              <a:prstClr val="black">
                <a:alpha val="40000"/>
              </a:prstClr>
            </a:outerShdw>
          </a:effectLst>
        </p:spPr>
      </p:pic>
      <p:pic>
        <p:nvPicPr>
          <p:cNvPr id="14" name="Picture Placeholder 7">
            <a:extLst>
              <a:ext uri="{FF2B5EF4-FFF2-40B4-BE49-F238E27FC236}">
                <a16:creationId xmlns:a16="http://schemas.microsoft.com/office/drawing/2014/main" id="{B7735FC1-1621-4D3F-90F3-A76B7C770A8C}"/>
              </a:ext>
            </a:extLst>
          </p:cNvPr>
          <p:cNvPicPr>
            <a:picLocks noChangeAspect="1"/>
          </p:cNvPicPr>
          <p:nvPr/>
        </p:nvPicPr>
        <p:blipFill rotWithShape="1">
          <a:blip r:embed="rId6">
            <a:extLst>
              <a:ext uri="{28A0092B-C50C-407E-A947-70E740481C1C}">
                <a14:useLocalDpi xmlns:a14="http://schemas.microsoft.com/office/drawing/2010/main" val="0"/>
              </a:ext>
            </a:extLst>
          </a:blip>
          <a:srcRect l="14266" t="3530" r="17283" b="5341"/>
          <a:stretch/>
        </p:blipFill>
        <p:spPr>
          <a:xfrm>
            <a:off x="4643650" y="1718773"/>
            <a:ext cx="1575232" cy="1180371"/>
          </a:xfrm>
          <a:prstGeom prst="rect">
            <a:avLst/>
          </a:prstGeom>
          <a:solidFill>
            <a:schemeClr val="bg1">
              <a:lumMod val="75000"/>
            </a:schemeClr>
          </a:solidFill>
          <a:ln>
            <a:no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9BE7208B-9F2D-4168-A0A9-CFC43525BFB5}"/>
              </a:ext>
            </a:extLst>
          </p:cNvPr>
          <p:cNvPicPr>
            <a:picLocks noChangeAspect="1"/>
          </p:cNvPicPr>
          <p:nvPr/>
        </p:nvPicPr>
        <p:blipFill rotWithShape="1">
          <a:blip r:embed="rId7"/>
          <a:srcRect l="12474" r="12474"/>
          <a:stretch/>
        </p:blipFill>
        <p:spPr>
          <a:xfrm>
            <a:off x="7420667" y="1718773"/>
            <a:ext cx="1575232" cy="1180371"/>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81C3FBA8-19FA-4B1D-A5BF-53EABDA6C8ED}"/>
              </a:ext>
            </a:extLst>
          </p:cNvPr>
          <p:cNvPicPr>
            <a:picLocks noChangeAspect="1"/>
          </p:cNvPicPr>
          <p:nvPr/>
        </p:nvPicPr>
        <p:blipFill rotWithShape="1">
          <a:blip r:embed="rId8"/>
          <a:srcRect l="7000" t="24977" r="7000" b="5934"/>
          <a:stretch/>
        </p:blipFill>
        <p:spPr>
          <a:xfrm>
            <a:off x="4643650" y="2988953"/>
            <a:ext cx="4352249" cy="1816455"/>
          </a:xfrm>
          <a:prstGeom prst="rect">
            <a:avLst/>
          </a:prstGeom>
          <a:effectLst>
            <a:outerShdw blurRad="50800" dist="38100" dir="5400000" algn="t" rotWithShape="0">
              <a:prstClr val="black">
                <a:alpha val="40000"/>
              </a:prstClr>
            </a:outerShdw>
          </a:effectLst>
        </p:spPr>
      </p:pic>
      <p:sp>
        <p:nvSpPr>
          <p:cNvPr id="20" name="TextBox 19">
            <a:extLst>
              <a:ext uri="{FF2B5EF4-FFF2-40B4-BE49-F238E27FC236}">
                <a16:creationId xmlns:a16="http://schemas.microsoft.com/office/drawing/2014/main" id="{4F77BA1B-FF39-4AD4-BEBE-0AE52506D950}"/>
              </a:ext>
            </a:extLst>
          </p:cNvPr>
          <p:cNvSpPr txBox="1"/>
          <p:nvPr/>
        </p:nvSpPr>
        <p:spPr>
          <a:xfrm>
            <a:off x="441959" y="880110"/>
            <a:ext cx="2803393" cy="3970318"/>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AWA uses three different techniques to experiment with different ways to manipulate electrons to generate “Wakefield Acceleration” in order to make future accelerators more powerful, efficient, and cost effective.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Metallic structures and Dielectric structures get assembled into various types of vacuum chambers and assembled into an Experimental Zone. Plasma experiments may have their own beamline section.</a:t>
            </a:r>
          </a:p>
        </p:txBody>
      </p:sp>
      <p:cxnSp>
        <p:nvCxnSpPr>
          <p:cNvPr id="23" name="Straight Arrow Connector 22">
            <a:extLst>
              <a:ext uri="{FF2B5EF4-FFF2-40B4-BE49-F238E27FC236}">
                <a16:creationId xmlns:a16="http://schemas.microsoft.com/office/drawing/2014/main" id="{508B5C5D-E042-4BB3-A6EE-16B78A462D99}"/>
              </a:ext>
            </a:extLst>
          </p:cNvPr>
          <p:cNvCxnSpPr>
            <a:cxnSpLocks/>
          </p:cNvCxnSpPr>
          <p:nvPr/>
        </p:nvCxnSpPr>
        <p:spPr>
          <a:xfrm flipH="1" flipV="1">
            <a:off x="5636625" y="651510"/>
            <a:ext cx="634509" cy="58684"/>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846729EA-F11A-475D-9582-E056E2B34A6E}"/>
              </a:ext>
            </a:extLst>
          </p:cNvPr>
          <p:cNvCxnSpPr>
            <a:cxnSpLocks/>
            <a:stCxn id="29" idx="3"/>
          </p:cNvCxnSpPr>
          <p:nvPr/>
        </p:nvCxnSpPr>
        <p:spPr>
          <a:xfrm flipV="1">
            <a:off x="7368412" y="1227102"/>
            <a:ext cx="769748" cy="136606"/>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sp>
        <p:nvSpPr>
          <p:cNvPr id="24" name="Rectangle 23">
            <a:extLst>
              <a:ext uri="{FF2B5EF4-FFF2-40B4-BE49-F238E27FC236}">
                <a16:creationId xmlns:a16="http://schemas.microsoft.com/office/drawing/2014/main" id="{43A4CFFE-F485-4EC5-B892-F28931749C56}"/>
              </a:ext>
            </a:extLst>
          </p:cNvPr>
          <p:cNvSpPr/>
          <p:nvPr/>
        </p:nvSpPr>
        <p:spPr>
          <a:xfrm>
            <a:off x="6271133" y="454221"/>
            <a:ext cx="1097279" cy="511946"/>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000" dirty="0"/>
              <a:t>Metallic structures like this</a:t>
            </a:r>
          </a:p>
        </p:txBody>
      </p:sp>
      <p:sp>
        <p:nvSpPr>
          <p:cNvPr id="29" name="Rectangle 28">
            <a:extLst>
              <a:ext uri="{FF2B5EF4-FFF2-40B4-BE49-F238E27FC236}">
                <a16:creationId xmlns:a16="http://schemas.microsoft.com/office/drawing/2014/main" id="{761286F5-A929-4A35-8564-82C00628C910}"/>
              </a:ext>
            </a:extLst>
          </p:cNvPr>
          <p:cNvSpPr/>
          <p:nvPr/>
        </p:nvSpPr>
        <p:spPr>
          <a:xfrm>
            <a:off x="6271133" y="1107735"/>
            <a:ext cx="1097279" cy="511946"/>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000" dirty="0"/>
              <a:t>Get assembled into vacuum chambers</a:t>
            </a:r>
          </a:p>
        </p:txBody>
      </p:sp>
      <p:sp>
        <p:nvSpPr>
          <p:cNvPr id="30" name="Arrow: Right 29">
            <a:extLst>
              <a:ext uri="{FF2B5EF4-FFF2-40B4-BE49-F238E27FC236}">
                <a16:creationId xmlns:a16="http://schemas.microsoft.com/office/drawing/2014/main" id="{8E1E83B1-C678-4E1F-A64B-8945DA6BA661}"/>
              </a:ext>
            </a:extLst>
          </p:cNvPr>
          <p:cNvSpPr/>
          <p:nvPr/>
        </p:nvSpPr>
        <p:spPr>
          <a:xfrm>
            <a:off x="3245352" y="966167"/>
            <a:ext cx="1396091" cy="65351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Metallic</a:t>
            </a:r>
          </a:p>
        </p:txBody>
      </p:sp>
      <p:sp>
        <p:nvSpPr>
          <p:cNvPr id="34" name="Arrow: Right 33">
            <a:extLst>
              <a:ext uri="{FF2B5EF4-FFF2-40B4-BE49-F238E27FC236}">
                <a16:creationId xmlns:a16="http://schemas.microsoft.com/office/drawing/2014/main" id="{40764863-A6A3-4722-96F7-EA2CDD844126}"/>
              </a:ext>
            </a:extLst>
          </p:cNvPr>
          <p:cNvSpPr/>
          <p:nvPr/>
        </p:nvSpPr>
        <p:spPr>
          <a:xfrm>
            <a:off x="3226194" y="2242699"/>
            <a:ext cx="1396091" cy="65351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Dielectric</a:t>
            </a:r>
          </a:p>
        </p:txBody>
      </p:sp>
      <p:sp>
        <p:nvSpPr>
          <p:cNvPr id="35" name="Arrow: Right 34">
            <a:extLst>
              <a:ext uri="{FF2B5EF4-FFF2-40B4-BE49-F238E27FC236}">
                <a16:creationId xmlns:a16="http://schemas.microsoft.com/office/drawing/2014/main" id="{03EA66BB-C0D1-4F42-BF74-D88B3CC9E9F0}"/>
              </a:ext>
            </a:extLst>
          </p:cNvPr>
          <p:cNvSpPr/>
          <p:nvPr/>
        </p:nvSpPr>
        <p:spPr>
          <a:xfrm>
            <a:off x="3238873" y="4151894"/>
            <a:ext cx="1396091" cy="65351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Plasma</a:t>
            </a:r>
          </a:p>
        </p:txBody>
      </p:sp>
      <p:cxnSp>
        <p:nvCxnSpPr>
          <p:cNvPr id="36" name="Straight Arrow Connector 35">
            <a:extLst>
              <a:ext uri="{FF2B5EF4-FFF2-40B4-BE49-F238E27FC236}">
                <a16:creationId xmlns:a16="http://schemas.microsoft.com/office/drawing/2014/main" id="{E961743C-8A53-47A6-BC2A-61F3875AB307}"/>
              </a:ext>
            </a:extLst>
          </p:cNvPr>
          <p:cNvCxnSpPr>
            <a:cxnSpLocks/>
          </p:cNvCxnSpPr>
          <p:nvPr/>
        </p:nvCxnSpPr>
        <p:spPr>
          <a:xfrm flipH="1">
            <a:off x="5927751" y="1966502"/>
            <a:ext cx="343384" cy="188045"/>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FF6A945C-5E77-4E66-9429-44C6425FFF47}"/>
              </a:ext>
            </a:extLst>
          </p:cNvPr>
          <p:cNvCxnSpPr>
            <a:cxnSpLocks/>
            <a:stCxn id="41" idx="3"/>
          </p:cNvCxnSpPr>
          <p:nvPr/>
        </p:nvCxnSpPr>
        <p:spPr>
          <a:xfrm flipV="1">
            <a:off x="7368412" y="2386159"/>
            <a:ext cx="403988" cy="255973"/>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sp>
        <p:nvSpPr>
          <p:cNvPr id="40" name="Rectangle 39">
            <a:extLst>
              <a:ext uri="{FF2B5EF4-FFF2-40B4-BE49-F238E27FC236}">
                <a16:creationId xmlns:a16="http://schemas.microsoft.com/office/drawing/2014/main" id="{4EC54FEC-B59D-4D91-AE96-9EFD72D9B8A1}"/>
              </a:ext>
            </a:extLst>
          </p:cNvPr>
          <p:cNvSpPr/>
          <p:nvPr/>
        </p:nvSpPr>
        <p:spPr>
          <a:xfrm>
            <a:off x="6271133" y="1710529"/>
            <a:ext cx="1097279" cy="511946"/>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sz="1000" dirty="0"/>
              <a:t>Dielectric structures like these</a:t>
            </a:r>
          </a:p>
        </p:txBody>
      </p:sp>
      <p:sp>
        <p:nvSpPr>
          <p:cNvPr id="41" name="Rectangle 40">
            <a:extLst>
              <a:ext uri="{FF2B5EF4-FFF2-40B4-BE49-F238E27FC236}">
                <a16:creationId xmlns:a16="http://schemas.microsoft.com/office/drawing/2014/main" id="{F8C0B32E-A5DE-4740-8981-3F4BB4A914E5}"/>
              </a:ext>
            </a:extLst>
          </p:cNvPr>
          <p:cNvSpPr/>
          <p:nvPr/>
        </p:nvSpPr>
        <p:spPr>
          <a:xfrm>
            <a:off x="6271133" y="2386159"/>
            <a:ext cx="1097279" cy="511946"/>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000" dirty="0"/>
              <a:t>Get assembled into structure chambers</a:t>
            </a:r>
          </a:p>
        </p:txBody>
      </p:sp>
      <p:cxnSp>
        <p:nvCxnSpPr>
          <p:cNvPr id="42" name="Straight Arrow Connector 41">
            <a:extLst>
              <a:ext uri="{FF2B5EF4-FFF2-40B4-BE49-F238E27FC236}">
                <a16:creationId xmlns:a16="http://schemas.microsoft.com/office/drawing/2014/main" id="{9A1C982E-068B-4628-9B47-B99A2A31440D}"/>
              </a:ext>
            </a:extLst>
          </p:cNvPr>
          <p:cNvCxnSpPr>
            <a:cxnSpLocks/>
            <a:stCxn id="43" idx="3"/>
          </p:cNvCxnSpPr>
          <p:nvPr/>
        </p:nvCxnSpPr>
        <p:spPr>
          <a:xfrm flipV="1">
            <a:off x="6819772" y="4123040"/>
            <a:ext cx="312548" cy="184474"/>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sp>
        <p:nvSpPr>
          <p:cNvPr id="43" name="Rectangle 42">
            <a:extLst>
              <a:ext uri="{FF2B5EF4-FFF2-40B4-BE49-F238E27FC236}">
                <a16:creationId xmlns:a16="http://schemas.microsoft.com/office/drawing/2014/main" id="{9BD89D33-7371-4B53-87B6-D80757D0F853}"/>
              </a:ext>
            </a:extLst>
          </p:cNvPr>
          <p:cNvSpPr/>
          <p:nvPr/>
        </p:nvSpPr>
        <p:spPr>
          <a:xfrm>
            <a:off x="5722493" y="4123038"/>
            <a:ext cx="1097279" cy="368952"/>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000" dirty="0"/>
              <a:t>Plasma Generating Unit</a:t>
            </a:r>
          </a:p>
        </p:txBody>
      </p:sp>
    </p:spTree>
    <p:extLst>
      <p:ext uri="{BB962C8B-B14F-4D97-AF65-F5344CB8AC3E}">
        <p14:creationId xmlns:p14="http://schemas.microsoft.com/office/powerpoint/2010/main" val="1055772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p:txBody>
          <a:bodyPr/>
          <a:lstStyle/>
          <a:p>
            <a:r>
              <a:rPr lang="en-US" dirty="0"/>
              <a:t>Awa safety highlights</a:t>
            </a:r>
          </a:p>
        </p:txBody>
      </p:sp>
    </p:spTree>
    <p:extLst>
      <p:ext uri="{BB962C8B-B14F-4D97-AF65-F5344CB8AC3E}">
        <p14:creationId xmlns:p14="http://schemas.microsoft.com/office/powerpoint/2010/main" val="228315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vert="horz" lIns="0" tIns="0" rIns="0" bIns="0" rtlCol="0" anchor="t">
            <a:noAutofit/>
          </a:bodyPr>
          <a:lstStyle/>
          <a:p>
            <a:r>
              <a:rPr lang="en-US" dirty="0"/>
              <a:t>AWA Personnel Safety</a:t>
            </a:r>
          </a:p>
        </p:txBody>
      </p:sp>
      <p:sp>
        <p:nvSpPr>
          <p:cNvPr id="24" name="Text Placeholder 3">
            <a:extLst>
              <a:ext uri="{FF2B5EF4-FFF2-40B4-BE49-F238E27FC236}">
                <a16:creationId xmlns:a16="http://schemas.microsoft.com/office/drawing/2014/main" id="{989433A9-EA9A-4405-9A32-249DA7CEF2FA}"/>
              </a:ext>
            </a:extLst>
          </p:cNvPr>
          <p:cNvSpPr>
            <a:spLocks noGrp="1"/>
          </p:cNvSpPr>
          <p:nvPr>
            <p:ph type="body" sz="quarter" idx="13"/>
          </p:nvPr>
        </p:nvSpPr>
        <p:spPr>
          <a:xfrm>
            <a:off x="458632" y="1291590"/>
            <a:ext cx="4114800" cy="3373494"/>
          </a:xfrm>
        </p:spPr>
        <p:txBody>
          <a:bodyPr vert="horz" lIns="137160" tIns="68580" rIns="68580" bIns="34290" rtlCol="0" anchor="t">
            <a:noAutofit/>
          </a:bodyPr>
          <a:lstStyle/>
          <a:p>
            <a:pPr marL="172085" indent="-172720">
              <a:spcBef>
                <a:spcPct val="20000"/>
              </a:spcBef>
              <a:spcAft>
                <a:spcPct val="0"/>
              </a:spcAft>
              <a:buFont typeface="Arial" pitchFamily="2" charset="2"/>
              <a:buChar char="•"/>
            </a:pPr>
            <a:r>
              <a:rPr lang="en-US" sz="1600" dirty="0">
                <a:ea typeface="+mn-lt"/>
                <a:cs typeface="+mn-lt"/>
              </a:rPr>
              <a:t>Audible tone during survey(s) and start-up</a:t>
            </a:r>
            <a:endParaRPr lang="en-US" sz="1600" dirty="0"/>
          </a:p>
          <a:p>
            <a:pPr marL="172085" indent="-172720">
              <a:spcBef>
                <a:spcPct val="20000"/>
              </a:spcBef>
              <a:spcAft>
                <a:spcPct val="0"/>
              </a:spcAft>
              <a:buFont typeface="Arial" pitchFamily="2" charset="2"/>
              <a:buChar char="•"/>
            </a:pPr>
            <a:r>
              <a:rPr lang="en-US" sz="1600" dirty="0">
                <a:cs typeface="Arial"/>
              </a:rPr>
              <a:t>Physical bunker survey before start-up</a:t>
            </a:r>
          </a:p>
          <a:p>
            <a:pPr marL="172085" indent="-172720">
              <a:spcBef>
                <a:spcPct val="20000"/>
              </a:spcBef>
              <a:spcAft>
                <a:spcPct val="0"/>
              </a:spcAft>
              <a:buFont typeface="Arial" pitchFamily="2" charset="2"/>
              <a:buChar char="•"/>
            </a:pPr>
            <a:r>
              <a:rPr lang="en-US" sz="1600" dirty="0">
                <a:cs typeface="Arial"/>
              </a:rPr>
              <a:t>Radiation monitors</a:t>
            </a:r>
          </a:p>
          <a:p>
            <a:pPr marL="172085" indent="-172720">
              <a:spcBef>
                <a:spcPct val="20000"/>
              </a:spcBef>
              <a:spcAft>
                <a:spcPct val="0"/>
              </a:spcAft>
              <a:buFont typeface="Arial" pitchFamily="2" charset="2"/>
              <a:buChar char="•"/>
            </a:pPr>
            <a:r>
              <a:rPr lang="en-US" sz="1600" dirty="0">
                <a:cs typeface="Arial"/>
              </a:rPr>
              <a:t>Interlocked safety pull-chord along walls</a:t>
            </a:r>
            <a:endParaRPr lang="en-US" sz="1600"/>
          </a:p>
          <a:p>
            <a:pPr marL="172085" indent="-172720">
              <a:spcBef>
                <a:spcPct val="20000"/>
              </a:spcBef>
              <a:spcAft>
                <a:spcPct val="0"/>
              </a:spcAft>
              <a:buFont typeface="Arial" pitchFamily="2" charset="2"/>
              <a:buChar char="•"/>
            </a:pPr>
            <a:r>
              <a:rPr lang="en-US" sz="1600" dirty="0">
                <a:cs typeface="Arial"/>
              </a:rPr>
              <a:t>Covered laser transport tubing and laser table</a:t>
            </a:r>
          </a:p>
          <a:p>
            <a:pPr marL="172085" indent="-172720">
              <a:spcBef>
                <a:spcPct val="20000"/>
              </a:spcBef>
              <a:spcAft>
                <a:spcPct val="0"/>
              </a:spcAft>
              <a:buFont typeface="Arial" pitchFamily="2" charset="2"/>
              <a:buChar char="•"/>
            </a:pPr>
            <a:r>
              <a:rPr lang="en-US" sz="1600" dirty="0">
                <a:cs typeface="Arial"/>
              </a:rPr>
              <a:t>Signage</a:t>
            </a:r>
          </a:p>
          <a:p>
            <a:pPr marL="456565" lvl="1" indent="-172720">
              <a:spcBef>
                <a:spcPct val="20000"/>
              </a:spcBef>
              <a:spcAft>
                <a:spcPct val="0"/>
              </a:spcAft>
              <a:buFont typeface="Arial" pitchFamily="2" charset="2"/>
              <a:buChar char="•"/>
            </a:pPr>
            <a:endParaRPr lang="en-US" sz="1600" dirty="0">
              <a:cs typeface="Arial"/>
            </a:endParaRPr>
          </a:p>
        </p:txBody>
      </p:sp>
      <p:sp>
        <p:nvSpPr>
          <p:cNvPr id="26" name="Text Placeholder 4">
            <a:extLst>
              <a:ext uri="{FF2B5EF4-FFF2-40B4-BE49-F238E27FC236}">
                <a16:creationId xmlns:a16="http://schemas.microsoft.com/office/drawing/2014/main" id="{73C5215C-7F05-4E9D-8666-DD54443A77CC}"/>
              </a:ext>
            </a:extLst>
          </p:cNvPr>
          <p:cNvSpPr>
            <a:spLocks noGrp="1"/>
          </p:cNvSpPr>
          <p:nvPr>
            <p:ph type="body" sz="quarter" idx="14"/>
          </p:nvPr>
        </p:nvSpPr>
        <p:spPr>
          <a:xfrm>
            <a:off x="4712612" y="1291590"/>
            <a:ext cx="4114800" cy="3373494"/>
          </a:xfrm>
          <a:ln>
            <a:solidFill>
              <a:schemeClr val="bg1">
                <a:lumMod val="50000"/>
              </a:schemeClr>
            </a:solidFill>
          </a:ln>
        </p:spPr>
        <p:txBody>
          <a:bodyPr vert="horz" lIns="137160" tIns="68580" rIns="68580" bIns="34290" rtlCol="0" anchor="t">
            <a:noAutofit/>
          </a:bodyPr>
          <a:lstStyle/>
          <a:p>
            <a:pPr marL="172720" indent="-172720">
              <a:spcBef>
                <a:spcPct val="20000"/>
              </a:spcBef>
              <a:spcAft>
                <a:spcPct val="0"/>
              </a:spcAft>
              <a:buFont typeface="Arial" pitchFamily="2" charset="2"/>
              <a:buChar char="•"/>
            </a:pPr>
            <a:r>
              <a:rPr lang="en-US" sz="1600" dirty="0">
                <a:ea typeface="+mn-lt"/>
                <a:cs typeface="+mn-lt"/>
              </a:rPr>
              <a:t>Audible tone during survey(s) and start-up </a:t>
            </a:r>
            <a:endParaRPr lang="en-US" sz="1400" dirty="0">
              <a:cs typeface="Arial"/>
            </a:endParaRPr>
          </a:p>
          <a:p>
            <a:pPr marL="172720" indent="-172720">
              <a:spcBef>
                <a:spcPct val="20000"/>
              </a:spcBef>
              <a:spcAft>
                <a:spcPct val="0"/>
              </a:spcAft>
              <a:buFont typeface="Arial" pitchFamily="2" charset="2"/>
              <a:buChar char="•"/>
            </a:pPr>
            <a:r>
              <a:rPr lang="en-US" sz="1600" dirty="0">
                <a:ea typeface="+mn-lt"/>
                <a:cs typeface="+mn-lt"/>
              </a:rPr>
              <a:t>Physical roof survey before start-up</a:t>
            </a:r>
          </a:p>
          <a:p>
            <a:pPr marL="172720" indent="-172720">
              <a:spcBef>
                <a:spcPct val="20000"/>
              </a:spcBef>
              <a:spcAft>
                <a:spcPct val="0"/>
              </a:spcAft>
              <a:buFont typeface="Arial" pitchFamily="2" charset="2"/>
              <a:buChar char="•"/>
            </a:pPr>
            <a:r>
              <a:rPr lang="en-US" sz="1600" dirty="0">
                <a:ea typeface="+mn-lt"/>
                <a:cs typeface="+mn-lt"/>
              </a:rPr>
              <a:t>Radiation monitors</a:t>
            </a:r>
          </a:p>
          <a:p>
            <a:pPr marL="172720" indent="-172720">
              <a:spcBef>
                <a:spcPct val="20000"/>
              </a:spcBef>
              <a:spcAft>
                <a:spcPct val="0"/>
              </a:spcAft>
              <a:buFont typeface="Arial" pitchFamily="2" charset="2"/>
              <a:buChar char="•"/>
            </a:pPr>
            <a:r>
              <a:rPr lang="en-US" sz="1600" dirty="0">
                <a:ea typeface="+mn-lt"/>
                <a:cs typeface="+mn-lt"/>
              </a:rPr>
              <a:t>During beam operation</a:t>
            </a:r>
          </a:p>
          <a:p>
            <a:pPr lvl="1" indent="-172720">
              <a:spcBef>
                <a:spcPct val="20000"/>
              </a:spcBef>
              <a:spcAft>
                <a:spcPct val="0"/>
              </a:spcAft>
              <a:buFont typeface="Arial" pitchFamily="2" charset="2"/>
              <a:buChar char="•"/>
            </a:pPr>
            <a:r>
              <a:rPr lang="en-US" sz="1100" dirty="0">
                <a:ea typeface="+mn-lt"/>
                <a:cs typeface="+mn-lt"/>
              </a:rPr>
              <a:t>Locked doors (interlocked)</a:t>
            </a:r>
          </a:p>
          <a:p>
            <a:pPr lvl="1" indent="-172720">
              <a:spcBef>
                <a:spcPct val="20000"/>
              </a:spcBef>
              <a:spcAft>
                <a:spcPct val="0"/>
              </a:spcAft>
              <a:buFont typeface="Arial" pitchFamily="2" charset="2"/>
              <a:buChar char="•"/>
            </a:pPr>
            <a:r>
              <a:rPr lang="en-US" sz="1100" dirty="0">
                <a:ea typeface="+mn-lt"/>
                <a:cs typeface="+mn-lt"/>
              </a:rPr>
              <a:t>Rotating lights</a:t>
            </a:r>
            <a:endParaRPr lang="en-US" sz="1100">
              <a:cs typeface="Arial"/>
            </a:endParaRPr>
          </a:p>
          <a:p>
            <a:pPr lvl="1" indent="-172720">
              <a:spcBef>
                <a:spcPct val="20000"/>
              </a:spcBef>
              <a:spcAft>
                <a:spcPct val="0"/>
              </a:spcAft>
              <a:buFont typeface="Arial" pitchFamily="2" charset="2"/>
              <a:buChar char="•"/>
            </a:pPr>
            <a:r>
              <a:rPr lang="en-US" sz="1100" dirty="0">
                <a:ea typeface="+mn-lt"/>
                <a:cs typeface="+mn-lt"/>
              </a:rPr>
              <a:t>Lighted signs</a:t>
            </a:r>
          </a:p>
          <a:p>
            <a:pPr lvl="1" indent="-172720">
              <a:spcBef>
                <a:spcPct val="20000"/>
              </a:spcBef>
              <a:spcAft>
                <a:spcPct val="0"/>
              </a:spcAft>
              <a:buFont typeface="Arial" pitchFamily="2" charset="2"/>
              <a:buChar char="•"/>
            </a:pPr>
            <a:r>
              <a:rPr lang="en-US" sz="1100" dirty="0">
                <a:ea typeface="+mn-lt"/>
                <a:cs typeface="+mn-lt"/>
              </a:rPr>
              <a:t>Emergency stop button in Control Room</a:t>
            </a:r>
          </a:p>
          <a:p>
            <a:pPr marL="172720" indent="-172720">
              <a:spcBef>
                <a:spcPct val="20000"/>
              </a:spcBef>
              <a:spcAft>
                <a:spcPct val="0"/>
              </a:spcAft>
              <a:buFont typeface="Arial" pitchFamily="2" charset="2"/>
              <a:buChar char="•"/>
            </a:pPr>
            <a:r>
              <a:rPr lang="en-US" sz="1600" dirty="0">
                <a:ea typeface="+mn-lt"/>
                <a:cs typeface="+mn-lt"/>
              </a:rPr>
              <a:t>Access to bunker during pause</a:t>
            </a:r>
          </a:p>
          <a:p>
            <a:pPr lvl="1" indent="-172720">
              <a:spcBef>
                <a:spcPct val="20000"/>
              </a:spcBef>
              <a:spcAft>
                <a:spcPct val="0"/>
              </a:spcAft>
              <a:buFont typeface="Arial" pitchFamily="2" charset="2"/>
              <a:buChar char="•"/>
            </a:pPr>
            <a:r>
              <a:rPr lang="en-US" sz="1100" dirty="0">
                <a:ea typeface="+mn-lt"/>
                <a:cs typeface="+mn-lt"/>
              </a:rPr>
              <a:t>Operator key (turns accelerator on and off as well as locks and unlocks doors)</a:t>
            </a:r>
          </a:p>
          <a:p>
            <a:pPr lvl="1" indent="-172720">
              <a:spcBef>
                <a:spcPct val="20000"/>
              </a:spcBef>
              <a:spcAft>
                <a:spcPct val="0"/>
              </a:spcAft>
              <a:buFont typeface="Arial" pitchFamily="2" charset="2"/>
              <a:buChar char="•"/>
            </a:pPr>
            <a:r>
              <a:rPr lang="en-US" sz="1100" dirty="0">
                <a:ea typeface="+mn-lt"/>
                <a:cs typeface="+mn-lt"/>
              </a:rPr>
              <a:t>Key trees</a:t>
            </a:r>
          </a:p>
          <a:p>
            <a:pPr>
              <a:spcBef>
                <a:spcPct val="20000"/>
              </a:spcBef>
              <a:spcAft>
                <a:spcPct val="0"/>
              </a:spcAft>
              <a:buFont typeface="Arial" pitchFamily="2" charset="2"/>
              <a:buChar char="•"/>
            </a:pPr>
            <a:endParaRPr lang="en-US" sz="1400" dirty="0">
              <a:ea typeface="+mn-lt"/>
              <a:cs typeface="+mn-lt"/>
            </a:endParaRPr>
          </a:p>
        </p:txBody>
      </p:sp>
      <p:sp>
        <p:nvSpPr>
          <p:cNvPr id="28" name="Text Placeholder 6">
            <a:extLst>
              <a:ext uri="{FF2B5EF4-FFF2-40B4-BE49-F238E27FC236}">
                <a16:creationId xmlns:a16="http://schemas.microsoft.com/office/drawing/2014/main" id="{88787046-82CE-420C-9E8B-F1194677D519}"/>
              </a:ext>
            </a:extLst>
          </p:cNvPr>
          <p:cNvSpPr>
            <a:spLocks noGrp="1"/>
          </p:cNvSpPr>
          <p:nvPr>
            <p:ph type="body" sz="quarter" idx="16"/>
          </p:nvPr>
        </p:nvSpPr>
        <p:spPr>
          <a:xfrm>
            <a:off x="4712612" y="853203"/>
            <a:ext cx="4114800" cy="465749"/>
          </a:xfrm>
          <a:solidFill>
            <a:schemeClr val="accent2"/>
          </a:solidFill>
        </p:spPr>
        <p:style>
          <a:lnRef idx="3">
            <a:schemeClr val="lt1"/>
          </a:lnRef>
          <a:fillRef idx="1">
            <a:schemeClr val="accent2"/>
          </a:fillRef>
          <a:effectRef idx="1">
            <a:schemeClr val="accent2"/>
          </a:effectRef>
          <a:fontRef idx="minor">
            <a:schemeClr val="lt1"/>
          </a:fontRef>
        </p:style>
        <p:txBody>
          <a:bodyPr/>
          <a:lstStyle/>
          <a:p>
            <a:r>
              <a:rPr lang="en-US" dirty="0">
                <a:cs typeface="Arial"/>
              </a:rPr>
              <a:t>Outside bunker</a:t>
            </a:r>
            <a:endParaRPr lang="en-US" dirty="0"/>
          </a:p>
        </p:txBody>
      </p:sp>
      <p:sp>
        <p:nvSpPr>
          <p:cNvPr id="30" name="Text Placeholder 5">
            <a:extLst>
              <a:ext uri="{FF2B5EF4-FFF2-40B4-BE49-F238E27FC236}">
                <a16:creationId xmlns:a16="http://schemas.microsoft.com/office/drawing/2014/main" id="{B38D8C89-984F-4970-9595-6920737E14A4}"/>
              </a:ext>
            </a:extLst>
          </p:cNvPr>
          <p:cNvSpPr>
            <a:spLocks noGrp="1"/>
          </p:cNvSpPr>
          <p:nvPr>
            <p:ph type="body" sz="quarter" idx="15"/>
          </p:nvPr>
        </p:nvSpPr>
        <p:spPr>
          <a:xfrm>
            <a:off x="458632" y="853203"/>
            <a:ext cx="4114800" cy="465749"/>
          </a:xfrm>
          <a:solidFill>
            <a:schemeClr val="accent2"/>
          </a:solidFill>
        </p:spPr>
        <p:style>
          <a:lnRef idx="3">
            <a:schemeClr val="lt1"/>
          </a:lnRef>
          <a:fillRef idx="1">
            <a:schemeClr val="accent2"/>
          </a:fillRef>
          <a:effectRef idx="1">
            <a:schemeClr val="accent2"/>
          </a:effectRef>
          <a:fontRef idx="minor">
            <a:schemeClr val="lt1"/>
          </a:fontRef>
        </p:style>
        <p:txBody>
          <a:bodyPr/>
          <a:lstStyle/>
          <a:p>
            <a:r>
              <a:rPr lang="en-US" dirty="0">
                <a:cs typeface="Arial"/>
              </a:rPr>
              <a:t>Inside Bunker</a:t>
            </a:r>
            <a:endParaRPr lang="en-US" dirty="0"/>
          </a:p>
        </p:txBody>
      </p:sp>
      <p:sp>
        <p:nvSpPr>
          <p:cNvPr id="2" name="Slide Number Placeholder 1">
            <a:extLst>
              <a:ext uri="{FF2B5EF4-FFF2-40B4-BE49-F238E27FC236}">
                <a16:creationId xmlns:a16="http://schemas.microsoft.com/office/drawing/2014/main" id="{9CACCE97-E829-4230-952D-DF8DA4C60361}"/>
              </a:ext>
            </a:extLst>
          </p:cNvPr>
          <p:cNvSpPr>
            <a:spLocks noGrp="1"/>
          </p:cNvSpPr>
          <p:nvPr>
            <p:ph type="sldNum" sz="quarter" idx="10"/>
          </p:nvPr>
        </p:nvSpPr>
        <p:spPr/>
        <p:txBody>
          <a:bodyPr/>
          <a:lstStyle/>
          <a:p>
            <a:fld id="{AEFAAC5A-9C4F-4278-920D-DF2BAB595749}" type="slidenum">
              <a:rPr lang="en-US" smtClean="0"/>
              <a:pPr/>
              <a:t>14</a:t>
            </a:fld>
            <a:endParaRPr lang="en-US"/>
          </a:p>
        </p:txBody>
      </p:sp>
    </p:spTree>
    <p:extLst>
      <p:ext uri="{BB962C8B-B14F-4D97-AF65-F5344CB8AC3E}">
        <p14:creationId xmlns:p14="http://schemas.microsoft.com/office/powerpoint/2010/main" val="157115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Connector: Elbow 102">
            <a:extLst>
              <a:ext uri="{FF2B5EF4-FFF2-40B4-BE49-F238E27FC236}">
                <a16:creationId xmlns:a16="http://schemas.microsoft.com/office/drawing/2014/main" id="{D0929B86-92B0-4050-B9BC-EEC7F114743A}"/>
              </a:ext>
            </a:extLst>
          </p:cNvPr>
          <p:cNvCxnSpPr>
            <a:stCxn id="30" idx="1"/>
            <a:endCxn id="32" idx="1"/>
          </p:cNvCxnSpPr>
          <p:nvPr/>
        </p:nvCxnSpPr>
        <p:spPr>
          <a:xfrm rot="10800000" flipV="1">
            <a:off x="457200" y="3313716"/>
            <a:ext cx="12700" cy="1073243"/>
          </a:xfrm>
          <a:prstGeom prst="bentConnector3">
            <a:avLst>
              <a:gd name="adj1" fmla="val 1440000"/>
            </a:avLst>
          </a:prstGeom>
          <a:ln>
            <a:tailEnd type="triangle"/>
          </a:ln>
        </p:spPr>
        <p:style>
          <a:lnRef idx="2">
            <a:schemeClr val="accent3"/>
          </a:lnRef>
          <a:fillRef idx="0">
            <a:schemeClr val="accent3"/>
          </a:fillRef>
          <a:effectRef idx="1">
            <a:schemeClr val="accent3"/>
          </a:effectRef>
          <a:fontRef idx="minor">
            <a:schemeClr val="tx1"/>
          </a:fontRef>
        </p:style>
      </p:cxnSp>
      <p:sp>
        <p:nvSpPr>
          <p:cNvPr id="26" name="Title 9">
            <a:extLst>
              <a:ext uri="{FF2B5EF4-FFF2-40B4-BE49-F238E27FC236}">
                <a16:creationId xmlns:a16="http://schemas.microsoft.com/office/drawing/2014/main" id="{87AF8518-3C0C-4F02-933C-775A044611A2}"/>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27" name="Text Placeholder 2">
            <a:extLst>
              <a:ext uri="{FF2B5EF4-FFF2-40B4-BE49-F238E27FC236}">
                <a16:creationId xmlns:a16="http://schemas.microsoft.com/office/drawing/2014/main" id="{2C700652-579B-4225-A675-1FB9F7718C71}"/>
              </a:ext>
            </a:extLst>
          </p:cNvPr>
          <p:cNvSpPr>
            <a:spLocks noGrp="1"/>
          </p:cNvSpPr>
          <p:nvPr>
            <p:ph type="body" sz="quarter" idx="12"/>
          </p:nvPr>
        </p:nvSpPr>
        <p:spPr>
          <a:xfrm>
            <a:off x="457200" y="478417"/>
            <a:ext cx="8372901" cy="374786"/>
          </a:xfrm>
        </p:spPr>
        <p:txBody>
          <a:bodyPr/>
          <a:lstStyle/>
          <a:p>
            <a:r>
              <a:rPr lang="en-US" dirty="0"/>
              <a:t>AWA Personnel Training</a:t>
            </a:r>
          </a:p>
        </p:txBody>
      </p:sp>
      <p:sp>
        <p:nvSpPr>
          <p:cNvPr id="29" name="TextBox 28">
            <a:extLst>
              <a:ext uri="{FF2B5EF4-FFF2-40B4-BE49-F238E27FC236}">
                <a16:creationId xmlns:a16="http://schemas.microsoft.com/office/drawing/2014/main" id="{9533AC48-D436-4687-8FAD-D71B779B7BAA}"/>
              </a:ext>
            </a:extLst>
          </p:cNvPr>
          <p:cNvSpPr txBox="1"/>
          <p:nvPr/>
        </p:nvSpPr>
        <p:spPr>
          <a:xfrm>
            <a:off x="441959" y="880110"/>
            <a:ext cx="838814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AWA has several different categories for personnel. Most personnel are assigned tasks in AWA’s Work Control Document (WCD). These personnel must complete and maintain a training profile through their Job Hazard Questionnaire (JHQ). Others must meet a minimum threshold in order to participate in AWA work or operations. </a:t>
            </a:r>
          </a:p>
        </p:txBody>
      </p:sp>
      <p:sp>
        <p:nvSpPr>
          <p:cNvPr id="34" name="Arrow: Right 33">
            <a:extLst>
              <a:ext uri="{FF2B5EF4-FFF2-40B4-BE49-F238E27FC236}">
                <a16:creationId xmlns:a16="http://schemas.microsoft.com/office/drawing/2014/main" id="{6F5CA859-F069-4E38-BD1C-8E04D5047769}"/>
              </a:ext>
            </a:extLst>
          </p:cNvPr>
          <p:cNvSpPr/>
          <p:nvPr/>
        </p:nvSpPr>
        <p:spPr>
          <a:xfrm>
            <a:off x="1371600" y="2678565"/>
            <a:ext cx="228600" cy="19647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D1BD4118-9D4D-461E-BE8E-4D518986AAD4}"/>
              </a:ext>
            </a:extLst>
          </p:cNvPr>
          <p:cNvSpPr/>
          <p:nvPr/>
        </p:nvSpPr>
        <p:spPr>
          <a:xfrm>
            <a:off x="1371600" y="3215285"/>
            <a:ext cx="228600" cy="19647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D801BD41-8ED6-4967-A7DB-DE24CD3B461B}"/>
              </a:ext>
            </a:extLst>
          </p:cNvPr>
          <p:cNvSpPr/>
          <p:nvPr/>
        </p:nvSpPr>
        <p:spPr>
          <a:xfrm>
            <a:off x="1371600" y="3752005"/>
            <a:ext cx="228600" cy="19647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003A650D-7C0F-47FD-8643-2EC4203AEA92}"/>
              </a:ext>
            </a:extLst>
          </p:cNvPr>
          <p:cNvSpPr/>
          <p:nvPr/>
        </p:nvSpPr>
        <p:spPr>
          <a:xfrm>
            <a:off x="1371600" y="4288725"/>
            <a:ext cx="228600" cy="19647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2BA70D72-A29D-4485-9E4D-A5C8B2AC3DB1}"/>
              </a:ext>
            </a:extLst>
          </p:cNvPr>
          <p:cNvSpPr/>
          <p:nvPr/>
        </p:nvSpPr>
        <p:spPr>
          <a:xfrm>
            <a:off x="1371600" y="2141845"/>
            <a:ext cx="228600" cy="19647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AD1DCC2-4FBE-45CE-A006-F244D1B2B2C1}"/>
              </a:ext>
            </a:extLst>
          </p:cNvPr>
          <p:cNvSpPr/>
          <p:nvPr/>
        </p:nvSpPr>
        <p:spPr>
          <a:xfrm>
            <a:off x="4525683" y="4186577"/>
            <a:ext cx="4459014" cy="392940"/>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r>
              <a:rPr lang="en-US" sz="1000" dirty="0"/>
              <a:t>Collaborators and some associates are most often defined as visitors and usually just observe and advise during specific experiments.</a:t>
            </a:r>
          </a:p>
        </p:txBody>
      </p:sp>
      <p:sp>
        <p:nvSpPr>
          <p:cNvPr id="52" name="Rectangle 51">
            <a:extLst>
              <a:ext uri="{FF2B5EF4-FFF2-40B4-BE49-F238E27FC236}">
                <a16:creationId xmlns:a16="http://schemas.microsoft.com/office/drawing/2014/main" id="{BC8DA475-3EB6-4916-A411-3AD0B3C87848}"/>
              </a:ext>
            </a:extLst>
          </p:cNvPr>
          <p:cNvSpPr/>
          <p:nvPr/>
        </p:nvSpPr>
        <p:spPr>
          <a:xfrm>
            <a:off x="4525683" y="3649857"/>
            <a:ext cx="4459014" cy="392940"/>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r>
              <a:rPr lang="en-US" sz="1000" dirty="0"/>
              <a:t>External contractors are technicians that work on very specific parts of the accelerator like the laser system. They have contractor and laser training.</a:t>
            </a:r>
          </a:p>
        </p:txBody>
      </p:sp>
      <p:sp>
        <p:nvSpPr>
          <p:cNvPr id="57" name="Rectangle 56">
            <a:extLst>
              <a:ext uri="{FF2B5EF4-FFF2-40B4-BE49-F238E27FC236}">
                <a16:creationId xmlns:a16="http://schemas.microsoft.com/office/drawing/2014/main" id="{2866BFE1-3EEB-43B2-812A-EAA03C77E388}"/>
              </a:ext>
            </a:extLst>
          </p:cNvPr>
          <p:cNvSpPr/>
          <p:nvPr/>
        </p:nvSpPr>
        <p:spPr>
          <a:xfrm>
            <a:off x="4525683" y="2040091"/>
            <a:ext cx="4459014" cy="1465985"/>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rtlCol="0" anchor="ctr"/>
          <a:lstStyle/>
          <a:p>
            <a:r>
              <a:rPr lang="en-US" sz="1200" dirty="0"/>
              <a:t>Staff, students, and some associates usually need all the same training as any regular full-time employee. This includes a task-based JHQ and OJT. The JHQ generates required Environment Safety and Health (ESH) courses as well AWA specific training. AWA-101 is for all personnel and AWA-102 is specifically for accelerator operators.</a:t>
            </a:r>
          </a:p>
        </p:txBody>
      </p:sp>
      <p:sp>
        <p:nvSpPr>
          <p:cNvPr id="28" name="Rectangle 27">
            <a:extLst>
              <a:ext uri="{FF2B5EF4-FFF2-40B4-BE49-F238E27FC236}">
                <a16:creationId xmlns:a16="http://schemas.microsoft.com/office/drawing/2014/main" id="{56467D8B-DF53-4540-822A-4833F57BBBB8}"/>
              </a:ext>
            </a:extLst>
          </p:cNvPr>
          <p:cNvSpPr/>
          <p:nvPr/>
        </p:nvSpPr>
        <p:spPr>
          <a:xfrm>
            <a:off x="457200" y="2580626"/>
            <a:ext cx="914400" cy="392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t>Student</a:t>
            </a:r>
          </a:p>
        </p:txBody>
      </p:sp>
      <p:sp>
        <p:nvSpPr>
          <p:cNvPr id="30" name="Rectangle 29">
            <a:extLst>
              <a:ext uri="{FF2B5EF4-FFF2-40B4-BE49-F238E27FC236}">
                <a16:creationId xmlns:a16="http://schemas.microsoft.com/office/drawing/2014/main" id="{FD790CA1-D1EB-422D-85AA-79778DC73F97}"/>
              </a:ext>
            </a:extLst>
          </p:cNvPr>
          <p:cNvSpPr/>
          <p:nvPr/>
        </p:nvSpPr>
        <p:spPr>
          <a:xfrm>
            <a:off x="457200" y="3117247"/>
            <a:ext cx="914400" cy="392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t>Associates</a:t>
            </a:r>
          </a:p>
        </p:txBody>
      </p:sp>
      <p:sp>
        <p:nvSpPr>
          <p:cNvPr id="31" name="Rectangle 30">
            <a:extLst>
              <a:ext uri="{FF2B5EF4-FFF2-40B4-BE49-F238E27FC236}">
                <a16:creationId xmlns:a16="http://schemas.microsoft.com/office/drawing/2014/main" id="{9FB691A9-262E-45DB-8F86-5BECCEBCD332}"/>
              </a:ext>
            </a:extLst>
          </p:cNvPr>
          <p:cNvSpPr/>
          <p:nvPr/>
        </p:nvSpPr>
        <p:spPr>
          <a:xfrm>
            <a:off x="457200" y="3653868"/>
            <a:ext cx="914400" cy="392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t>Contractor</a:t>
            </a:r>
          </a:p>
        </p:txBody>
      </p:sp>
      <p:sp>
        <p:nvSpPr>
          <p:cNvPr id="32" name="Rectangle 31">
            <a:extLst>
              <a:ext uri="{FF2B5EF4-FFF2-40B4-BE49-F238E27FC236}">
                <a16:creationId xmlns:a16="http://schemas.microsoft.com/office/drawing/2014/main" id="{A9A22AE4-3636-4ED4-9C7A-19796177F76C}"/>
              </a:ext>
            </a:extLst>
          </p:cNvPr>
          <p:cNvSpPr/>
          <p:nvPr/>
        </p:nvSpPr>
        <p:spPr>
          <a:xfrm>
            <a:off x="457200" y="4190490"/>
            <a:ext cx="914400" cy="392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t>Collaborator</a:t>
            </a:r>
          </a:p>
        </p:txBody>
      </p:sp>
      <p:sp>
        <p:nvSpPr>
          <p:cNvPr id="41" name="Rectangle 40">
            <a:extLst>
              <a:ext uri="{FF2B5EF4-FFF2-40B4-BE49-F238E27FC236}">
                <a16:creationId xmlns:a16="http://schemas.microsoft.com/office/drawing/2014/main" id="{FDB77F50-EE15-4DB9-A60C-73501A96610B}"/>
              </a:ext>
            </a:extLst>
          </p:cNvPr>
          <p:cNvSpPr/>
          <p:nvPr/>
        </p:nvSpPr>
        <p:spPr>
          <a:xfrm>
            <a:off x="457200" y="2044005"/>
            <a:ext cx="914400" cy="3929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050" dirty="0"/>
              <a:t>Staff</a:t>
            </a:r>
          </a:p>
        </p:txBody>
      </p:sp>
      <p:sp>
        <p:nvSpPr>
          <p:cNvPr id="62" name="Arrow: Right 61">
            <a:extLst>
              <a:ext uri="{FF2B5EF4-FFF2-40B4-BE49-F238E27FC236}">
                <a16:creationId xmlns:a16="http://schemas.microsoft.com/office/drawing/2014/main" id="{D9C5406B-953C-4E3B-96AD-3462EAA40F25}"/>
              </a:ext>
            </a:extLst>
          </p:cNvPr>
          <p:cNvSpPr/>
          <p:nvPr/>
        </p:nvSpPr>
        <p:spPr>
          <a:xfrm>
            <a:off x="4297083" y="3748091"/>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63" name="Arrow: Right 62">
            <a:extLst>
              <a:ext uri="{FF2B5EF4-FFF2-40B4-BE49-F238E27FC236}">
                <a16:creationId xmlns:a16="http://schemas.microsoft.com/office/drawing/2014/main" id="{4D9BC381-F113-44CD-B0EB-33F2DECDB8A6}"/>
              </a:ext>
            </a:extLst>
          </p:cNvPr>
          <p:cNvSpPr/>
          <p:nvPr/>
        </p:nvSpPr>
        <p:spPr>
          <a:xfrm>
            <a:off x="4297083" y="2674651"/>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64" name="Arrow: Right 63">
            <a:extLst>
              <a:ext uri="{FF2B5EF4-FFF2-40B4-BE49-F238E27FC236}">
                <a16:creationId xmlns:a16="http://schemas.microsoft.com/office/drawing/2014/main" id="{AC087487-9C79-496D-B32A-AAEE03AAE577}"/>
              </a:ext>
            </a:extLst>
          </p:cNvPr>
          <p:cNvSpPr/>
          <p:nvPr/>
        </p:nvSpPr>
        <p:spPr>
          <a:xfrm>
            <a:off x="4297083" y="3211371"/>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65" name="Arrow: Right 64">
            <a:extLst>
              <a:ext uri="{FF2B5EF4-FFF2-40B4-BE49-F238E27FC236}">
                <a16:creationId xmlns:a16="http://schemas.microsoft.com/office/drawing/2014/main" id="{728A82EF-0CCC-4AE0-8AF5-4FFAF2B7BE37}"/>
              </a:ext>
            </a:extLst>
          </p:cNvPr>
          <p:cNvSpPr/>
          <p:nvPr/>
        </p:nvSpPr>
        <p:spPr>
          <a:xfrm>
            <a:off x="4297083" y="2137931"/>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66" name="Rectangle 65">
            <a:extLst>
              <a:ext uri="{FF2B5EF4-FFF2-40B4-BE49-F238E27FC236}">
                <a16:creationId xmlns:a16="http://schemas.microsoft.com/office/drawing/2014/main" id="{1D0F231E-B57F-4485-B0E3-0FF48D16077B}"/>
              </a:ext>
            </a:extLst>
          </p:cNvPr>
          <p:cNvSpPr/>
          <p:nvPr/>
        </p:nvSpPr>
        <p:spPr>
          <a:xfrm rot="16200000">
            <a:off x="3099260" y="2844974"/>
            <a:ext cx="2002705" cy="39294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a:t>Review Training</a:t>
            </a:r>
          </a:p>
        </p:txBody>
      </p:sp>
      <p:grpSp>
        <p:nvGrpSpPr>
          <p:cNvPr id="72" name="Group 71">
            <a:extLst>
              <a:ext uri="{FF2B5EF4-FFF2-40B4-BE49-F238E27FC236}">
                <a16:creationId xmlns:a16="http://schemas.microsoft.com/office/drawing/2014/main" id="{42608D7A-045C-4DE0-8756-D84A56CF2AA7}"/>
              </a:ext>
            </a:extLst>
          </p:cNvPr>
          <p:cNvGrpSpPr/>
          <p:nvPr/>
        </p:nvGrpSpPr>
        <p:grpSpPr>
          <a:xfrm>
            <a:off x="2231536" y="2043807"/>
            <a:ext cx="840900" cy="1465987"/>
            <a:chOff x="3886200" y="1769685"/>
            <a:chExt cx="840900" cy="1465987"/>
          </a:xfrm>
        </p:grpSpPr>
        <p:sp>
          <p:nvSpPr>
            <p:cNvPr id="76" name="Arrow: Right 75">
              <a:extLst>
                <a:ext uri="{FF2B5EF4-FFF2-40B4-BE49-F238E27FC236}">
                  <a16:creationId xmlns:a16="http://schemas.microsoft.com/office/drawing/2014/main" id="{9D0CEF5D-860B-4A3D-9D92-D4BF7EDDD2AE}"/>
                </a:ext>
              </a:extLst>
            </p:cNvPr>
            <p:cNvSpPr/>
            <p:nvPr/>
          </p:nvSpPr>
          <p:spPr>
            <a:xfrm>
              <a:off x="4498500" y="2408696"/>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78" name="Rectangle 77">
              <a:extLst>
                <a:ext uri="{FF2B5EF4-FFF2-40B4-BE49-F238E27FC236}">
                  <a16:creationId xmlns:a16="http://schemas.microsoft.com/office/drawing/2014/main" id="{E11584BE-08AC-4438-BA48-2AD422A4DB3C}"/>
                </a:ext>
              </a:extLst>
            </p:cNvPr>
            <p:cNvSpPr/>
            <p:nvPr/>
          </p:nvSpPr>
          <p:spPr>
            <a:xfrm rot="16200000">
              <a:off x="3454759" y="2201126"/>
              <a:ext cx="1465987" cy="603106"/>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a:t>Assign Tasks in WCD</a:t>
              </a:r>
            </a:p>
          </p:txBody>
        </p:sp>
        <p:sp>
          <p:nvSpPr>
            <p:cNvPr id="98" name="Arrow: Right 97">
              <a:extLst>
                <a:ext uri="{FF2B5EF4-FFF2-40B4-BE49-F238E27FC236}">
                  <a16:creationId xmlns:a16="http://schemas.microsoft.com/office/drawing/2014/main" id="{AF8EA8AD-AB8F-4140-99E0-E1EEDF280C6C}"/>
                </a:ext>
              </a:extLst>
            </p:cNvPr>
            <p:cNvSpPr/>
            <p:nvPr/>
          </p:nvSpPr>
          <p:spPr>
            <a:xfrm>
              <a:off x="4485511" y="2937249"/>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99" name="Arrow: Right 98">
              <a:extLst>
                <a:ext uri="{FF2B5EF4-FFF2-40B4-BE49-F238E27FC236}">
                  <a16:creationId xmlns:a16="http://schemas.microsoft.com/office/drawing/2014/main" id="{877597DF-F972-4083-8A61-F52BA2ED769B}"/>
                </a:ext>
              </a:extLst>
            </p:cNvPr>
            <p:cNvSpPr/>
            <p:nvPr/>
          </p:nvSpPr>
          <p:spPr>
            <a:xfrm>
              <a:off x="4491236" y="1867723"/>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grpSp>
      <p:grpSp>
        <p:nvGrpSpPr>
          <p:cNvPr id="87" name="Group 86">
            <a:extLst>
              <a:ext uri="{FF2B5EF4-FFF2-40B4-BE49-F238E27FC236}">
                <a16:creationId xmlns:a16="http://schemas.microsoft.com/office/drawing/2014/main" id="{41F0FBAC-D4BA-4852-942B-84904FC1CE5F}"/>
              </a:ext>
            </a:extLst>
          </p:cNvPr>
          <p:cNvGrpSpPr/>
          <p:nvPr/>
        </p:nvGrpSpPr>
        <p:grpSpPr>
          <a:xfrm>
            <a:off x="3059448" y="2040487"/>
            <a:ext cx="844694" cy="1465987"/>
            <a:chOff x="3886200" y="1769685"/>
            <a:chExt cx="844694" cy="1465987"/>
          </a:xfrm>
        </p:grpSpPr>
        <p:sp>
          <p:nvSpPr>
            <p:cNvPr id="88" name="Arrow: Right 87">
              <a:extLst>
                <a:ext uri="{FF2B5EF4-FFF2-40B4-BE49-F238E27FC236}">
                  <a16:creationId xmlns:a16="http://schemas.microsoft.com/office/drawing/2014/main" id="{4877F0AD-2017-42BC-844A-BE55F8723423}"/>
                </a:ext>
              </a:extLst>
            </p:cNvPr>
            <p:cNvSpPr/>
            <p:nvPr/>
          </p:nvSpPr>
          <p:spPr>
            <a:xfrm>
              <a:off x="4502294" y="2403849"/>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89" name="Rectangle 88">
              <a:extLst>
                <a:ext uri="{FF2B5EF4-FFF2-40B4-BE49-F238E27FC236}">
                  <a16:creationId xmlns:a16="http://schemas.microsoft.com/office/drawing/2014/main" id="{CA5BF89C-C36A-49BC-9EF5-CF412BD5EABB}"/>
                </a:ext>
              </a:extLst>
            </p:cNvPr>
            <p:cNvSpPr/>
            <p:nvPr/>
          </p:nvSpPr>
          <p:spPr>
            <a:xfrm rot="16200000">
              <a:off x="3454759" y="2201126"/>
              <a:ext cx="1465987" cy="603106"/>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400" dirty="0"/>
                <a:t>Individual Completes JHQ</a:t>
              </a:r>
            </a:p>
          </p:txBody>
        </p:sp>
        <p:sp>
          <p:nvSpPr>
            <p:cNvPr id="100" name="Arrow: Right 99">
              <a:extLst>
                <a:ext uri="{FF2B5EF4-FFF2-40B4-BE49-F238E27FC236}">
                  <a16:creationId xmlns:a16="http://schemas.microsoft.com/office/drawing/2014/main" id="{6AEAD0EC-0D38-411D-AF75-AAF3BD6C487A}"/>
                </a:ext>
              </a:extLst>
            </p:cNvPr>
            <p:cNvSpPr/>
            <p:nvPr/>
          </p:nvSpPr>
          <p:spPr>
            <a:xfrm>
              <a:off x="4495800" y="2941571"/>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101" name="Arrow: Right 100">
              <a:extLst>
                <a:ext uri="{FF2B5EF4-FFF2-40B4-BE49-F238E27FC236}">
                  <a16:creationId xmlns:a16="http://schemas.microsoft.com/office/drawing/2014/main" id="{0DF9589E-6C55-4470-9C08-804C95BBF0F5}"/>
                </a:ext>
              </a:extLst>
            </p:cNvPr>
            <p:cNvSpPr/>
            <p:nvPr/>
          </p:nvSpPr>
          <p:spPr>
            <a:xfrm>
              <a:off x="4495800" y="1871043"/>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grpSp>
      <p:grpSp>
        <p:nvGrpSpPr>
          <p:cNvPr id="91" name="Group 90">
            <a:extLst>
              <a:ext uri="{FF2B5EF4-FFF2-40B4-BE49-F238E27FC236}">
                <a16:creationId xmlns:a16="http://schemas.microsoft.com/office/drawing/2014/main" id="{C9617CD7-8EC9-40A8-BB33-54D66629C06C}"/>
              </a:ext>
            </a:extLst>
          </p:cNvPr>
          <p:cNvGrpSpPr/>
          <p:nvPr/>
        </p:nvGrpSpPr>
        <p:grpSpPr>
          <a:xfrm>
            <a:off x="1609996" y="2040289"/>
            <a:ext cx="2915686" cy="2539425"/>
            <a:chOff x="3886200" y="1769685"/>
            <a:chExt cx="2915686" cy="2539425"/>
          </a:xfrm>
        </p:grpSpPr>
        <p:sp>
          <p:nvSpPr>
            <p:cNvPr id="92" name="Arrow: Right 91">
              <a:extLst>
                <a:ext uri="{FF2B5EF4-FFF2-40B4-BE49-F238E27FC236}">
                  <a16:creationId xmlns:a16="http://schemas.microsoft.com/office/drawing/2014/main" id="{7E367407-274A-4437-936C-21705565601A}"/>
                </a:ext>
              </a:extLst>
            </p:cNvPr>
            <p:cNvSpPr/>
            <p:nvPr/>
          </p:nvSpPr>
          <p:spPr>
            <a:xfrm>
              <a:off x="4279139" y="4014405"/>
              <a:ext cx="2522747"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93" name="Arrow: Right 92">
              <a:extLst>
                <a:ext uri="{FF2B5EF4-FFF2-40B4-BE49-F238E27FC236}">
                  <a16:creationId xmlns:a16="http://schemas.microsoft.com/office/drawing/2014/main" id="{E5B27285-2BF4-4632-9D79-14958381E07B}"/>
                </a:ext>
              </a:extLst>
            </p:cNvPr>
            <p:cNvSpPr/>
            <p:nvPr/>
          </p:nvSpPr>
          <p:spPr>
            <a:xfrm>
              <a:off x="4279140" y="3477685"/>
              <a:ext cx="189141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94" name="Arrow: Right 93">
              <a:extLst>
                <a:ext uri="{FF2B5EF4-FFF2-40B4-BE49-F238E27FC236}">
                  <a16:creationId xmlns:a16="http://schemas.microsoft.com/office/drawing/2014/main" id="{64B1E3D7-2374-4840-AB9E-E429C1F4762E}"/>
                </a:ext>
              </a:extLst>
            </p:cNvPr>
            <p:cNvSpPr/>
            <p:nvPr/>
          </p:nvSpPr>
          <p:spPr>
            <a:xfrm>
              <a:off x="4279140" y="2404245"/>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95" name="Arrow: Right 94">
              <a:extLst>
                <a:ext uri="{FF2B5EF4-FFF2-40B4-BE49-F238E27FC236}">
                  <a16:creationId xmlns:a16="http://schemas.microsoft.com/office/drawing/2014/main" id="{2CE19A77-3357-40BE-9626-654524F40F58}"/>
                </a:ext>
              </a:extLst>
            </p:cNvPr>
            <p:cNvSpPr/>
            <p:nvPr/>
          </p:nvSpPr>
          <p:spPr>
            <a:xfrm>
              <a:off x="4279140" y="2940965"/>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96" name="Arrow: Right 95">
              <a:extLst>
                <a:ext uri="{FF2B5EF4-FFF2-40B4-BE49-F238E27FC236}">
                  <a16:creationId xmlns:a16="http://schemas.microsoft.com/office/drawing/2014/main" id="{91BFC99D-D246-483B-8CB2-688AC06A97CE}"/>
                </a:ext>
              </a:extLst>
            </p:cNvPr>
            <p:cNvSpPr/>
            <p:nvPr/>
          </p:nvSpPr>
          <p:spPr>
            <a:xfrm>
              <a:off x="4279140" y="1867525"/>
              <a:ext cx="228600" cy="196470"/>
            </a:xfrm>
            <a:prstGeom prst="rightArrow">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600"/>
            </a:p>
          </p:txBody>
        </p:sp>
        <p:sp>
          <p:nvSpPr>
            <p:cNvPr id="97" name="Rectangle 96">
              <a:extLst>
                <a:ext uri="{FF2B5EF4-FFF2-40B4-BE49-F238E27FC236}">
                  <a16:creationId xmlns:a16="http://schemas.microsoft.com/office/drawing/2014/main" id="{A205997D-66A3-4B7C-BB32-6668A282E728}"/>
                </a:ext>
              </a:extLst>
            </p:cNvPr>
            <p:cNvSpPr/>
            <p:nvPr/>
          </p:nvSpPr>
          <p:spPr>
            <a:xfrm rot="16200000">
              <a:off x="2812957" y="2842928"/>
              <a:ext cx="2539425" cy="392940"/>
            </a:xfrm>
            <a:prstGeom prst="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a:t>AWA Assesses Scope</a:t>
              </a:r>
            </a:p>
          </p:txBody>
        </p:sp>
      </p:grpSp>
      <p:sp>
        <p:nvSpPr>
          <p:cNvPr id="2" name="Slide Number Placeholder 1">
            <a:extLst>
              <a:ext uri="{FF2B5EF4-FFF2-40B4-BE49-F238E27FC236}">
                <a16:creationId xmlns:a16="http://schemas.microsoft.com/office/drawing/2014/main" id="{F19A7468-4356-47E9-A596-B3C4ECA4F470}"/>
              </a:ext>
            </a:extLst>
          </p:cNvPr>
          <p:cNvSpPr>
            <a:spLocks noGrp="1"/>
          </p:cNvSpPr>
          <p:nvPr>
            <p:ph type="sldNum" sz="quarter" idx="10"/>
          </p:nvPr>
        </p:nvSpPr>
        <p:spPr/>
        <p:txBody>
          <a:bodyPr/>
          <a:lstStyle/>
          <a:p>
            <a:fld id="{A5FEC96C-AFD1-4C49-9493-F5643E5E2E8F}" type="slidenum">
              <a:rPr lang="en-US" smtClean="0"/>
              <a:t>15</a:t>
            </a:fld>
            <a:endParaRPr lang="en-US"/>
          </a:p>
        </p:txBody>
      </p:sp>
    </p:spTree>
    <p:extLst>
      <p:ext uri="{BB962C8B-B14F-4D97-AF65-F5344CB8AC3E}">
        <p14:creationId xmlns:p14="http://schemas.microsoft.com/office/powerpoint/2010/main" val="4061293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85FFE-6CCB-443C-8AA7-60917878837F}"/>
              </a:ext>
            </a:extLst>
          </p:cNvPr>
          <p:cNvSpPr>
            <a:spLocks noGrp="1"/>
          </p:cNvSpPr>
          <p:nvPr>
            <p:ph type="body" sz="quarter" idx="13"/>
          </p:nvPr>
        </p:nvSpPr>
        <p:spPr>
          <a:xfrm>
            <a:off x="458632" y="1291590"/>
            <a:ext cx="4114800" cy="3373494"/>
          </a:xfrm>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1600" dirty="0">
                <a:ea typeface="+mn-lt"/>
                <a:cs typeface="+mn-lt"/>
              </a:rPr>
              <a:t>Work Control Document (WCD)</a:t>
            </a:r>
          </a:p>
          <a:p>
            <a:pPr marL="456565" lvl="1" indent="-172720">
              <a:spcBef>
                <a:spcPct val="20000"/>
              </a:spcBef>
              <a:spcAft>
                <a:spcPct val="0"/>
              </a:spcAft>
              <a:buFont typeface="Arial" pitchFamily="2" charset="2"/>
              <a:buChar char="•"/>
            </a:pPr>
            <a:r>
              <a:rPr lang="en-US" sz="1200" dirty="0">
                <a:ea typeface="+mn-lt"/>
                <a:cs typeface="+mn-lt"/>
              </a:rPr>
              <a:t>The vast majority of AWA work performed under one WCD.</a:t>
            </a:r>
          </a:p>
          <a:p>
            <a:pPr marL="456565" lvl="1" indent="-172720">
              <a:spcBef>
                <a:spcPct val="20000"/>
              </a:spcBef>
              <a:spcAft>
                <a:spcPct val="0"/>
              </a:spcAft>
              <a:buFont typeface="Arial" pitchFamily="2" charset="2"/>
              <a:buChar char="•"/>
            </a:pPr>
            <a:r>
              <a:rPr lang="en-US" sz="1200" dirty="0">
                <a:ea typeface="+mn-lt"/>
                <a:cs typeface="+mn-lt"/>
              </a:rPr>
              <a:t>Associates personnel with tasks from the list.</a:t>
            </a:r>
          </a:p>
          <a:p>
            <a:pPr marL="456724" lvl="1" indent="-172879">
              <a:spcBef>
                <a:spcPct val="20000"/>
              </a:spcBef>
              <a:spcAft>
                <a:spcPct val="0"/>
              </a:spcAft>
              <a:buFont typeface="Arial" pitchFamily="2" charset="2"/>
              <a:buChar char="•"/>
            </a:pPr>
            <a:r>
              <a:rPr lang="en-US" sz="1200" dirty="0">
                <a:ea typeface="+mn-lt"/>
                <a:cs typeface="+mn-lt"/>
              </a:rPr>
              <a:t>Task list associations may generate additional, and in some cases, extensive, ESH training.</a:t>
            </a:r>
          </a:p>
          <a:p>
            <a:pPr marL="172562" indent="-172879">
              <a:spcBef>
                <a:spcPct val="20000"/>
              </a:spcBef>
              <a:spcAft>
                <a:spcPct val="0"/>
              </a:spcAft>
              <a:buFont typeface="Arial" pitchFamily="2" charset="2"/>
              <a:buChar char="•"/>
            </a:pPr>
            <a:r>
              <a:rPr lang="en-US" sz="1600" dirty="0">
                <a:ea typeface="+mn-lt"/>
                <a:cs typeface="+mn-lt"/>
              </a:rPr>
              <a:t>Safety Assessment Document (SAD)/ Accelerator Safety Envelope (ASE)</a:t>
            </a:r>
          </a:p>
          <a:p>
            <a:pPr marL="456724" lvl="1" indent="-172879">
              <a:spcBef>
                <a:spcPct val="20000"/>
              </a:spcBef>
              <a:spcAft>
                <a:spcPct val="0"/>
              </a:spcAft>
              <a:buFont typeface="Arial" pitchFamily="2" charset="2"/>
              <a:buChar char="•"/>
            </a:pPr>
            <a:r>
              <a:rPr lang="en-US" sz="1200" dirty="0">
                <a:ea typeface="+mn-lt"/>
                <a:cs typeface="+mn-lt"/>
              </a:rPr>
              <a:t>Defines operations and operating parameters of accelerator.</a:t>
            </a:r>
          </a:p>
          <a:p>
            <a:pPr marL="172562" indent="-172879">
              <a:spcBef>
                <a:spcPct val="20000"/>
              </a:spcBef>
              <a:spcAft>
                <a:spcPct val="0"/>
              </a:spcAft>
              <a:buFont typeface="Arial" pitchFamily="2" charset="2"/>
              <a:buChar char="•"/>
            </a:pPr>
            <a:r>
              <a:rPr lang="en-US" sz="1600" dirty="0">
                <a:ea typeface="+mn-lt"/>
                <a:cs typeface="+mn-lt"/>
              </a:rPr>
              <a:t>Configuration Management (CM)</a:t>
            </a:r>
          </a:p>
          <a:p>
            <a:pPr marL="456565" lvl="1" indent="-172720">
              <a:spcBef>
                <a:spcPct val="20000"/>
              </a:spcBef>
              <a:spcAft>
                <a:spcPct val="0"/>
              </a:spcAft>
              <a:buFont typeface="Arial" pitchFamily="2" charset="2"/>
              <a:buChar char="•"/>
            </a:pPr>
            <a:r>
              <a:rPr lang="en-US" sz="1200" dirty="0">
                <a:ea typeface="+mn-lt"/>
                <a:cs typeface="+mn-lt"/>
              </a:rPr>
              <a:t>Currently </a:t>
            </a:r>
            <a:r>
              <a:rPr lang="en-US" sz="1200" dirty="0" err="1">
                <a:ea typeface="+mn-lt"/>
                <a:cs typeface="+mn-lt"/>
              </a:rPr>
              <a:t>efforting</a:t>
            </a:r>
            <a:r>
              <a:rPr lang="en-US" sz="1200" dirty="0">
                <a:ea typeface="+mn-lt"/>
                <a:cs typeface="+mn-lt"/>
              </a:rPr>
              <a:t> final version for release.</a:t>
            </a:r>
          </a:p>
          <a:p>
            <a:pPr marL="172085" indent="-172720">
              <a:spcBef>
                <a:spcPct val="20000"/>
              </a:spcBef>
              <a:spcAft>
                <a:spcPct val="0"/>
              </a:spcAft>
              <a:buFont typeface="Arial" pitchFamily="2" charset="2"/>
              <a:buChar char="•"/>
            </a:pPr>
            <a:r>
              <a:rPr lang="en-US" sz="1600" dirty="0">
                <a:cs typeface="Arial"/>
              </a:rPr>
              <a:t>Interlock Testing Procedure</a:t>
            </a:r>
          </a:p>
          <a:p>
            <a:pPr marL="456724" lvl="1" indent="-172879">
              <a:spcBef>
                <a:spcPct val="20000"/>
              </a:spcBef>
              <a:spcAft>
                <a:spcPct val="0"/>
              </a:spcAft>
              <a:buFont typeface="Arial" pitchFamily="2" charset="2"/>
              <a:buChar char="•"/>
            </a:pPr>
            <a:r>
              <a:rPr lang="en-US" sz="1200" dirty="0">
                <a:cs typeface="Arial"/>
              </a:rPr>
              <a:t>Full test of all interlocks yearly.</a:t>
            </a:r>
          </a:p>
        </p:txBody>
      </p:sp>
      <p:sp>
        <p:nvSpPr>
          <p:cNvPr id="5" name="Text Placeholder 4">
            <a:extLst>
              <a:ext uri="{FF2B5EF4-FFF2-40B4-BE49-F238E27FC236}">
                <a16:creationId xmlns:a16="http://schemas.microsoft.com/office/drawing/2014/main" id="{79175561-C963-4D4B-9D45-68479DF2A12D}"/>
              </a:ext>
            </a:extLst>
          </p:cNvPr>
          <p:cNvSpPr>
            <a:spLocks noGrp="1"/>
          </p:cNvSpPr>
          <p:nvPr>
            <p:ph type="body" sz="quarter" idx="14"/>
          </p:nvPr>
        </p:nvSpPr>
        <p:spPr>
          <a:xfrm>
            <a:off x="4712612" y="1291590"/>
            <a:ext cx="4114800" cy="3373494"/>
          </a:xfrm>
          <a:ln>
            <a:solidFill>
              <a:schemeClr val="bg1">
                <a:lumMod val="50000"/>
              </a:schemeClr>
            </a:solidFill>
          </a:ln>
        </p:spPr>
        <p:txBody>
          <a:bodyPr vert="horz" lIns="137160" tIns="68580" rIns="68580" bIns="34290" rtlCol="0" anchor="t">
            <a:noAutofit/>
          </a:bodyPr>
          <a:lstStyle/>
          <a:p>
            <a:pPr marL="228600" indent="-228600">
              <a:spcBef>
                <a:spcPct val="20000"/>
              </a:spcBef>
              <a:spcAft>
                <a:spcPct val="0"/>
              </a:spcAft>
              <a:buFont typeface="+mj-lt"/>
              <a:buAutoNum type="arabicPeriod"/>
            </a:pPr>
            <a:r>
              <a:rPr lang="en-US" sz="1200" dirty="0">
                <a:ea typeface="+mn-lt"/>
                <a:cs typeface="+mn-lt"/>
              </a:rPr>
              <a:t>Operation of the RF systems </a:t>
            </a:r>
          </a:p>
          <a:p>
            <a:pPr marL="228600" indent="-228600">
              <a:spcBef>
                <a:spcPct val="20000"/>
              </a:spcBef>
              <a:spcAft>
                <a:spcPct val="0"/>
              </a:spcAft>
              <a:buFont typeface="+mj-lt"/>
              <a:buAutoNum type="arabicPeriod"/>
            </a:pPr>
            <a:r>
              <a:rPr lang="en-US" sz="1200" dirty="0">
                <a:ea typeface="+mn-lt"/>
                <a:cs typeface="+mn-lt"/>
              </a:rPr>
              <a:t>Participation in experiments in AWA bunker</a:t>
            </a:r>
          </a:p>
          <a:p>
            <a:pPr marL="228600" indent="-228600">
              <a:spcBef>
                <a:spcPct val="20000"/>
              </a:spcBef>
              <a:spcAft>
                <a:spcPct val="0"/>
              </a:spcAft>
              <a:buFont typeface="+mj-lt"/>
              <a:buAutoNum type="arabicPeriod"/>
            </a:pPr>
            <a:r>
              <a:rPr lang="en-US" sz="1200" dirty="0">
                <a:ea typeface="+mn-lt"/>
                <a:cs typeface="+mn-lt"/>
              </a:rPr>
              <a:t>Mechanical installation of equipment (waveguide </a:t>
            </a:r>
            <a:r>
              <a:rPr lang="en-US" sz="1200" dirty="0" err="1">
                <a:ea typeface="+mn-lt"/>
                <a:cs typeface="+mn-lt"/>
              </a:rPr>
              <a:t>etc</a:t>
            </a:r>
            <a:r>
              <a:rPr lang="en-US" sz="1200" dirty="0">
                <a:ea typeface="+mn-lt"/>
                <a:cs typeface="+mn-lt"/>
              </a:rPr>
              <a:t>)</a:t>
            </a:r>
          </a:p>
          <a:p>
            <a:pPr marL="228600" indent="-228600">
              <a:spcBef>
                <a:spcPct val="20000"/>
              </a:spcBef>
              <a:spcAft>
                <a:spcPct val="0"/>
              </a:spcAft>
              <a:buFont typeface="+mj-lt"/>
              <a:buAutoNum type="arabicPeriod"/>
            </a:pPr>
            <a:r>
              <a:rPr lang="en-US" sz="1200" dirty="0">
                <a:ea typeface="+mn-lt"/>
                <a:cs typeface="+mn-lt"/>
              </a:rPr>
              <a:t>Prep &amp; assembly: vacuum  components</a:t>
            </a:r>
          </a:p>
          <a:p>
            <a:pPr marL="228600" indent="-228600">
              <a:spcBef>
                <a:spcPct val="20000"/>
              </a:spcBef>
              <a:spcAft>
                <a:spcPct val="0"/>
              </a:spcAft>
              <a:buFont typeface="+mj-lt"/>
              <a:buAutoNum type="arabicPeriod"/>
            </a:pPr>
            <a:r>
              <a:rPr lang="en-US" sz="1200" dirty="0">
                <a:ea typeface="+mn-lt"/>
                <a:cs typeface="+mn-lt"/>
              </a:rPr>
              <a:t>Assembly/low power RF test of components (cold test)</a:t>
            </a:r>
          </a:p>
          <a:p>
            <a:pPr marL="228600" indent="-228600">
              <a:spcBef>
                <a:spcPct val="20000"/>
              </a:spcBef>
              <a:spcAft>
                <a:spcPct val="0"/>
              </a:spcAft>
              <a:buFont typeface="+mj-lt"/>
              <a:buAutoNum type="arabicPeriod"/>
            </a:pPr>
            <a:r>
              <a:rPr lang="en-US" sz="1200" dirty="0">
                <a:ea typeface="+mn-lt"/>
                <a:cs typeface="+mn-lt"/>
              </a:rPr>
              <a:t>Electrical work other than on klystrons and modulators</a:t>
            </a:r>
          </a:p>
          <a:p>
            <a:pPr marL="228600" indent="-228600">
              <a:spcBef>
                <a:spcPct val="20000"/>
              </a:spcBef>
              <a:spcAft>
                <a:spcPct val="0"/>
              </a:spcAft>
              <a:buFont typeface="+mj-lt"/>
              <a:buAutoNum type="arabicPeriod"/>
            </a:pPr>
            <a:r>
              <a:rPr lang="en-US" sz="1200" dirty="0">
                <a:ea typeface="+mn-lt"/>
                <a:cs typeface="+mn-lt"/>
              </a:rPr>
              <a:t>Electrical work on klystrons and their modulators</a:t>
            </a:r>
          </a:p>
          <a:p>
            <a:pPr marL="228600" indent="-228600">
              <a:spcBef>
                <a:spcPct val="20000"/>
              </a:spcBef>
              <a:spcAft>
                <a:spcPct val="0"/>
              </a:spcAft>
              <a:buFont typeface="+mj-lt"/>
              <a:buAutoNum type="arabicPeriod"/>
            </a:pPr>
            <a:r>
              <a:rPr lang="en-US" sz="1200" dirty="0">
                <a:ea typeface="+mn-lt"/>
                <a:cs typeface="+mn-lt"/>
              </a:rPr>
              <a:t>Mechanical fabrication of components</a:t>
            </a:r>
          </a:p>
          <a:p>
            <a:pPr marL="228600" indent="-228600">
              <a:spcBef>
                <a:spcPct val="20000"/>
              </a:spcBef>
              <a:spcAft>
                <a:spcPct val="0"/>
              </a:spcAft>
              <a:buFont typeface="+mj-lt"/>
              <a:buAutoNum type="arabicPeriod"/>
            </a:pPr>
            <a:r>
              <a:rPr lang="en-US" sz="1200" dirty="0">
                <a:ea typeface="+mn-lt"/>
                <a:cs typeface="+mn-lt"/>
              </a:rPr>
              <a:t>Laser operation and UV beam</a:t>
            </a:r>
          </a:p>
          <a:p>
            <a:pPr marL="228600" indent="-228600">
              <a:spcBef>
                <a:spcPct val="20000"/>
              </a:spcBef>
              <a:spcAft>
                <a:spcPct val="0"/>
              </a:spcAft>
              <a:buFont typeface="+mj-lt"/>
              <a:buAutoNum type="arabicPeriod"/>
            </a:pPr>
            <a:r>
              <a:rPr lang="en-US" sz="1200" dirty="0">
                <a:ea typeface="+mn-lt"/>
                <a:cs typeface="+mn-lt"/>
              </a:rPr>
              <a:t>Laser operation, including UV and IR beams</a:t>
            </a:r>
          </a:p>
        </p:txBody>
      </p:sp>
      <p:sp>
        <p:nvSpPr>
          <p:cNvPr id="7" name="Text Placeholder 6">
            <a:extLst>
              <a:ext uri="{FF2B5EF4-FFF2-40B4-BE49-F238E27FC236}">
                <a16:creationId xmlns:a16="http://schemas.microsoft.com/office/drawing/2014/main" id="{CB762054-1FBC-4D19-85B3-0BF6238E6432}"/>
              </a:ext>
            </a:extLst>
          </p:cNvPr>
          <p:cNvSpPr>
            <a:spLocks noGrp="1"/>
          </p:cNvSpPr>
          <p:nvPr>
            <p:ph type="body" sz="quarter" idx="16"/>
          </p:nvPr>
        </p:nvSpPr>
        <p:spPr>
          <a:xfrm>
            <a:off x="4712612" y="853203"/>
            <a:ext cx="4114800" cy="465749"/>
          </a:xfrm>
          <a:solidFill>
            <a:schemeClr val="accent1"/>
          </a:solidFill>
        </p:spPr>
        <p:style>
          <a:lnRef idx="3">
            <a:schemeClr val="lt1"/>
          </a:lnRef>
          <a:fillRef idx="1">
            <a:schemeClr val="accent2"/>
          </a:fillRef>
          <a:effectRef idx="1">
            <a:schemeClr val="accent2"/>
          </a:effectRef>
          <a:fontRef idx="minor">
            <a:schemeClr val="lt1"/>
          </a:fontRef>
        </p:style>
        <p:txBody>
          <a:bodyPr/>
          <a:lstStyle/>
          <a:p>
            <a:r>
              <a:rPr lang="en-US" dirty="0">
                <a:cs typeface="Arial"/>
              </a:rPr>
              <a:t>WCD Task List</a:t>
            </a:r>
            <a:endParaRPr lang="en-US" dirty="0"/>
          </a:p>
        </p:txBody>
      </p:sp>
      <p:sp>
        <p:nvSpPr>
          <p:cNvPr id="6" name="Text Placeholder 5">
            <a:extLst>
              <a:ext uri="{FF2B5EF4-FFF2-40B4-BE49-F238E27FC236}">
                <a16:creationId xmlns:a16="http://schemas.microsoft.com/office/drawing/2014/main" id="{2760509E-0A32-4C80-AF74-F2637603834F}"/>
              </a:ext>
            </a:extLst>
          </p:cNvPr>
          <p:cNvSpPr>
            <a:spLocks noGrp="1"/>
          </p:cNvSpPr>
          <p:nvPr>
            <p:ph type="body" sz="quarter" idx="15"/>
          </p:nvPr>
        </p:nvSpPr>
        <p:spPr>
          <a:xfrm>
            <a:off x="458632" y="853203"/>
            <a:ext cx="4114800" cy="465749"/>
          </a:xfrm>
          <a:solidFill>
            <a:schemeClr val="accent1"/>
          </a:solidFill>
        </p:spPr>
        <p:style>
          <a:lnRef idx="3">
            <a:schemeClr val="lt1"/>
          </a:lnRef>
          <a:fillRef idx="1">
            <a:schemeClr val="accent2"/>
          </a:fillRef>
          <a:effectRef idx="1">
            <a:schemeClr val="accent2"/>
          </a:effectRef>
          <a:fontRef idx="minor">
            <a:schemeClr val="lt1"/>
          </a:fontRef>
        </p:style>
        <p:txBody>
          <a:bodyPr/>
          <a:lstStyle/>
          <a:p>
            <a:r>
              <a:rPr lang="en-US" dirty="0">
                <a:cs typeface="Arial"/>
              </a:rPr>
              <a:t>Major documents</a:t>
            </a:r>
            <a:endParaRPr lang="en-US" dirty="0"/>
          </a:p>
        </p:txBody>
      </p:sp>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a:lstStyle/>
          <a:p>
            <a:r>
              <a:rPr lang="en-US" dirty="0"/>
              <a:t>AWA Compliance Documentation</a:t>
            </a:r>
          </a:p>
        </p:txBody>
      </p:sp>
      <p:sp>
        <p:nvSpPr>
          <p:cNvPr id="8" name="Rectangle 7">
            <a:extLst>
              <a:ext uri="{FF2B5EF4-FFF2-40B4-BE49-F238E27FC236}">
                <a16:creationId xmlns:a16="http://schemas.microsoft.com/office/drawing/2014/main" id="{5DE1BAA8-2634-4099-8DD0-FF5CAEC9A2DF}"/>
              </a:ext>
            </a:extLst>
          </p:cNvPr>
          <p:cNvSpPr/>
          <p:nvPr/>
        </p:nvSpPr>
        <p:spPr>
          <a:xfrm>
            <a:off x="4800600" y="3714750"/>
            <a:ext cx="3931920" cy="777240"/>
          </a:xfrm>
          <a:prstGeom prst="rect">
            <a:avLst/>
          </a:prstGeom>
          <a:solidFill>
            <a:schemeClr val="accent3"/>
          </a:solidFill>
          <a:ln/>
        </p:spPr>
        <p:style>
          <a:lnRef idx="3">
            <a:schemeClr val="lt1"/>
          </a:lnRef>
          <a:fillRef idx="1">
            <a:schemeClr val="accent2"/>
          </a:fillRef>
          <a:effectRef idx="1">
            <a:schemeClr val="accent2"/>
          </a:effectRef>
          <a:fontRef idx="minor">
            <a:schemeClr val="lt1"/>
          </a:fontRef>
        </p:style>
        <p:txBody>
          <a:bodyPr vert="horz" lIns="91440" tIns="0" rIns="91440" bIns="0" rtlCol="0" anchor="ctr">
            <a:noAutofit/>
          </a:bodyPr>
          <a:lstStyle/>
          <a:p>
            <a:pPr defTabSz="457200">
              <a:spcBef>
                <a:spcPts val="600"/>
              </a:spcBef>
            </a:pPr>
            <a:r>
              <a:rPr lang="en-US" sz="1400" dirty="0">
                <a:solidFill>
                  <a:schemeClr val="bg1"/>
                </a:solidFill>
                <a:cs typeface="Arial"/>
              </a:rPr>
              <a:t>Tasks require on the job training (OJT) and mentoring to assess the “skill of the worker” before an individual can preform the task alone.</a:t>
            </a:r>
          </a:p>
        </p:txBody>
      </p:sp>
      <p:sp>
        <p:nvSpPr>
          <p:cNvPr id="2" name="Slide Number Placeholder 1">
            <a:extLst>
              <a:ext uri="{FF2B5EF4-FFF2-40B4-BE49-F238E27FC236}">
                <a16:creationId xmlns:a16="http://schemas.microsoft.com/office/drawing/2014/main" id="{569BDD8E-A287-45AB-9F4D-1821A796DC9B}"/>
              </a:ext>
            </a:extLst>
          </p:cNvPr>
          <p:cNvSpPr>
            <a:spLocks noGrp="1"/>
          </p:cNvSpPr>
          <p:nvPr>
            <p:ph type="sldNum" sz="quarter" idx="10"/>
          </p:nvPr>
        </p:nvSpPr>
        <p:spPr/>
        <p:txBody>
          <a:bodyPr/>
          <a:lstStyle/>
          <a:p>
            <a:fld id="{AEFAAC5A-9C4F-4278-920D-DF2BAB595749}" type="slidenum">
              <a:rPr lang="en-US" smtClean="0"/>
              <a:pPr/>
              <a:t>16</a:t>
            </a:fld>
            <a:endParaRPr lang="en-US"/>
          </a:p>
        </p:txBody>
      </p:sp>
    </p:spTree>
    <p:extLst>
      <p:ext uri="{BB962C8B-B14F-4D97-AF65-F5344CB8AC3E}">
        <p14:creationId xmlns:p14="http://schemas.microsoft.com/office/powerpoint/2010/main" val="1536361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85FFE-6CCB-443C-8AA7-60917878837F}"/>
              </a:ext>
            </a:extLst>
          </p:cNvPr>
          <p:cNvSpPr>
            <a:spLocks noGrp="1"/>
          </p:cNvSpPr>
          <p:nvPr>
            <p:ph type="body" sz="quarter" idx="13"/>
          </p:nvPr>
        </p:nvSpPr>
        <p:spPr>
          <a:xfrm>
            <a:off x="458632" y="1291590"/>
            <a:ext cx="4114800" cy="3373494"/>
          </a:xfrm>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2000" dirty="0">
                <a:ea typeface="+mn-lt"/>
                <a:cs typeface="+mn-lt"/>
              </a:rPr>
              <a:t>Bi-annual HEP Division Director safety walkthrough</a:t>
            </a:r>
          </a:p>
          <a:p>
            <a:pPr marL="172562" indent="-172879">
              <a:spcBef>
                <a:spcPct val="20000"/>
              </a:spcBef>
              <a:spcAft>
                <a:spcPct val="0"/>
              </a:spcAft>
              <a:buFont typeface="Arial" pitchFamily="2" charset="2"/>
              <a:buChar char="•"/>
            </a:pPr>
            <a:r>
              <a:rPr lang="en-US" sz="2000" dirty="0">
                <a:ea typeface="+mn-lt"/>
                <a:cs typeface="+mn-lt"/>
              </a:rPr>
              <a:t>Annual ESH safety walkthrough</a:t>
            </a:r>
          </a:p>
          <a:p>
            <a:pPr marL="172562" indent="-172879">
              <a:spcBef>
                <a:spcPct val="20000"/>
              </a:spcBef>
              <a:spcAft>
                <a:spcPct val="0"/>
              </a:spcAft>
              <a:buFont typeface="Arial" pitchFamily="2" charset="2"/>
              <a:buChar char="•"/>
            </a:pPr>
            <a:r>
              <a:rPr lang="en-US" sz="2000" dirty="0">
                <a:cs typeface="Arial"/>
              </a:rPr>
              <a:t>Annual Laser Safety Review</a:t>
            </a:r>
          </a:p>
          <a:p>
            <a:pPr marL="172562" indent="-172879">
              <a:spcBef>
                <a:spcPct val="20000"/>
              </a:spcBef>
              <a:spcAft>
                <a:spcPct val="0"/>
              </a:spcAft>
              <a:buFont typeface="Arial" pitchFamily="2" charset="2"/>
              <a:buChar char="•"/>
            </a:pPr>
            <a:r>
              <a:rPr lang="en-US" sz="2000" dirty="0">
                <a:cs typeface="Arial"/>
              </a:rPr>
              <a:t>Annual radiation monitor calibration</a:t>
            </a:r>
          </a:p>
          <a:p>
            <a:pPr marL="0" indent="0">
              <a:spcBef>
                <a:spcPct val="20000"/>
              </a:spcBef>
              <a:spcAft>
                <a:spcPct val="0"/>
              </a:spcAft>
              <a:buNone/>
            </a:pPr>
            <a:endParaRPr lang="en-US" sz="2000" dirty="0">
              <a:cs typeface="Arial"/>
            </a:endParaRPr>
          </a:p>
          <a:p>
            <a:pPr marL="172562" indent="-172879">
              <a:spcBef>
                <a:spcPct val="20000"/>
              </a:spcBef>
              <a:spcAft>
                <a:spcPct val="0"/>
              </a:spcAft>
              <a:buFont typeface="Arial" pitchFamily="2" charset="2"/>
              <a:buChar char="•"/>
            </a:pPr>
            <a:endParaRPr lang="en-US" sz="2000" dirty="0">
              <a:cs typeface="Arial"/>
            </a:endParaRPr>
          </a:p>
        </p:txBody>
      </p:sp>
      <p:sp>
        <p:nvSpPr>
          <p:cNvPr id="5" name="Text Placeholder 4">
            <a:extLst>
              <a:ext uri="{FF2B5EF4-FFF2-40B4-BE49-F238E27FC236}">
                <a16:creationId xmlns:a16="http://schemas.microsoft.com/office/drawing/2014/main" id="{79175561-C963-4D4B-9D45-68479DF2A12D}"/>
              </a:ext>
            </a:extLst>
          </p:cNvPr>
          <p:cNvSpPr>
            <a:spLocks noGrp="1"/>
          </p:cNvSpPr>
          <p:nvPr>
            <p:ph type="body" sz="quarter" idx="14"/>
          </p:nvPr>
        </p:nvSpPr>
        <p:spPr>
          <a:xfrm>
            <a:off x="4712612" y="1291590"/>
            <a:ext cx="4114800" cy="3373494"/>
          </a:xfrm>
          <a:ln>
            <a:solidFill>
              <a:schemeClr val="bg1">
                <a:lumMod val="50000"/>
              </a:schemeClr>
            </a:solidFill>
          </a:ln>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2000" dirty="0">
                <a:ea typeface="+mn-lt"/>
                <a:cs typeface="+mn-lt"/>
              </a:rPr>
              <a:t>Close relationship with Health Physics (HP)</a:t>
            </a:r>
          </a:p>
          <a:p>
            <a:pPr marL="456724" lvl="1" indent="-172879">
              <a:spcBef>
                <a:spcPct val="20000"/>
              </a:spcBef>
              <a:spcAft>
                <a:spcPct val="0"/>
              </a:spcAft>
              <a:buFont typeface="Arial" pitchFamily="2" charset="2"/>
              <a:buChar char="•"/>
            </a:pPr>
            <a:r>
              <a:rPr lang="en-US" sz="1400" dirty="0">
                <a:ea typeface="+mn-lt"/>
                <a:cs typeface="+mn-lt"/>
              </a:rPr>
              <a:t>Regular surveys of potentially activated equipment.</a:t>
            </a:r>
          </a:p>
          <a:p>
            <a:pPr marL="456724" lvl="1" indent="-172879">
              <a:spcBef>
                <a:spcPct val="20000"/>
              </a:spcBef>
              <a:spcAft>
                <a:spcPct val="0"/>
              </a:spcAft>
              <a:buFont typeface="Arial" pitchFamily="2" charset="2"/>
              <a:buChar char="•"/>
            </a:pPr>
            <a:r>
              <a:rPr lang="en-US" sz="1400" dirty="0">
                <a:ea typeface="+mn-lt"/>
                <a:cs typeface="+mn-lt"/>
              </a:rPr>
              <a:t>Scheduled surveys.</a:t>
            </a:r>
          </a:p>
          <a:p>
            <a:pPr marL="456724" lvl="1" indent="-172879">
              <a:spcBef>
                <a:spcPct val="20000"/>
              </a:spcBef>
              <a:spcAft>
                <a:spcPct val="0"/>
              </a:spcAft>
              <a:buFont typeface="Arial" pitchFamily="2" charset="2"/>
              <a:buChar char="•"/>
            </a:pPr>
            <a:r>
              <a:rPr lang="en-US" sz="1400" dirty="0">
                <a:ea typeface="+mn-lt"/>
                <a:cs typeface="+mn-lt"/>
              </a:rPr>
              <a:t>Annual calibrations.</a:t>
            </a:r>
          </a:p>
          <a:p>
            <a:pPr marL="456724" lvl="1" indent="-172879">
              <a:spcBef>
                <a:spcPct val="20000"/>
              </a:spcBef>
              <a:spcAft>
                <a:spcPct val="0"/>
              </a:spcAft>
              <a:buFont typeface="Arial" pitchFamily="2" charset="2"/>
              <a:buChar char="•"/>
            </a:pPr>
            <a:r>
              <a:rPr lang="en-US" sz="1400" dirty="0">
                <a:ea typeface="+mn-lt"/>
                <a:cs typeface="+mn-lt"/>
              </a:rPr>
              <a:t>Signage.</a:t>
            </a:r>
          </a:p>
          <a:p>
            <a:pPr marL="172085" indent="-172720">
              <a:spcBef>
                <a:spcPct val="20000"/>
              </a:spcBef>
              <a:spcAft>
                <a:spcPct val="0"/>
              </a:spcAft>
              <a:buFont typeface="Arial" pitchFamily="2" charset="2"/>
              <a:buChar char="•"/>
            </a:pPr>
            <a:r>
              <a:rPr lang="en-US" dirty="0">
                <a:ea typeface="+mn-lt"/>
                <a:cs typeface="+mn-lt"/>
              </a:rPr>
              <a:t>Close relationship with Laboratory  ESH and other personnel</a:t>
            </a:r>
          </a:p>
          <a:p>
            <a:pPr marL="456565" lvl="1" indent="-172720">
              <a:spcBef>
                <a:spcPct val="20000"/>
              </a:spcBef>
              <a:spcAft>
                <a:spcPct val="0"/>
              </a:spcAft>
              <a:buFont typeface="Arial" pitchFamily="2" charset="2"/>
              <a:buChar char="•"/>
            </a:pPr>
            <a:r>
              <a:rPr lang="en-US" sz="1400" dirty="0">
                <a:ea typeface="+mn-lt"/>
                <a:cs typeface="+mn-lt"/>
              </a:rPr>
              <a:t>Erika </a:t>
            </a:r>
            <a:r>
              <a:rPr lang="en-US" sz="1400" dirty="0" err="1">
                <a:ea typeface="+mn-lt"/>
                <a:cs typeface="+mn-lt"/>
              </a:rPr>
              <a:t>Glombicki</a:t>
            </a:r>
            <a:r>
              <a:rPr lang="en-US" sz="1400" dirty="0">
                <a:ea typeface="+mn-lt"/>
                <a:cs typeface="+mn-lt"/>
              </a:rPr>
              <a:t>, Kevin Rader, many more!</a:t>
            </a:r>
          </a:p>
          <a:p>
            <a:pPr marL="456565" lvl="1" indent="-172720">
              <a:spcBef>
                <a:spcPct val="20000"/>
              </a:spcBef>
              <a:spcAft>
                <a:spcPct val="0"/>
              </a:spcAft>
              <a:buFont typeface="Arial" pitchFamily="2" charset="2"/>
              <a:buChar char="•"/>
            </a:pPr>
            <a:r>
              <a:rPr lang="en-US" sz="1400" dirty="0">
                <a:ea typeface="+mn-lt"/>
                <a:cs typeface="+mn-lt"/>
              </a:rPr>
              <a:t>Assist with accelerator reviews, documentation, and compliance.</a:t>
            </a:r>
            <a:endParaRPr lang="en-US"/>
          </a:p>
          <a:p>
            <a:pPr marL="0" indent="0">
              <a:spcBef>
                <a:spcPct val="20000"/>
              </a:spcBef>
              <a:spcAft>
                <a:spcPct val="0"/>
              </a:spcAft>
              <a:buNone/>
            </a:pPr>
            <a:endParaRPr lang="en-US" dirty="0">
              <a:ea typeface="+mn-lt"/>
              <a:cs typeface="+mn-lt"/>
            </a:endParaRPr>
          </a:p>
        </p:txBody>
      </p:sp>
      <p:sp>
        <p:nvSpPr>
          <p:cNvPr id="7" name="Text Placeholder 6">
            <a:extLst>
              <a:ext uri="{FF2B5EF4-FFF2-40B4-BE49-F238E27FC236}">
                <a16:creationId xmlns:a16="http://schemas.microsoft.com/office/drawing/2014/main" id="{CB762054-1FBC-4D19-85B3-0BF6238E6432}"/>
              </a:ext>
            </a:extLst>
          </p:cNvPr>
          <p:cNvSpPr>
            <a:spLocks noGrp="1"/>
          </p:cNvSpPr>
          <p:nvPr>
            <p:ph type="body" sz="quarter" idx="16"/>
          </p:nvPr>
        </p:nvSpPr>
        <p:spPr>
          <a:xfrm>
            <a:off x="4712612" y="853203"/>
            <a:ext cx="4114800" cy="465749"/>
          </a:xfrm>
          <a:solidFill>
            <a:schemeClr val="bg2"/>
          </a:solidFill>
          <a:ln/>
        </p:spPr>
        <p:style>
          <a:lnRef idx="3">
            <a:schemeClr val="lt1"/>
          </a:lnRef>
          <a:fillRef idx="1">
            <a:schemeClr val="accent2"/>
          </a:fillRef>
          <a:effectRef idx="1">
            <a:schemeClr val="accent2"/>
          </a:effectRef>
          <a:fontRef idx="minor">
            <a:schemeClr val="lt1"/>
          </a:fontRef>
        </p:style>
        <p:txBody>
          <a:bodyPr vert="horz" lIns="182880" tIns="0" rIns="0" bIns="0" rtlCol="0" anchor="ctr">
            <a:noAutofit/>
          </a:bodyPr>
          <a:lstStyle/>
          <a:p>
            <a:r>
              <a:rPr lang="en-US" dirty="0">
                <a:cs typeface="Arial"/>
              </a:rPr>
              <a:t>External Support</a:t>
            </a:r>
          </a:p>
        </p:txBody>
      </p:sp>
      <p:sp>
        <p:nvSpPr>
          <p:cNvPr id="6" name="Text Placeholder 5">
            <a:extLst>
              <a:ext uri="{FF2B5EF4-FFF2-40B4-BE49-F238E27FC236}">
                <a16:creationId xmlns:a16="http://schemas.microsoft.com/office/drawing/2014/main" id="{2760509E-0A32-4C80-AF74-F2637603834F}"/>
              </a:ext>
            </a:extLst>
          </p:cNvPr>
          <p:cNvSpPr>
            <a:spLocks noGrp="1"/>
          </p:cNvSpPr>
          <p:nvPr>
            <p:ph type="body" sz="quarter" idx="15"/>
          </p:nvPr>
        </p:nvSpPr>
        <p:spPr>
          <a:xfrm>
            <a:off x="458632" y="853203"/>
            <a:ext cx="4114800" cy="465749"/>
          </a:xfrm>
          <a:solidFill>
            <a:schemeClr val="bg2"/>
          </a:solidFill>
        </p:spPr>
        <p:style>
          <a:lnRef idx="3">
            <a:schemeClr val="lt1"/>
          </a:lnRef>
          <a:fillRef idx="1">
            <a:schemeClr val="accent2"/>
          </a:fillRef>
          <a:effectRef idx="1">
            <a:schemeClr val="accent2"/>
          </a:effectRef>
          <a:fontRef idx="minor">
            <a:schemeClr val="lt1"/>
          </a:fontRef>
        </p:style>
        <p:txBody>
          <a:bodyPr/>
          <a:lstStyle/>
          <a:p>
            <a:r>
              <a:rPr lang="en-US" dirty="0">
                <a:cs typeface="Arial"/>
              </a:rPr>
              <a:t>External Reviews</a:t>
            </a:r>
            <a:endParaRPr lang="en-US" dirty="0"/>
          </a:p>
        </p:txBody>
      </p:sp>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a:lstStyle/>
          <a:p>
            <a:r>
              <a:rPr lang="en-US" dirty="0"/>
              <a:t>AWA External Reviews and Support</a:t>
            </a:r>
          </a:p>
        </p:txBody>
      </p:sp>
      <p:sp>
        <p:nvSpPr>
          <p:cNvPr id="2" name="Slide Number Placeholder 1">
            <a:extLst>
              <a:ext uri="{FF2B5EF4-FFF2-40B4-BE49-F238E27FC236}">
                <a16:creationId xmlns:a16="http://schemas.microsoft.com/office/drawing/2014/main" id="{B25799D4-4993-419C-B602-0FA367B803D3}"/>
              </a:ext>
            </a:extLst>
          </p:cNvPr>
          <p:cNvSpPr>
            <a:spLocks noGrp="1"/>
          </p:cNvSpPr>
          <p:nvPr>
            <p:ph type="sldNum" sz="quarter" idx="10"/>
          </p:nvPr>
        </p:nvSpPr>
        <p:spPr/>
        <p:txBody>
          <a:bodyPr/>
          <a:lstStyle/>
          <a:p>
            <a:fld id="{AEFAAC5A-9C4F-4278-920D-DF2BAB595749}" type="slidenum">
              <a:rPr lang="en-US" smtClean="0"/>
              <a:pPr/>
              <a:t>17</a:t>
            </a:fld>
            <a:endParaRPr lang="en-US"/>
          </a:p>
        </p:txBody>
      </p:sp>
    </p:spTree>
    <p:extLst>
      <p:ext uri="{BB962C8B-B14F-4D97-AF65-F5344CB8AC3E}">
        <p14:creationId xmlns:p14="http://schemas.microsoft.com/office/powerpoint/2010/main" val="898606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85FFE-6CCB-443C-8AA7-60917878837F}"/>
              </a:ext>
            </a:extLst>
          </p:cNvPr>
          <p:cNvSpPr>
            <a:spLocks noGrp="1"/>
          </p:cNvSpPr>
          <p:nvPr>
            <p:ph type="body" sz="quarter" idx="13"/>
          </p:nvPr>
        </p:nvSpPr>
        <p:spPr>
          <a:xfrm>
            <a:off x="458632" y="1291590"/>
            <a:ext cx="4114800" cy="3373494"/>
          </a:xfrm>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2000" dirty="0">
                <a:cs typeface="Arial"/>
              </a:rPr>
              <a:t>Annual Interlock Testing </a:t>
            </a:r>
          </a:p>
          <a:p>
            <a:pPr marL="172562" indent="-172879">
              <a:spcBef>
                <a:spcPct val="20000"/>
              </a:spcBef>
              <a:spcAft>
                <a:spcPct val="0"/>
              </a:spcAft>
              <a:buFont typeface="Arial" pitchFamily="2" charset="2"/>
              <a:buChar char="•"/>
            </a:pPr>
            <a:r>
              <a:rPr lang="en-US" sz="2000" dirty="0">
                <a:cs typeface="Arial"/>
              </a:rPr>
              <a:t>Regular maintenance schedules</a:t>
            </a:r>
          </a:p>
          <a:p>
            <a:pPr marL="172562" indent="-172879">
              <a:spcBef>
                <a:spcPct val="20000"/>
              </a:spcBef>
              <a:spcAft>
                <a:spcPct val="0"/>
              </a:spcAft>
              <a:buFont typeface="Arial" pitchFamily="2" charset="2"/>
              <a:buChar char="•"/>
            </a:pPr>
            <a:r>
              <a:rPr lang="en-US" sz="2000" dirty="0">
                <a:cs typeface="Arial"/>
              </a:rPr>
              <a:t>Vigilant and dedicated staff</a:t>
            </a:r>
          </a:p>
          <a:p>
            <a:pPr marL="172562" indent="-172879">
              <a:spcBef>
                <a:spcPct val="20000"/>
              </a:spcBef>
              <a:spcAft>
                <a:spcPct val="0"/>
              </a:spcAft>
              <a:buFont typeface="Arial" pitchFamily="2" charset="2"/>
              <a:buChar char="•"/>
            </a:pPr>
            <a:endParaRPr lang="en-US" sz="2000" dirty="0">
              <a:cs typeface="Arial"/>
            </a:endParaRPr>
          </a:p>
          <a:p>
            <a:pPr marL="172562" indent="-172879">
              <a:spcBef>
                <a:spcPct val="20000"/>
              </a:spcBef>
              <a:spcAft>
                <a:spcPct val="0"/>
              </a:spcAft>
              <a:buFont typeface="Arial" pitchFamily="2" charset="2"/>
              <a:buChar char="•"/>
            </a:pPr>
            <a:endParaRPr lang="en-US" sz="2000" dirty="0">
              <a:cs typeface="Arial"/>
            </a:endParaRPr>
          </a:p>
          <a:p>
            <a:pPr marL="0" indent="0">
              <a:spcBef>
                <a:spcPct val="20000"/>
              </a:spcBef>
              <a:spcAft>
                <a:spcPct val="0"/>
              </a:spcAft>
              <a:buNone/>
            </a:pPr>
            <a:endParaRPr lang="en-US" sz="2000" dirty="0">
              <a:cs typeface="Arial"/>
            </a:endParaRPr>
          </a:p>
          <a:p>
            <a:pPr marL="172562" indent="-172879">
              <a:spcBef>
                <a:spcPct val="20000"/>
              </a:spcBef>
              <a:spcAft>
                <a:spcPct val="0"/>
              </a:spcAft>
              <a:buFont typeface="Arial" pitchFamily="2" charset="2"/>
              <a:buChar char="•"/>
            </a:pPr>
            <a:r>
              <a:rPr lang="en-US" sz="2000" dirty="0">
                <a:cs typeface="Arial"/>
              </a:rPr>
              <a:t>Comprehensive systems overview</a:t>
            </a:r>
          </a:p>
          <a:p>
            <a:pPr marL="0" indent="0">
              <a:spcBef>
                <a:spcPct val="20000"/>
              </a:spcBef>
              <a:spcAft>
                <a:spcPct val="0"/>
              </a:spcAft>
              <a:buNone/>
            </a:pPr>
            <a:endParaRPr lang="en-US" sz="2000" dirty="0">
              <a:cs typeface="Arial"/>
            </a:endParaRPr>
          </a:p>
          <a:p>
            <a:pPr marL="172562" indent="-172879">
              <a:spcBef>
                <a:spcPct val="20000"/>
              </a:spcBef>
              <a:spcAft>
                <a:spcPct val="0"/>
              </a:spcAft>
              <a:buFont typeface="Arial" pitchFamily="2" charset="2"/>
              <a:buChar char="•"/>
            </a:pPr>
            <a:endParaRPr lang="en-US" sz="2000" dirty="0">
              <a:cs typeface="Arial"/>
            </a:endParaRPr>
          </a:p>
        </p:txBody>
      </p:sp>
      <p:sp>
        <p:nvSpPr>
          <p:cNvPr id="5" name="Text Placeholder 4">
            <a:extLst>
              <a:ext uri="{FF2B5EF4-FFF2-40B4-BE49-F238E27FC236}">
                <a16:creationId xmlns:a16="http://schemas.microsoft.com/office/drawing/2014/main" id="{79175561-C963-4D4B-9D45-68479DF2A12D}"/>
              </a:ext>
            </a:extLst>
          </p:cNvPr>
          <p:cNvSpPr>
            <a:spLocks noGrp="1"/>
          </p:cNvSpPr>
          <p:nvPr>
            <p:ph type="body" sz="quarter" idx="14"/>
          </p:nvPr>
        </p:nvSpPr>
        <p:spPr>
          <a:xfrm>
            <a:off x="4712612" y="1291590"/>
            <a:ext cx="4114800" cy="3373494"/>
          </a:xfrm>
          <a:ln>
            <a:solidFill>
              <a:schemeClr val="bg1">
                <a:lumMod val="50000"/>
              </a:schemeClr>
            </a:solidFill>
          </a:ln>
        </p:spPr>
        <p:txBody>
          <a:bodyPr vert="horz" lIns="137160" tIns="68580" rIns="68580" bIns="34290" rtlCol="0" anchor="t">
            <a:noAutofit/>
          </a:bodyPr>
          <a:lstStyle/>
          <a:p>
            <a:pPr marL="172562" indent="-172879">
              <a:spcBef>
                <a:spcPct val="20000"/>
              </a:spcBef>
              <a:spcAft>
                <a:spcPct val="0"/>
              </a:spcAft>
              <a:buFont typeface="Arial" pitchFamily="2" charset="2"/>
              <a:buChar char="•"/>
            </a:pPr>
            <a:r>
              <a:rPr lang="en-US" sz="2000" dirty="0">
                <a:ea typeface="+mn-lt"/>
                <a:cs typeface="+mn-lt"/>
              </a:rPr>
              <a:t>Start-up/shut-down check lists</a:t>
            </a:r>
          </a:p>
          <a:p>
            <a:pPr marL="172562" indent="-172879">
              <a:spcBef>
                <a:spcPct val="20000"/>
              </a:spcBef>
              <a:spcAft>
                <a:spcPct val="0"/>
              </a:spcAft>
              <a:buFont typeface="Arial" pitchFamily="2" charset="2"/>
              <a:buChar char="•"/>
            </a:pPr>
            <a:r>
              <a:rPr lang="en-US" sz="2000" dirty="0">
                <a:ea typeface="+mn-lt"/>
                <a:cs typeface="+mn-lt"/>
              </a:rPr>
              <a:t>ELOG</a:t>
            </a:r>
          </a:p>
          <a:p>
            <a:pPr marL="172562" indent="-172879">
              <a:spcBef>
                <a:spcPct val="20000"/>
              </a:spcBef>
              <a:spcAft>
                <a:spcPct val="0"/>
              </a:spcAft>
              <a:buFont typeface="Arial" pitchFamily="2" charset="2"/>
              <a:buChar char="•"/>
            </a:pPr>
            <a:r>
              <a:rPr lang="en-US" sz="2000" dirty="0">
                <a:ea typeface="+mn-lt"/>
                <a:cs typeface="+mn-lt"/>
              </a:rPr>
              <a:t>Box</a:t>
            </a:r>
          </a:p>
          <a:p>
            <a:pPr marL="172562" indent="-172879">
              <a:spcBef>
                <a:spcPct val="20000"/>
              </a:spcBef>
              <a:spcAft>
                <a:spcPct val="0"/>
              </a:spcAft>
              <a:buFont typeface="Arial" pitchFamily="2" charset="2"/>
              <a:buChar char="•"/>
            </a:pPr>
            <a:r>
              <a:rPr lang="en-US" sz="2000" dirty="0">
                <a:ea typeface="+mn-lt"/>
                <a:cs typeface="+mn-lt"/>
              </a:rPr>
              <a:t>Teams</a:t>
            </a:r>
          </a:p>
          <a:p>
            <a:pPr marL="172562" indent="-172879">
              <a:spcBef>
                <a:spcPct val="20000"/>
              </a:spcBef>
              <a:spcAft>
                <a:spcPct val="0"/>
              </a:spcAft>
              <a:buFont typeface="Arial" pitchFamily="2" charset="2"/>
              <a:buChar char="•"/>
            </a:pPr>
            <a:endParaRPr lang="en-US" sz="2000" dirty="0">
              <a:ea typeface="+mn-lt"/>
              <a:cs typeface="+mn-lt"/>
            </a:endParaRPr>
          </a:p>
          <a:p>
            <a:pPr marL="0" indent="0">
              <a:spcBef>
                <a:spcPct val="20000"/>
              </a:spcBef>
              <a:spcAft>
                <a:spcPct val="0"/>
              </a:spcAft>
              <a:buNone/>
            </a:pPr>
            <a:endParaRPr lang="en-US" sz="2000" dirty="0">
              <a:ea typeface="+mn-lt"/>
              <a:cs typeface="+mn-lt"/>
            </a:endParaRPr>
          </a:p>
          <a:p>
            <a:pPr marL="172562" indent="-172879">
              <a:spcBef>
                <a:spcPct val="20000"/>
              </a:spcBef>
              <a:spcAft>
                <a:spcPct val="0"/>
              </a:spcAft>
              <a:buFont typeface="Arial" pitchFamily="2" charset="2"/>
              <a:buChar char="•"/>
            </a:pPr>
            <a:r>
              <a:rPr lang="en-US" sz="2000" dirty="0">
                <a:ea typeface="+mn-lt"/>
                <a:cs typeface="+mn-lt"/>
              </a:rPr>
              <a:t>Check lists for all major systems to assist maintenance and upkeep</a:t>
            </a:r>
          </a:p>
          <a:p>
            <a:pPr marL="172562" indent="-172879">
              <a:spcBef>
                <a:spcPct val="20000"/>
              </a:spcBef>
              <a:spcAft>
                <a:spcPct val="0"/>
              </a:spcAft>
              <a:buFont typeface="Arial" pitchFamily="2" charset="2"/>
              <a:buChar char="•"/>
            </a:pPr>
            <a:endParaRPr lang="en-US" sz="2000" dirty="0">
              <a:ea typeface="+mn-lt"/>
              <a:cs typeface="+mn-lt"/>
            </a:endParaRPr>
          </a:p>
          <a:p>
            <a:pPr marL="0" indent="0">
              <a:spcBef>
                <a:spcPct val="20000"/>
              </a:spcBef>
              <a:spcAft>
                <a:spcPct val="0"/>
              </a:spcAft>
              <a:buNone/>
            </a:pPr>
            <a:endParaRPr lang="en-US" sz="2000" dirty="0">
              <a:ea typeface="+mn-lt"/>
              <a:cs typeface="+mn-lt"/>
            </a:endParaRPr>
          </a:p>
        </p:txBody>
      </p:sp>
      <p:sp>
        <p:nvSpPr>
          <p:cNvPr id="7" name="Text Placeholder 6">
            <a:extLst>
              <a:ext uri="{FF2B5EF4-FFF2-40B4-BE49-F238E27FC236}">
                <a16:creationId xmlns:a16="http://schemas.microsoft.com/office/drawing/2014/main" id="{CB762054-1FBC-4D19-85B3-0BF6238E6432}"/>
              </a:ext>
            </a:extLst>
          </p:cNvPr>
          <p:cNvSpPr>
            <a:spLocks noGrp="1"/>
          </p:cNvSpPr>
          <p:nvPr>
            <p:ph type="body" sz="quarter" idx="16"/>
          </p:nvPr>
        </p:nvSpPr>
        <p:spPr>
          <a:xfrm>
            <a:off x="4712612" y="853203"/>
            <a:ext cx="4114800" cy="465749"/>
          </a:xfrm>
          <a:solidFill>
            <a:schemeClr val="tx2">
              <a:lumMod val="60000"/>
              <a:lumOff val="40000"/>
            </a:schemeClr>
          </a:solidFill>
          <a:ln/>
        </p:spPr>
        <p:style>
          <a:lnRef idx="3">
            <a:schemeClr val="lt1"/>
          </a:lnRef>
          <a:fillRef idx="1">
            <a:schemeClr val="accent2"/>
          </a:fillRef>
          <a:effectRef idx="1">
            <a:schemeClr val="accent2"/>
          </a:effectRef>
          <a:fontRef idx="minor">
            <a:schemeClr val="lt1"/>
          </a:fontRef>
        </p:style>
        <p:txBody>
          <a:bodyPr vert="horz" lIns="182880" tIns="0" rIns="0" bIns="0" rtlCol="0" anchor="ctr">
            <a:noAutofit/>
          </a:bodyPr>
          <a:lstStyle/>
          <a:p>
            <a:r>
              <a:rPr lang="en-US" dirty="0">
                <a:cs typeface="Arial"/>
              </a:rPr>
              <a:t>Internal Organization</a:t>
            </a:r>
          </a:p>
        </p:txBody>
      </p:sp>
      <p:sp>
        <p:nvSpPr>
          <p:cNvPr id="6" name="Text Placeholder 5">
            <a:extLst>
              <a:ext uri="{FF2B5EF4-FFF2-40B4-BE49-F238E27FC236}">
                <a16:creationId xmlns:a16="http://schemas.microsoft.com/office/drawing/2014/main" id="{2760509E-0A32-4C80-AF74-F2637603834F}"/>
              </a:ext>
            </a:extLst>
          </p:cNvPr>
          <p:cNvSpPr>
            <a:spLocks noGrp="1"/>
          </p:cNvSpPr>
          <p:nvPr>
            <p:ph type="body" sz="quarter" idx="15"/>
          </p:nvPr>
        </p:nvSpPr>
        <p:spPr>
          <a:xfrm>
            <a:off x="458632" y="853203"/>
            <a:ext cx="4114800" cy="465749"/>
          </a:xfrm>
          <a:solidFill>
            <a:schemeClr val="tx2">
              <a:lumMod val="60000"/>
              <a:lumOff val="40000"/>
            </a:schemeClr>
          </a:solidFill>
        </p:spPr>
        <p:style>
          <a:lnRef idx="3">
            <a:schemeClr val="lt1"/>
          </a:lnRef>
          <a:fillRef idx="1">
            <a:schemeClr val="accent2"/>
          </a:fillRef>
          <a:effectRef idx="1">
            <a:schemeClr val="accent2"/>
          </a:effectRef>
          <a:fontRef idx="minor">
            <a:schemeClr val="lt1"/>
          </a:fontRef>
        </p:style>
        <p:txBody>
          <a:bodyPr/>
          <a:lstStyle/>
          <a:p>
            <a:r>
              <a:rPr lang="en-US" dirty="0">
                <a:cs typeface="Arial"/>
              </a:rPr>
              <a:t>Internal Reviews</a:t>
            </a:r>
            <a:endParaRPr lang="en-US" dirty="0"/>
          </a:p>
        </p:txBody>
      </p:sp>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a:lstStyle/>
          <a:p>
            <a:r>
              <a:rPr lang="en-US" dirty="0"/>
              <a:t>AWA Internal Reviews and Organization</a:t>
            </a:r>
          </a:p>
        </p:txBody>
      </p:sp>
      <p:sp>
        <p:nvSpPr>
          <p:cNvPr id="2" name="Rectangle 1">
            <a:extLst>
              <a:ext uri="{FF2B5EF4-FFF2-40B4-BE49-F238E27FC236}">
                <a16:creationId xmlns:a16="http://schemas.microsoft.com/office/drawing/2014/main" id="{8BC27880-C2EB-40AE-BD8A-7CAE583D60D8}"/>
              </a:ext>
            </a:extLst>
          </p:cNvPr>
          <p:cNvSpPr/>
          <p:nvPr/>
        </p:nvSpPr>
        <p:spPr>
          <a:xfrm>
            <a:off x="548640" y="3513512"/>
            <a:ext cx="8183880" cy="1069918"/>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8F3A7A3E-79C9-4B14-AB24-3585684C48BC}"/>
              </a:ext>
            </a:extLst>
          </p:cNvPr>
          <p:cNvSpPr/>
          <p:nvPr/>
        </p:nvSpPr>
        <p:spPr>
          <a:xfrm>
            <a:off x="3749040" y="3230188"/>
            <a:ext cx="1783080" cy="30168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Near Future</a:t>
            </a:r>
          </a:p>
        </p:txBody>
      </p:sp>
      <p:sp>
        <p:nvSpPr>
          <p:cNvPr id="8" name="Slide Number Placeholder 7">
            <a:extLst>
              <a:ext uri="{FF2B5EF4-FFF2-40B4-BE49-F238E27FC236}">
                <a16:creationId xmlns:a16="http://schemas.microsoft.com/office/drawing/2014/main" id="{9CE59E0E-E93D-4C32-A037-C1B18A1BDFCF}"/>
              </a:ext>
            </a:extLst>
          </p:cNvPr>
          <p:cNvSpPr>
            <a:spLocks noGrp="1"/>
          </p:cNvSpPr>
          <p:nvPr>
            <p:ph type="sldNum" sz="quarter" idx="10"/>
          </p:nvPr>
        </p:nvSpPr>
        <p:spPr/>
        <p:txBody>
          <a:bodyPr/>
          <a:lstStyle/>
          <a:p>
            <a:fld id="{AEFAAC5A-9C4F-4278-920D-DF2BAB595749}" type="slidenum">
              <a:rPr lang="en-US" smtClean="0"/>
              <a:pPr/>
              <a:t>18</a:t>
            </a:fld>
            <a:endParaRPr lang="en-US"/>
          </a:p>
        </p:txBody>
      </p:sp>
    </p:spTree>
    <p:extLst>
      <p:ext uri="{BB962C8B-B14F-4D97-AF65-F5344CB8AC3E}">
        <p14:creationId xmlns:p14="http://schemas.microsoft.com/office/powerpoint/2010/main" val="2550335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a:lstStyle/>
          <a:p>
            <a:r>
              <a:rPr lang="en-US" dirty="0"/>
              <a:t>Challenges</a:t>
            </a:r>
          </a:p>
        </p:txBody>
      </p:sp>
      <p:sp>
        <p:nvSpPr>
          <p:cNvPr id="10" name="TextBox 9">
            <a:extLst>
              <a:ext uri="{FF2B5EF4-FFF2-40B4-BE49-F238E27FC236}">
                <a16:creationId xmlns:a16="http://schemas.microsoft.com/office/drawing/2014/main" id="{CB799876-0AE0-4EE0-8C29-016E416C44A0}"/>
              </a:ext>
            </a:extLst>
          </p:cNvPr>
          <p:cNvSpPr txBox="1"/>
          <p:nvPr/>
        </p:nvSpPr>
        <p:spPr>
          <a:xfrm>
            <a:off x="441959" y="880110"/>
            <a:ext cx="8388142" cy="4093428"/>
          </a:xfrm>
          <a:prstGeom prst="rect">
            <a:avLst/>
          </a:prstGeom>
          <a:noFill/>
        </p:spPr>
        <p:txBody>
          <a:bodyPr wrap="square" rtlCol="0">
            <a:spAutoFit/>
          </a:bodyPr>
          <a:lstStyle/>
          <a:p>
            <a:pPr marL="172562" indent="-172879">
              <a:spcBef>
                <a:spcPct val="20000"/>
              </a:spcBef>
              <a:spcAft>
                <a:spcPct val="0"/>
              </a:spcAft>
              <a:buFont typeface="Arial" pitchFamily="2" charset="2"/>
              <a:buChar char="•"/>
            </a:pPr>
            <a:r>
              <a:rPr lang="en-US" sz="2000" dirty="0">
                <a:ea typeface="+mn-lt"/>
                <a:cs typeface="+mn-lt"/>
              </a:rPr>
              <a:t>Student Safety</a:t>
            </a:r>
          </a:p>
          <a:p>
            <a:pPr lvl="1"/>
            <a:r>
              <a:rPr lang="en-US" sz="1600" dirty="0"/>
              <a:t>Training/Oversight/Onboarding/OJT</a:t>
            </a:r>
          </a:p>
          <a:p>
            <a:pPr marL="172562" indent="-172879">
              <a:spcBef>
                <a:spcPct val="20000"/>
              </a:spcBef>
              <a:spcAft>
                <a:spcPct val="0"/>
              </a:spcAft>
              <a:buFont typeface="Arial" pitchFamily="2" charset="2"/>
              <a:buChar char="•"/>
            </a:pPr>
            <a:r>
              <a:rPr lang="en-US" sz="2000" dirty="0">
                <a:ea typeface="+mn-lt"/>
                <a:cs typeface="+mn-lt"/>
              </a:rPr>
              <a:t>Facility Complexity</a:t>
            </a:r>
          </a:p>
          <a:p>
            <a:pPr lvl="1"/>
            <a:r>
              <a:rPr lang="en-US" sz="1600" dirty="0"/>
              <a:t>Heavy Industry has many minor hazards and a few large ones</a:t>
            </a:r>
          </a:p>
          <a:p>
            <a:pPr marL="172562" indent="-172879">
              <a:spcBef>
                <a:spcPct val="20000"/>
              </a:spcBef>
              <a:spcAft>
                <a:spcPct val="0"/>
              </a:spcAft>
              <a:buFont typeface="Arial" pitchFamily="2" charset="2"/>
              <a:buChar char="•"/>
            </a:pPr>
            <a:r>
              <a:rPr lang="en-US" sz="2000" dirty="0">
                <a:ea typeface="+mn-lt"/>
                <a:cs typeface="+mn-lt"/>
              </a:rPr>
              <a:t>Compliance Documentation</a:t>
            </a:r>
          </a:p>
          <a:p>
            <a:pPr lvl="1"/>
            <a:r>
              <a:rPr lang="en-US" sz="1600" dirty="0"/>
              <a:t>Recent group leader (Manoel Conde) retirement not replaced so safety was added to the workloads of two people, Eric and Scott</a:t>
            </a:r>
          </a:p>
          <a:p>
            <a:pPr marL="172562" indent="-172879">
              <a:spcBef>
                <a:spcPct val="20000"/>
              </a:spcBef>
              <a:spcAft>
                <a:spcPct val="0"/>
              </a:spcAft>
              <a:buFont typeface="Arial" pitchFamily="2" charset="2"/>
              <a:buChar char="•"/>
            </a:pPr>
            <a:r>
              <a:rPr lang="en-US" sz="2000" dirty="0">
                <a:ea typeface="+mn-lt"/>
                <a:cs typeface="+mn-lt"/>
              </a:rPr>
              <a:t>Coordinating Internal Tasks</a:t>
            </a:r>
          </a:p>
          <a:p>
            <a:pPr lvl="1"/>
            <a:r>
              <a:rPr lang="en-US" sz="1600" dirty="0"/>
              <a:t>Large upgrades, complicated installations</a:t>
            </a:r>
          </a:p>
          <a:p>
            <a:pPr marL="172562" indent="-172879">
              <a:spcBef>
                <a:spcPct val="20000"/>
              </a:spcBef>
              <a:spcAft>
                <a:spcPct val="0"/>
              </a:spcAft>
              <a:buFont typeface="Arial" pitchFamily="2" charset="2"/>
              <a:buChar char="•"/>
            </a:pPr>
            <a:r>
              <a:rPr lang="en-US" sz="2000" dirty="0">
                <a:ea typeface="+mn-lt"/>
                <a:cs typeface="+mn-lt"/>
              </a:rPr>
              <a:t>Collaborator Deadlines</a:t>
            </a:r>
          </a:p>
          <a:p>
            <a:pPr lvl="1"/>
            <a:r>
              <a:rPr lang="en-US" sz="1600" dirty="0"/>
              <a:t>Universities, SBIR</a:t>
            </a:r>
          </a:p>
          <a:p>
            <a:pPr marL="172562" indent="-172879">
              <a:spcBef>
                <a:spcPct val="20000"/>
              </a:spcBef>
              <a:spcAft>
                <a:spcPct val="0"/>
              </a:spcAft>
              <a:buFont typeface="Arial" pitchFamily="2" charset="2"/>
              <a:buChar char="•"/>
            </a:pPr>
            <a:endParaRPr lang="en-US" sz="2000" dirty="0">
              <a:ea typeface="+mn-lt"/>
              <a:cs typeface="+mn-lt"/>
            </a:endParaRPr>
          </a:p>
          <a:p>
            <a:pPr marL="172562" indent="-172879">
              <a:spcBef>
                <a:spcPct val="20000"/>
              </a:spcBef>
              <a:spcAft>
                <a:spcPct val="0"/>
              </a:spcAft>
              <a:buFont typeface="Arial" pitchFamily="2" charset="2"/>
              <a:buChar char="•"/>
            </a:pPr>
            <a:endParaRPr lang="en-US" sz="2000" dirty="0">
              <a:ea typeface="+mn-lt"/>
              <a:cs typeface="+mn-lt"/>
            </a:endParaRPr>
          </a:p>
        </p:txBody>
      </p:sp>
      <p:sp>
        <p:nvSpPr>
          <p:cNvPr id="2" name="Slide Number Placeholder 1">
            <a:extLst>
              <a:ext uri="{FF2B5EF4-FFF2-40B4-BE49-F238E27FC236}">
                <a16:creationId xmlns:a16="http://schemas.microsoft.com/office/drawing/2014/main" id="{8F955839-CF1D-4580-A193-E8E0753E2695}"/>
              </a:ext>
            </a:extLst>
          </p:cNvPr>
          <p:cNvSpPr>
            <a:spLocks noGrp="1"/>
          </p:cNvSpPr>
          <p:nvPr>
            <p:ph type="sldNum" sz="quarter" idx="10"/>
          </p:nvPr>
        </p:nvSpPr>
        <p:spPr/>
        <p:txBody>
          <a:bodyPr/>
          <a:lstStyle/>
          <a:p>
            <a:fld id="{AEFAAC5A-9C4F-4278-920D-DF2BAB595749}" type="slidenum">
              <a:rPr lang="en-US" smtClean="0"/>
              <a:pPr/>
              <a:t>19</a:t>
            </a:fld>
            <a:endParaRPr lang="en-US"/>
          </a:p>
        </p:txBody>
      </p:sp>
    </p:spTree>
    <p:extLst>
      <p:ext uri="{BB962C8B-B14F-4D97-AF65-F5344CB8AC3E}">
        <p14:creationId xmlns:p14="http://schemas.microsoft.com/office/powerpoint/2010/main" val="4198289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7239244-E35B-4FF1-9610-80DCBB11F198}"/>
              </a:ext>
            </a:extLst>
          </p:cNvPr>
          <p:cNvSpPr txBox="1"/>
          <p:nvPr/>
        </p:nvSpPr>
        <p:spPr>
          <a:xfrm>
            <a:off x="441959" y="880110"/>
            <a:ext cx="4130041" cy="26930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200" dirty="0"/>
              <a:t>Introduction to AWA</a:t>
            </a:r>
          </a:p>
          <a:p>
            <a:pPr marL="742950" lvl="1" indent="-285750">
              <a:buFont typeface="Arial" panose="020B0604020202020204" pitchFamily="34" charset="0"/>
              <a:buChar char="•"/>
            </a:pPr>
            <a:r>
              <a:rPr lang="en-US" sz="1000" dirty="0"/>
              <a:t>Staff</a:t>
            </a:r>
          </a:p>
          <a:p>
            <a:pPr marL="742950" lvl="1" indent="-285750">
              <a:buFont typeface="Arial" panose="020B0604020202020204" pitchFamily="34" charset="0"/>
              <a:buChar char="•"/>
            </a:pPr>
            <a:r>
              <a:rPr lang="en-US" sz="1000" dirty="0"/>
              <a:t>Location</a:t>
            </a:r>
          </a:p>
          <a:p>
            <a:pPr marL="742950" lvl="1" indent="-285750">
              <a:buFont typeface="Arial" panose="020B0604020202020204" pitchFamily="34" charset="0"/>
              <a:buChar char="•"/>
            </a:pPr>
            <a:r>
              <a:rPr lang="en-US" sz="1000" dirty="0"/>
              <a:t>Building/Bunker</a:t>
            </a:r>
          </a:p>
          <a:p>
            <a:pPr marL="742950" lvl="1" indent="-285750">
              <a:buFont typeface="Arial" panose="020B0604020202020204" pitchFamily="34" charset="0"/>
              <a:buChar char="•"/>
            </a:pPr>
            <a:r>
              <a:rPr lang="en-US" sz="1000" dirty="0"/>
              <a:t>Linac</a:t>
            </a:r>
          </a:p>
          <a:p>
            <a:pPr marL="742950" lvl="1" indent="-285750">
              <a:buFont typeface="Arial" panose="020B0604020202020204" pitchFamily="34" charset="0"/>
              <a:buChar char="•"/>
            </a:pPr>
            <a:r>
              <a:rPr lang="en-US" sz="1000" dirty="0"/>
              <a:t>Laser </a:t>
            </a:r>
          </a:p>
          <a:p>
            <a:pPr marL="742950" lvl="1" indent="-285750">
              <a:buFont typeface="Arial" panose="020B0604020202020204" pitchFamily="34" charset="0"/>
              <a:buChar char="•"/>
            </a:pPr>
            <a:r>
              <a:rPr lang="en-US" sz="1000" dirty="0"/>
              <a:t>Operation</a:t>
            </a:r>
            <a:endParaRPr lang="en-US" sz="1000" dirty="0">
              <a:cs typeface="Arial"/>
            </a:endParaRPr>
          </a:p>
          <a:p>
            <a:pPr marL="742950" lvl="1" indent="-285750">
              <a:buFont typeface="Arial" panose="020B0604020202020204" pitchFamily="34" charset="0"/>
              <a:buChar char="•"/>
            </a:pPr>
            <a:r>
              <a:rPr lang="en-US" sz="1000" dirty="0"/>
              <a:t>Experimental Thrusts</a:t>
            </a:r>
          </a:p>
          <a:p>
            <a:endParaRPr lang="en-US" sz="1100" dirty="0"/>
          </a:p>
          <a:p>
            <a:pPr marL="285750" indent="-285750">
              <a:buFont typeface="Arial" panose="020B0604020202020204" pitchFamily="34" charset="0"/>
              <a:buChar char="•"/>
            </a:pPr>
            <a:r>
              <a:rPr lang="en-US" sz="1200" dirty="0">
                <a:effectLst/>
                <a:latin typeface="Arial" panose="020B0604020202020204" pitchFamily="34" charset="0"/>
              </a:rPr>
              <a:t>Facility Safety Highlights</a:t>
            </a:r>
          </a:p>
          <a:p>
            <a:pPr marL="742950" lvl="1" indent="-285750">
              <a:buFont typeface="Arial" panose="020B0604020202020204" pitchFamily="34" charset="0"/>
              <a:buChar char="•"/>
            </a:pPr>
            <a:r>
              <a:rPr lang="en-US" sz="1000" dirty="0">
                <a:latin typeface="Arial" panose="020B0604020202020204" pitchFamily="34" charset="0"/>
              </a:rPr>
              <a:t>Personnel Safety (safety chains)</a:t>
            </a:r>
          </a:p>
          <a:p>
            <a:pPr marL="742950" lvl="1" indent="-285750">
              <a:buFont typeface="Arial" panose="020B0604020202020204" pitchFamily="34" charset="0"/>
              <a:buChar char="•"/>
            </a:pPr>
            <a:r>
              <a:rPr lang="en-US" sz="1000" dirty="0">
                <a:latin typeface="Arial" panose="020B0604020202020204" pitchFamily="34" charset="0"/>
              </a:rPr>
              <a:t>Personnel Training </a:t>
            </a:r>
          </a:p>
          <a:p>
            <a:pPr marL="742950" lvl="1" indent="-285750">
              <a:buFont typeface="Arial" panose="020B0604020202020204" pitchFamily="34" charset="0"/>
              <a:buChar char="•"/>
            </a:pPr>
            <a:r>
              <a:rPr lang="en-US" sz="1000" dirty="0">
                <a:latin typeface="Arial"/>
                <a:cs typeface="Arial"/>
              </a:rPr>
              <a:t>Compliance Documentation</a:t>
            </a:r>
          </a:p>
          <a:p>
            <a:pPr marL="742950" lvl="1" indent="-285750">
              <a:buFont typeface="Arial" panose="020B0604020202020204" pitchFamily="34" charset="0"/>
              <a:buChar char="•"/>
            </a:pPr>
            <a:r>
              <a:rPr lang="en-US" sz="1000" dirty="0">
                <a:latin typeface="Arial"/>
                <a:cs typeface="Arial"/>
              </a:rPr>
              <a:t>Reviews and Support</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rPr>
              <a:t>Challenges</a:t>
            </a:r>
          </a:p>
        </p:txBody>
      </p:sp>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Outline</a:t>
            </a:r>
          </a:p>
        </p:txBody>
      </p:sp>
      <p:sp>
        <p:nvSpPr>
          <p:cNvPr id="5" name="TextBox 4">
            <a:extLst>
              <a:ext uri="{FF2B5EF4-FFF2-40B4-BE49-F238E27FC236}">
                <a16:creationId xmlns:a16="http://schemas.microsoft.com/office/drawing/2014/main" id="{C615C4EE-DED1-495D-9288-25C9816EBEDA}"/>
              </a:ext>
            </a:extLst>
          </p:cNvPr>
          <p:cNvSpPr txBox="1"/>
          <p:nvPr/>
        </p:nvSpPr>
        <p:spPr>
          <a:xfrm>
            <a:off x="4225637" y="876300"/>
            <a:ext cx="4476404" cy="121571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000" dirty="0">
                <a:ea typeface="+mn-lt"/>
                <a:cs typeface="+mn-lt"/>
              </a:rPr>
              <a:t>This work is supported by the U.S. Department of Energy, Office </a:t>
            </a:r>
            <a:r>
              <a:rPr lang="en-US" sz="1000">
                <a:ea typeface="+mn-lt"/>
                <a:cs typeface="+mn-lt"/>
              </a:rPr>
              <a:t>of High Energy Physics, under Contract No. DE-AC02-06CH11357.</a:t>
            </a:r>
            <a:endParaRPr lang="en-US" sz="1000">
              <a:latin typeface="Arial" panose="020B0604020202020204" pitchFamily="34" charset="0"/>
              <a:cs typeface="Arial"/>
            </a:endParaRPr>
          </a:p>
          <a:p>
            <a:pPr marL="285750" indent="-285750">
              <a:buFont typeface="Arial" panose="020B0604020202020204" pitchFamily="34" charset="0"/>
              <a:buChar char="•"/>
            </a:pPr>
            <a:endParaRPr lang="en-US" sz="1000" dirty="0">
              <a:effectLst/>
              <a:latin typeface="Arial" panose="020B0604020202020204" pitchFamily="34" charset="0"/>
              <a:cs typeface="Arial"/>
            </a:endParaRPr>
          </a:p>
          <a:p>
            <a:pPr marL="742950" lvl="1" indent="-2857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100" dirty="0">
              <a:effectLst/>
              <a:latin typeface="Arial" panose="020B0604020202020204" pitchFamily="34" charset="0"/>
              <a:cs typeface="Arial"/>
            </a:endParaRPr>
          </a:p>
          <a:p>
            <a:pPr marL="285750" indent="-285750">
              <a:buFont typeface="Arial" panose="020B0604020202020204" pitchFamily="34" charset="0"/>
              <a:buChar char="•"/>
            </a:pPr>
            <a:endParaRPr lang="en-US" sz="1100" dirty="0">
              <a:effectLst/>
              <a:latin typeface="Arial" panose="020B0604020202020204" pitchFamily="34" charset="0"/>
              <a:cs typeface="Arial"/>
            </a:endParaRPr>
          </a:p>
          <a:p>
            <a:pPr marL="285750" indent="-2857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C475DB0-1650-4A50-A49C-B5D59D89D019}"/>
              </a:ext>
            </a:extLst>
          </p:cNvPr>
          <p:cNvSpPr>
            <a:spLocks noGrp="1"/>
          </p:cNvSpPr>
          <p:nvPr>
            <p:ph type="sldNum" sz="quarter" idx="10"/>
          </p:nvPr>
        </p:nvSpPr>
        <p:spPr/>
        <p:txBody>
          <a:bodyPr/>
          <a:lstStyle/>
          <a:p>
            <a:fld id="{AEFAAC5A-9C4F-4278-920D-DF2BAB595749}" type="slidenum">
              <a:rPr lang="en-US" smtClean="0"/>
              <a:pPr/>
              <a:t>2</a:t>
            </a:fld>
            <a:endParaRPr lang="en-US" dirty="0"/>
          </a:p>
        </p:txBody>
      </p:sp>
    </p:spTree>
    <p:extLst>
      <p:ext uri="{BB962C8B-B14F-4D97-AF65-F5344CB8AC3E}">
        <p14:creationId xmlns:p14="http://schemas.microsoft.com/office/powerpoint/2010/main" val="1792733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2FF73C-6885-445C-A629-37A87B2DE28E}"/>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2138277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p:txBody>
          <a:bodyPr/>
          <a:lstStyle/>
          <a:p>
            <a:r>
              <a:rPr lang="en-US" dirty="0"/>
              <a:t>Introduction to awa</a:t>
            </a:r>
          </a:p>
        </p:txBody>
      </p:sp>
    </p:spTree>
    <p:extLst>
      <p:ext uri="{BB962C8B-B14F-4D97-AF65-F5344CB8AC3E}">
        <p14:creationId xmlns:p14="http://schemas.microsoft.com/office/powerpoint/2010/main" val="1127571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E85FFE-6CCB-443C-8AA7-60917878837F}"/>
              </a:ext>
            </a:extLst>
          </p:cNvPr>
          <p:cNvSpPr>
            <a:spLocks noGrp="1"/>
          </p:cNvSpPr>
          <p:nvPr>
            <p:ph type="body" sz="quarter" idx="13"/>
          </p:nvPr>
        </p:nvSpPr>
        <p:spPr>
          <a:xfrm>
            <a:off x="458632" y="1291590"/>
            <a:ext cx="4114800" cy="3520440"/>
          </a:xfrm>
        </p:spPr>
        <p:txBody>
          <a:bodyPr vert="horz" lIns="137160" tIns="68580" rIns="68580" bIns="34290" rtlCol="0" anchor="t">
            <a:noAutofit/>
          </a:bodyPr>
          <a:lstStyle/>
          <a:p>
            <a:pPr marL="456724" lvl="1" indent="-172879">
              <a:spcBef>
                <a:spcPct val="20000"/>
              </a:spcBef>
              <a:spcAft>
                <a:spcPct val="0"/>
              </a:spcAft>
              <a:buFont typeface="Arial" pitchFamily="2" charset="2"/>
              <a:buChar char="•"/>
            </a:pPr>
            <a:r>
              <a:rPr lang="en-US" sz="1200" dirty="0">
                <a:ea typeface="+mn-lt"/>
                <a:cs typeface="+mn-lt"/>
              </a:rPr>
              <a:t>John Power</a:t>
            </a:r>
            <a:endParaRPr lang="en-US" sz="2400" dirty="0"/>
          </a:p>
          <a:p>
            <a:pPr marL="626745" lvl="2" indent="-128111">
              <a:spcBef>
                <a:spcPct val="20000"/>
              </a:spcBef>
              <a:spcAft>
                <a:spcPct val="0"/>
              </a:spcAft>
              <a:buFont typeface="Arial" pitchFamily="2" charset="2"/>
              <a:buChar char="•"/>
            </a:pPr>
            <a:r>
              <a:rPr lang="en-US" sz="1050" dirty="0">
                <a:ea typeface="+mn-lt"/>
                <a:cs typeface="+mn-lt"/>
              </a:rPr>
              <a:t>Group Leader</a:t>
            </a:r>
          </a:p>
          <a:p>
            <a:pPr marL="626745" lvl="2" indent="-128111">
              <a:spcBef>
                <a:spcPct val="20000"/>
              </a:spcBef>
              <a:spcAft>
                <a:spcPct val="0"/>
              </a:spcAft>
              <a:buFont typeface="Arial" pitchFamily="2" charset="2"/>
              <a:buChar char="•"/>
            </a:pPr>
            <a:r>
              <a:rPr lang="en-US" sz="1050" dirty="0">
                <a:ea typeface="+mn-lt"/>
                <a:cs typeface="+mn-lt"/>
              </a:rPr>
              <a:t>Laser operations</a:t>
            </a:r>
          </a:p>
          <a:p>
            <a:pPr marL="456724" lvl="1" indent="-172879">
              <a:spcBef>
                <a:spcPct val="20000"/>
              </a:spcBef>
              <a:spcAft>
                <a:spcPct val="0"/>
              </a:spcAft>
              <a:buFont typeface="Arial" pitchFamily="2" charset="2"/>
              <a:buChar char="•"/>
            </a:pPr>
            <a:r>
              <a:rPr lang="en-US" sz="1200" dirty="0">
                <a:ea typeface="+mn-lt"/>
                <a:cs typeface="+mn-lt"/>
              </a:rPr>
              <a:t>Eric Wisniewski</a:t>
            </a:r>
          </a:p>
          <a:p>
            <a:pPr marL="626745" lvl="2" indent="-128111">
              <a:spcBef>
                <a:spcPct val="20000"/>
              </a:spcBef>
              <a:spcAft>
                <a:spcPct val="0"/>
              </a:spcAft>
              <a:buFont typeface="Arial" pitchFamily="2" charset="2"/>
              <a:buChar char="•"/>
            </a:pPr>
            <a:r>
              <a:rPr lang="en-US" sz="1050" dirty="0">
                <a:ea typeface="+mn-lt"/>
                <a:cs typeface="+mn-lt"/>
              </a:rPr>
              <a:t>Facility Manager</a:t>
            </a:r>
          </a:p>
          <a:p>
            <a:pPr marL="626745" lvl="2" indent="-128111">
              <a:spcBef>
                <a:spcPct val="20000"/>
              </a:spcBef>
              <a:spcAft>
                <a:spcPct val="0"/>
              </a:spcAft>
              <a:buFont typeface="Arial" pitchFamily="2" charset="2"/>
              <a:buChar char="•"/>
            </a:pPr>
            <a:r>
              <a:rPr lang="en-US" sz="1050" dirty="0">
                <a:ea typeface="+mn-lt"/>
                <a:cs typeface="+mn-lt"/>
              </a:rPr>
              <a:t>Operations/Vacuum/Cathodes</a:t>
            </a:r>
          </a:p>
          <a:p>
            <a:pPr marL="456724" lvl="1" indent="-172879">
              <a:spcBef>
                <a:spcPct val="20000"/>
              </a:spcBef>
              <a:spcAft>
                <a:spcPct val="0"/>
              </a:spcAft>
              <a:buFont typeface="Arial" pitchFamily="2" charset="2"/>
              <a:buChar char="•"/>
            </a:pPr>
            <a:r>
              <a:rPr lang="en-US" sz="1200" dirty="0">
                <a:ea typeface="+mn-lt"/>
                <a:cs typeface="+mn-lt"/>
              </a:rPr>
              <a:t>Wanming Liu</a:t>
            </a:r>
          </a:p>
          <a:p>
            <a:pPr marL="626745" lvl="2" indent="-128111">
              <a:spcBef>
                <a:spcPct val="20000"/>
              </a:spcBef>
              <a:spcAft>
                <a:spcPct val="0"/>
              </a:spcAft>
              <a:buFont typeface="Arial" pitchFamily="2" charset="2"/>
              <a:buChar char="•"/>
            </a:pPr>
            <a:r>
              <a:rPr lang="en-US" sz="1050" dirty="0">
                <a:ea typeface="+mn-lt"/>
                <a:cs typeface="+mn-lt"/>
              </a:rPr>
              <a:t>Electrical Engineering/RF</a:t>
            </a:r>
          </a:p>
          <a:p>
            <a:pPr marL="626745" lvl="2" indent="-128111">
              <a:spcBef>
                <a:spcPct val="20000"/>
              </a:spcBef>
              <a:spcAft>
                <a:spcPct val="0"/>
              </a:spcAft>
              <a:buFont typeface="Arial" pitchFamily="2" charset="2"/>
              <a:buChar char="•"/>
            </a:pPr>
            <a:r>
              <a:rPr lang="en-US" sz="1050" dirty="0">
                <a:ea typeface="+mn-lt"/>
                <a:cs typeface="+mn-lt"/>
              </a:rPr>
              <a:t>Control system/DAQ/programming</a:t>
            </a:r>
          </a:p>
          <a:p>
            <a:pPr marL="456724" lvl="1" indent="-172879">
              <a:spcBef>
                <a:spcPct val="20000"/>
              </a:spcBef>
              <a:spcAft>
                <a:spcPct val="0"/>
              </a:spcAft>
              <a:buFont typeface="Arial" pitchFamily="2" charset="2"/>
              <a:buChar char="•"/>
            </a:pPr>
            <a:r>
              <a:rPr lang="en-US" sz="1200" dirty="0">
                <a:ea typeface="+mn-lt"/>
                <a:cs typeface="+mn-lt"/>
              </a:rPr>
              <a:t>Scott Doran</a:t>
            </a:r>
          </a:p>
          <a:p>
            <a:pPr marL="626745" lvl="2" indent="-128111">
              <a:spcBef>
                <a:spcPct val="20000"/>
              </a:spcBef>
              <a:spcAft>
                <a:spcPct val="0"/>
              </a:spcAft>
              <a:buFont typeface="Arial" pitchFamily="2" charset="2"/>
              <a:buChar char="•"/>
            </a:pPr>
            <a:r>
              <a:rPr lang="en-US" sz="1050" dirty="0">
                <a:ea typeface="+mn-lt"/>
                <a:cs typeface="+mn-lt"/>
              </a:rPr>
              <a:t>Mechanical Engineering/Operations</a:t>
            </a:r>
          </a:p>
          <a:p>
            <a:pPr marL="456724" lvl="1" indent="-172879">
              <a:spcBef>
                <a:spcPct val="20000"/>
              </a:spcBef>
              <a:spcAft>
                <a:spcPct val="0"/>
              </a:spcAft>
              <a:buFont typeface="Arial" pitchFamily="2" charset="2"/>
              <a:buChar char="•"/>
            </a:pPr>
            <a:r>
              <a:rPr lang="en-US" sz="1200" dirty="0">
                <a:ea typeface="+mn-lt"/>
                <a:cs typeface="+mn-lt"/>
              </a:rPr>
              <a:t>Charles Whiteford</a:t>
            </a:r>
          </a:p>
          <a:p>
            <a:pPr marL="626745" lvl="2" indent="-128111">
              <a:spcBef>
                <a:spcPct val="20000"/>
              </a:spcBef>
              <a:spcAft>
                <a:spcPct val="0"/>
              </a:spcAft>
              <a:buFont typeface="Arial" pitchFamily="2" charset="2"/>
              <a:buChar char="•"/>
            </a:pPr>
            <a:r>
              <a:rPr lang="en-US" sz="1050" dirty="0">
                <a:ea typeface="+mn-lt"/>
                <a:cs typeface="+mn-lt"/>
              </a:rPr>
              <a:t>Technician/Operations</a:t>
            </a:r>
          </a:p>
          <a:p>
            <a:pPr marL="456724" lvl="1" indent="-172879">
              <a:spcBef>
                <a:spcPct val="20000"/>
              </a:spcBef>
              <a:spcAft>
                <a:spcPct val="0"/>
              </a:spcAft>
              <a:buFont typeface="Arial" pitchFamily="2" charset="2"/>
              <a:buChar char="•"/>
            </a:pPr>
            <a:r>
              <a:rPr lang="en-US" sz="1200" dirty="0">
                <a:ea typeface="+mn-lt"/>
                <a:cs typeface="Calibri"/>
              </a:rPr>
              <a:t>New staff (starting this month)</a:t>
            </a:r>
          </a:p>
          <a:p>
            <a:pPr marL="628173" lvl="1" indent="-171450">
              <a:spcBef>
                <a:spcPct val="20000"/>
              </a:spcBef>
              <a:spcAft>
                <a:spcPct val="0"/>
              </a:spcAft>
            </a:pPr>
            <a:r>
              <a:rPr lang="en-US" sz="1050" dirty="0">
                <a:ea typeface="+mn-lt"/>
                <a:cs typeface="+mn-lt"/>
              </a:rPr>
              <a:t>Xiaowei Wu -Researcher/AAC: structures</a:t>
            </a:r>
          </a:p>
          <a:p>
            <a:pPr marL="628173" lvl="1" indent="-171450">
              <a:spcBef>
                <a:spcPct val="20000"/>
              </a:spcBef>
              <a:spcAft>
                <a:spcPct val="0"/>
              </a:spcAft>
            </a:pPr>
            <a:r>
              <a:rPr lang="en-US" sz="1050" dirty="0" err="1">
                <a:ea typeface="+mn-lt"/>
                <a:cs typeface="+mn-lt"/>
              </a:rPr>
              <a:t>Seong</a:t>
            </a:r>
            <a:r>
              <a:rPr lang="en-US" sz="1050" dirty="0">
                <a:ea typeface="+mn-lt"/>
                <a:cs typeface="+mn-lt"/>
              </a:rPr>
              <a:t>-Yul Kim – Post-doc ABP</a:t>
            </a:r>
          </a:p>
          <a:p>
            <a:pPr marL="628173" lvl="1" indent="-171450">
              <a:spcBef>
                <a:spcPct val="20000"/>
              </a:spcBef>
              <a:spcAft>
                <a:spcPct val="0"/>
              </a:spcAft>
            </a:pPr>
            <a:r>
              <a:rPr lang="en-US" sz="1050" dirty="0">
                <a:ea typeface="+mn-lt"/>
                <a:cs typeface="+mn-lt"/>
              </a:rPr>
              <a:t>Emmanuel </a:t>
            </a:r>
            <a:r>
              <a:rPr lang="en-US" sz="1050" dirty="0" err="1">
                <a:ea typeface="+mn-lt"/>
                <a:cs typeface="+mn-lt"/>
              </a:rPr>
              <a:t>Aneke</a:t>
            </a:r>
            <a:r>
              <a:rPr lang="en-US" sz="1050" dirty="0">
                <a:ea typeface="+mn-lt"/>
                <a:cs typeface="+mn-lt"/>
              </a:rPr>
              <a:t> (intern)</a:t>
            </a:r>
          </a:p>
        </p:txBody>
      </p:sp>
      <p:sp>
        <p:nvSpPr>
          <p:cNvPr id="5" name="Text Placeholder 4">
            <a:extLst>
              <a:ext uri="{FF2B5EF4-FFF2-40B4-BE49-F238E27FC236}">
                <a16:creationId xmlns:a16="http://schemas.microsoft.com/office/drawing/2014/main" id="{79175561-C963-4D4B-9D45-68479DF2A12D}"/>
              </a:ext>
            </a:extLst>
          </p:cNvPr>
          <p:cNvSpPr>
            <a:spLocks noGrp="1"/>
          </p:cNvSpPr>
          <p:nvPr>
            <p:ph type="body" sz="quarter" idx="14"/>
          </p:nvPr>
        </p:nvSpPr>
        <p:spPr>
          <a:xfrm>
            <a:off x="4712612" y="1291590"/>
            <a:ext cx="4114800" cy="3520440"/>
          </a:xfrm>
        </p:spPr>
        <p:txBody>
          <a:bodyPr vert="horz" lIns="137160" tIns="68580" rIns="68580" bIns="34290" rtlCol="0" anchor="t">
            <a:noAutofit/>
          </a:bodyPr>
          <a:lstStyle/>
          <a:p>
            <a:pPr marL="172879" indent="-172879">
              <a:spcBef>
                <a:spcPct val="20000"/>
              </a:spcBef>
              <a:spcAft>
                <a:spcPct val="0"/>
              </a:spcAft>
              <a:buFont typeface="Arial"/>
              <a:buChar char="•"/>
            </a:pPr>
            <a:r>
              <a:rPr lang="en-US" sz="1200" dirty="0">
                <a:ea typeface="+mn-lt"/>
                <a:cs typeface="+mn-lt"/>
              </a:rPr>
              <a:t>Euclid Techlabs Personnel</a:t>
            </a:r>
          </a:p>
          <a:p>
            <a:pPr marL="386874" indent="-214313">
              <a:spcBef>
                <a:spcPct val="20000"/>
              </a:spcBef>
              <a:spcAft>
                <a:spcPct val="0"/>
              </a:spcAft>
              <a:buFont typeface="Arial"/>
              <a:buChar char="•"/>
            </a:pPr>
            <a:r>
              <a:rPr lang="en-US" sz="1050" dirty="0">
                <a:ea typeface="+mn-lt"/>
                <a:cs typeface="+mn-lt"/>
              </a:rPr>
              <a:t>Chunguang Jing</a:t>
            </a:r>
          </a:p>
          <a:p>
            <a:pPr marL="386874" indent="-214313">
              <a:spcBef>
                <a:spcPct val="20000"/>
              </a:spcBef>
              <a:spcAft>
                <a:spcPct val="0"/>
              </a:spcAft>
              <a:buFont typeface="Arial"/>
              <a:buChar char="•"/>
            </a:pPr>
            <a:r>
              <a:rPr lang="en-US" sz="1050" dirty="0">
                <a:ea typeface="+mn-lt"/>
                <a:cs typeface="+mn-lt"/>
              </a:rPr>
              <a:t>Ben Freemire</a:t>
            </a:r>
          </a:p>
          <a:p>
            <a:pPr marL="386874" indent="-214313">
              <a:spcBef>
                <a:spcPct val="20000"/>
              </a:spcBef>
              <a:spcAft>
                <a:spcPct val="0"/>
              </a:spcAft>
              <a:buFont typeface="Arial"/>
              <a:buChar char="•"/>
            </a:pPr>
            <a:r>
              <a:rPr lang="en-US" sz="1050" dirty="0">
                <a:ea typeface="+mn-lt"/>
                <a:cs typeface="+mn-lt"/>
              </a:rPr>
              <a:t>Ao Liu</a:t>
            </a:r>
          </a:p>
          <a:p>
            <a:pPr marL="172879" indent="-172879">
              <a:spcBef>
                <a:spcPct val="20000"/>
              </a:spcBef>
              <a:spcAft>
                <a:spcPct val="0"/>
              </a:spcAft>
              <a:buFont typeface="Arial"/>
              <a:buChar char="•"/>
            </a:pPr>
            <a:r>
              <a:rPr lang="en-US" sz="1200" dirty="0">
                <a:ea typeface="+mn-lt"/>
                <a:cs typeface="+mn-lt"/>
              </a:rPr>
              <a:t>NIU-AWA Joint appointments</a:t>
            </a:r>
          </a:p>
          <a:p>
            <a:pPr marL="386874" indent="-214313">
              <a:spcBef>
                <a:spcPct val="20000"/>
              </a:spcBef>
              <a:spcAft>
                <a:spcPct val="0"/>
              </a:spcAft>
              <a:buFont typeface="Arial"/>
              <a:buChar char="•"/>
            </a:pPr>
            <a:r>
              <a:rPr lang="en-US" sz="1050" dirty="0">
                <a:ea typeface="+mn-lt"/>
                <a:cs typeface="+mn-lt"/>
              </a:rPr>
              <a:t>Philippe Piot</a:t>
            </a:r>
          </a:p>
          <a:p>
            <a:pPr marL="386874" indent="-214313">
              <a:spcBef>
                <a:spcPct val="20000"/>
              </a:spcBef>
              <a:spcAft>
                <a:spcPct val="0"/>
              </a:spcAft>
              <a:buFont typeface="Arial"/>
              <a:buChar char="•"/>
            </a:pPr>
            <a:r>
              <a:rPr lang="en-US" sz="1050" dirty="0">
                <a:ea typeface="+mn-lt"/>
                <a:cs typeface="+mn-lt"/>
              </a:rPr>
              <a:t>Xueying Lu</a:t>
            </a:r>
          </a:p>
          <a:p>
            <a:pPr marL="172879" indent="-172879">
              <a:spcBef>
                <a:spcPct val="20000"/>
              </a:spcBef>
              <a:spcAft>
                <a:spcPct val="0"/>
              </a:spcAft>
              <a:buFont typeface="Arial"/>
              <a:buChar char="•"/>
            </a:pPr>
            <a:r>
              <a:rPr lang="en-US" sz="1200" dirty="0">
                <a:ea typeface="+mn-lt"/>
                <a:cs typeface="+mn-lt"/>
              </a:rPr>
              <a:t>Post-docs</a:t>
            </a:r>
          </a:p>
          <a:p>
            <a:pPr marL="386874" indent="-214313">
              <a:spcBef>
                <a:spcPct val="20000"/>
              </a:spcBef>
              <a:spcAft>
                <a:spcPct val="0"/>
              </a:spcAft>
              <a:buFont typeface="Arial"/>
              <a:buChar char="•"/>
            </a:pPr>
            <a:r>
              <a:rPr lang="en-US" sz="1050" dirty="0">
                <a:ea typeface="+mn-lt"/>
                <a:cs typeface="+mn-lt"/>
              </a:rPr>
              <a:t>Gwanghui Ha</a:t>
            </a:r>
          </a:p>
          <a:p>
            <a:pPr marL="172879" indent="-172879">
              <a:spcBef>
                <a:spcPct val="20000"/>
              </a:spcBef>
              <a:spcAft>
                <a:spcPct val="0"/>
              </a:spcAft>
              <a:buFont typeface="Arial"/>
              <a:buChar char="•"/>
            </a:pPr>
            <a:r>
              <a:rPr lang="en-US" sz="1200" dirty="0">
                <a:ea typeface="+mn-lt"/>
                <a:cs typeface="+mn-lt"/>
              </a:rPr>
              <a:t>Administrative Support</a:t>
            </a:r>
          </a:p>
          <a:p>
            <a:pPr marL="386874" indent="-214313">
              <a:spcBef>
                <a:spcPct val="20000"/>
              </a:spcBef>
              <a:spcAft>
                <a:spcPct val="0"/>
              </a:spcAft>
              <a:buFont typeface="Arial"/>
              <a:buChar char="•"/>
            </a:pPr>
            <a:r>
              <a:rPr lang="en-US" sz="1050" dirty="0">
                <a:ea typeface="+mn-lt"/>
                <a:cs typeface="+mn-lt"/>
              </a:rPr>
              <a:t>JoAnn Furman</a:t>
            </a:r>
          </a:p>
          <a:p>
            <a:pPr marL="0" indent="0">
              <a:buNone/>
            </a:pPr>
            <a:endParaRPr lang="en-US" sz="1050" dirty="0">
              <a:cs typeface="Arial"/>
            </a:endParaRPr>
          </a:p>
        </p:txBody>
      </p:sp>
      <p:sp>
        <p:nvSpPr>
          <p:cNvPr id="7" name="Text Placeholder 6">
            <a:extLst>
              <a:ext uri="{FF2B5EF4-FFF2-40B4-BE49-F238E27FC236}">
                <a16:creationId xmlns:a16="http://schemas.microsoft.com/office/drawing/2014/main" id="{CB762054-1FBC-4D19-85B3-0BF6238E6432}"/>
              </a:ext>
            </a:extLst>
          </p:cNvPr>
          <p:cNvSpPr>
            <a:spLocks noGrp="1"/>
          </p:cNvSpPr>
          <p:nvPr>
            <p:ph type="body" sz="quarter" idx="16"/>
          </p:nvPr>
        </p:nvSpPr>
        <p:spPr>
          <a:xfrm>
            <a:off x="4712612" y="853203"/>
            <a:ext cx="4114800" cy="465749"/>
          </a:xfrm>
          <a:solidFill>
            <a:schemeClr val="tx2"/>
          </a:solidFill>
          <a:ln/>
        </p:spPr>
        <p:style>
          <a:lnRef idx="3">
            <a:schemeClr val="lt1"/>
          </a:lnRef>
          <a:fillRef idx="1">
            <a:schemeClr val="accent2"/>
          </a:fillRef>
          <a:effectRef idx="1">
            <a:schemeClr val="accent2"/>
          </a:effectRef>
          <a:fontRef idx="minor">
            <a:schemeClr val="lt1"/>
          </a:fontRef>
        </p:style>
        <p:txBody>
          <a:bodyPr/>
          <a:lstStyle/>
          <a:p>
            <a:r>
              <a:rPr lang="en-US">
                <a:cs typeface="Arial"/>
              </a:rPr>
              <a:t>AWA associates (8) </a:t>
            </a:r>
            <a:endParaRPr lang="en-US"/>
          </a:p>
        </p:txBody>
      </p:sp>
      <p:sp>
        <p:nvSpPr>
          <p:cNvPr id="6" name="Text Placeholder 5">
            <a:extLst>
              <a:ext uri="{FF2B5EF4-FFF2-40B4-BE49-F238E27FC236}">
                <a16:creationId xmlns:a16="http://schemas.microsoft.com/office/drawing/2014/main" id="{2760509E-0A32-4C80-AF74-F2637603834F}"/>
              </a:ext>
            </a:extLst>
          </p:cNvPr>
          <p:cNvSpPr>
            <a:spLocks noGrp="1"/>
          </p:cNvSpPr>
          <p:nvPr>
            <p:ph type="body" sz="quarter" idx="15"/>
          </p:nvPr>
        </p:nvSpPr>
        <p:spPr>
          <a:xfrm>
            <a:off x="458632" y="853203"/>
            <a:ext cx="4114800" cy="465749"/>
          </a:xfrm>
          <a:solidFill>
            <a:schemeClr val="tx2"/>
          </a:solidFill>
          <a:ln/>
        </p:spPr>
        <p:style>
          <a:lnRef idx="3">
            <a:schemeClr val="lt1"/>
          </a:lnRef>
          <a:fillRef idx="1">
            <a:schemeClr val="accent2"/>
          </a:fillRef>
          <a:effectRef idx="1">
            <a:schemeClr val="accent2"/>
          </a:effectRef>
          <a:fontRef idx="minor">
            <a:schemeClr val="lt1"/>
          </a:fontRef>
        </p:style>
        <p:txBody>
          <a:bodyPr/>
          <a:lstStyle/>
          <a:p>
            <a:r>
              <a:rPr lang="en-US">
                <a:cs typeface="Arial"/>
              </a:rPr>
              <a:t>AWA Staff (7)</a:t>
            </a:r>
            <a:endParaRPr lang="en-US"/>
          </a:p>
        </p:txBody>
      </p:sp>
      <p:sp>
        <p:nvSpPr>
          <p:cNvPr id="8" name="TextBox 7">
            <a:extLst>
              <a:ext uri="{FF2B5EF4-FFF2-40B4-BE49-F238E27FC236}">
                <a16:creationId xmlns:a16="http://schemas.microsoft.com/office/drawing/2014/main" id="{A03CC0BE-FD78-44B2-AFBB-74B9A183BA93}"/>
              </a:ext>
            </a:extLst>
          </p:cNvPr>
          <p:cNvSpPr txBox="1"/>
          <p:nvPr/>
        </p:nvSpPr>
        <p:spPr>
          <a:xfrm>
            <a:off x="5897880" y="4290297"/>
            <a:ext cx="2057399"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solidFill>
                  <a:schemeClr val="tx2">
                    <a:lumMod val="75000"/>
                  </a:schemeClr>
                </a:solidFill>
                <a:cs typeface="Arial"/>
              </a:rPr>
              <a:t>+ 2-6 Graduate students</a:t>
            </a:r>
          </a:p>
        </p:txBody>
      </p:sp>
      <p:sp>
        <p:nvSpPr>
          <p:cNvPr id="13" name="Title 9">
            <a:extLst>
              <a:ext uri="{FF2B5EF4-FFF2-40B4-BE49-F238E27FC236}">
                <a16:creationId xmlns:a16="http://schemas.microsoft.com/office/drawing/2014/main" id="{9A6C9D51-99ED-463C-B194-B9F8EC29F3EA}"/>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14" name="Text Placeholder 2">
            <a:extLst>
              <a:ext uri="{FF2B5EF4-FFF2-40B4-BE49-F238E27FC236}">
                <a16:creationId xmlns:a16="http://schemas.microsoft.com/office/drawing/2014/main" id="{8259D5CF-F57C-4F5F-83C7-3F5BB62AB693}"/>
              </a:ext>
            </a:extLst>
          </p:cNvPr>
          <p:cNvSpPr>
            <a:spLocks noGrp="1"/>
          </p:cNvSpPr>
          <p:nvPr>
            <p:ph type="body" sz="quarter" idx="12"/>
          </p:nvPr>
        </p:nvSpPr>
        <p:spPr>
          <a:xfrm>
            <a:off x="457200" y="478417"/>
            <a:ext cx="8372901" cy="374786"/>
          </a:xfrm>
        </p:spPr>
        <p:txBody>
          <a:bodyPr/>
          <a:lstStyle/>
          <a:p>
            <a:r>
              <a:rPr lang="en-US" dirty="0"/>
              <a:t>AWA Staff</a:t>
            </a:r>
          </a:p>
        </p:txBody>
      </p:sp>
      <p:sp>
        <p:nvSpPr>
          <p:cNvPr id="2" name="Right Brace 1">
            <a:extLst>
              <a:ext uri="{FF2B5EF4-FFF2-40B4-BE49-F238E27FC236}">
                <a16:creationId xmlns:a16="http://schemas.microsoft.com/office/drawing/2014/main" id="{77716ACD-2E3F-4262-A78A-D58225B0373B}"/>
              </a:ext>
            </a:extLst>
          </p:cNvPr>
          <p:cNvSpPr/>
          <p:nvPr/>
        </p:nvSpPr>
        <p:spPr>
          <a:xfrm>
            <a:off x="3657600" y="1428750"/>
            <a:ext cx="274319" cy="3276804"/>
          </a:xfrm>
          <a:prstGeom prst="rightBrace">
            <a:avLst>
              <a:gd name="adj1" fmla="val 5119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a:extLst>
              <a:ext uri="{FF2B5EF4-FFF2-40B4-BE49-F238E27FC236}">
                <a16:creationId xmlns:a16="http://schemas.microsoft.com/office/drawing/2014/main" id="{89D4D16F-C246-423D-BF40-577AB987593D}"/>
              </a:ext>
            </a:extLst>
          </p:cNvPr>
          <p:cNvSpPr/>
          <p:nvPr/>
        </p:nvSpPr>
        <p:spPr>
          <a:xfrm rot="16200000">
            <a:off x="3795475" y="2884272"/>
            <a:ext cx="914400" cy="36576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Safety</a:t>
            </a:r>
          </a:p>
        </p:txBody>
      </p:sp>
      <p:sp>
        <p:nvSpPr>
          <p:cNvPr id="10" name="Arrow: Right 9">
            <a:extLst>
              <a:ext uri="{FF2B5EF4-FFF2-40B4-BE49-F238E27FC236}">
                <a16:creationId xmlns:a16="http://schemas.microsoft.com/office/drawing/2014/main" id="{A4B450EC-3541-4106-8038-E59E6BE26A20}"/>
              </a:ext>
            </a:extLst>
          </p:cNvPr>
          <p:cNvSpPr/>
          <p:nvPr/>
        </p:nvSpPr>
        <p:spPr>
          <a:xfrm rot="10800000">
            <a:off x="2194560" y="1986366"/>
            <a:ext cx="457200" cy="137159"/>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47C72BA-AF5C-4C6A-BE71-85053C90FB50}"/>
              </a:ext>
            </a:extLst>
          </p:cNvPr>
          <p:cNvSpPr/>
          <p:nvPr/>
        </p:nvSpPr>
        <p:spPr>
          <a:xfrm rot="10800000">
            <a:off x="2195992" y="3190431"/>
            <a:ext cx="457200" cy="137159"/>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7FF455BB-A5A9-4D26-A168-E86BB64D1A62}"/>
              </a:ext>
            </a:extLst>
          </p:cNvPr>
          <p:cNvSpPr>
            <a:spLocks noGrp="1"/>
          </p:cNvSpPr>
          <p:nvPr>
            <p:ph type="sldNum" sz="quarter" idx="10"/>
          </p:nvPr>
        </p:nvSpPr>
        <p:spPr/>
        <p:txBody>
          <a:bodyPr/>
          <a:lstStyle/>
          <a:p>
            <a:fld id="{AEFAAC5A-9C4F-4278-920D-DF2BAB595749}" type="slidenum">
              <a:rPr lang="en-US" smtClean="0"/>
              <a:pPr/>
              <a:t>4</a:t>
            </a:fld>
            <a:endParaRPr lang="en-US"/>
          </a:p>
        </p:txBody>
      </p:sp>
    </p:spTree>
    <p:extLst>
      <p:ext uri="{BB962C8B-B14F-4D97-AF65-F5344CB8AC3E}">
        <p14:creationId xmlns:p14="http://schemas.microsoft.com/office/powerpoint/2010/main" val="4261533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AWA Location: Argonne National Laboratory - Building 366</a:t>
            </a:r>
          </a:p>
        </p:txBody>
      </p:sp>
      <p:pic>
        <p:nvPicPr>
          <p:cNvPr id="6" name="Picture 5">
            <a:extLst>
              <a:ext uri="{FF2B5EF4-FFF2-40B4-BE49-F238E27FC236}">
                <a16:creationId xmlns:a16="http://schemas.microsoft.com/office/drawing/2014/main" id="{0A5CFA6F-3928-4B46-9A2E-83DE7480F3D4}"/>
              </a:ext>
            </a:extLst>
          </p:cNvPr>
          <p:cNvPicPr>
            <a:picLocks noChangeAspect="1"/>
          </p:cNvPicPr>
          <p:nvPr/>
        </p:nvPicPr>
        <p:blipFill>
          <a:blip r:embed="rId2"/>
          <a:stretch>
            <a:fillRect/>
          </a:stretch>
        </p:blipFill>
        <p:spPr>
          <a:xfrm>
            <a:off x="2011680" y="742950"/>
            <a:ext cx="5120640" cy="4042380"/>
          </a:xfrm>
          <a:prstGeom prst="rect">
            <a:avLst/>
          </a:prstGeom>
        </p:spPr>
      </p:pic>
      <p:cxnSp>
        <p:nvCxnSpPr>
          <p:cNvPr id="8" name="Straight Arrow Connector 7">
            <a:extLst>
              <a:ext uri="{FF2B5EF4-FFF2-40B4-BE49-F238E27FC236}">
                <a16:creationId xmlns:a16="http://schemas.microsoft.com/office/drawing/2014/main" id="{1AA2D668-0A10-4C5B-AFF1-E7903AF127B1}"/>
              </a:ext>
            </a:extLst>
          </p:cNvPr>
          <p:cNvCxnSpPr>
            <a:cxnSpLocks/>
            <a:endCxn id="12" idx="6"/>
          </p:cNvCxnSpPr>
          <p:nvPr/>
        </p:nvCxnSpPr>
        <p:spPr>
          <a:xfrm flipH="1">
            <a:off x="5486400" y="3120390"/>
            <a:ext cx="2103120" cy="64008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9" name="Rectangle 8">
            <a:extLst>
              <a:ext uri="{FF2B5EF4-FFF2-40B4-BE49-F238E27FC236}">
                <a16:creationId xmlns:a16="http://schemas.microsoft.com/office/drawing/2014/main" id="{09EA71C3-2283-42F0-8E74-186442F10A71}"/>
              </a:ext>
            </a:extLst>
          </p:cNvPr>
          <p:cNvSpPr/>
          <p:nvPr/>
        </p:nvSpPr>
        <p:spPr>
          <a:xfrm>
            <a:off x="7589520" y="2864417"/>
            <a:ext cx="960120" cy="51194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Building 366</a:t>
            </a:r>
          </a:p>
        </p:txBody>
      </p:sp>
      <p:sp>
        <p:nvSpPr>
          <p:cNvPr id="11" name="Slide Number Placeholder 10">
            <a:extLst>
              <a:ext uri="{FF2B5EF4-FFF2-40B4-BE49-F238E27FC236}">
                <a16:creationId xmlns:a16="http://schemas.microsoft.com/office/drawing/2014/main" id="{538ACBBB-88F4-4A7B-86D9-07B29CE7AFE7}"/>
              </a:ext>
            </a:extLst>
          </p:cNvPr>
          <p:cNvSpPr>
            <a:spLocks noGrp="1"/>
          </p:cNvSpPr>
          <p:nvPr>
            <p:ph type="sldNum" sz="quarter" idx="10"/>
          </p:nvPr>
        </p:nvSpPr>
        <p:spPr/>
        <p:txBody>
          <a:bodyPr/>
          <a:lstStyle/>
          <a:p>
            <a:fld id="{AEFAAC5A-9C4F-4278-920D-DF2BAB595749}" type="slidenum">
              <a:rPr lang="en-US" smtClean="0"/>
              <a:pPr/>
              <a:t>5</a:t>
            </a:fld>
            <a:endParaRPr lang="en-US" dirty="0"/>
          </a:p>
        </p:txBody>
      </p:sp>
      <p:sp>
        <p:nvSpPr>
          <p:cNvPr id="12" name="Oval 11">
            <a:extLst>
              <a:ext uri="{FF2B5EF4-FFF2-40B4-BE49-F238E27FC236}">
                <a16:creationId xmlns:a16="http://schemas.microsoft.com/office/drawing/2014/main" id="{FAE6D569-20B9-4ECF-B28D-BC705CE234F1}"/>
              </a:ext>
            </a:extLst>
          </p:cNvPr>
          <p:cNvSpPr/>
          <p:nvPr/>
        </p:nvSpPr>
        <p:spPr>
          <a:xfrm>
            <a:off x="5303520" y="3669030"/>
            <a:ext cx="182880" cy="182880"/>
          </a:xfrm>
          <a:prstGeom prst="ellipse">
            <a:avLst/>
          </a:prstGeom>
          <a:noFill/>
          <a:ln w="1905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19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AWA Spaces Inside 366</a:t>
            </a:r>
          </a:p>
        </p:txBody>
      </p:sp>
      <p:sp>
        <p:nvSpPr>
          <p:cNvPr id="167" name="Slide Number Placeholder 166">
            <a:extLst>
              <a:ext uri="{FF2B5EF4-FFF2-40B4-BE49-F238E27FC236}">
                <a16:creationId xmlns:a16="http://schemas.microsoft.com/office/drawing/2014/main" id="{DAF69188-4C4C-4719-A18C-9CAB5C0B2D49}"/>
              </a:ext>
            </a:extLst>
          </p:cNvPr>
          <p:cNvSpPr>
            <a:spLocks noGrp="1"/>
          </p:cNvSpPr>
          <p:nvPr>
            <p:ph type="sldNum" sz="quarter" idx="10"/>
          </p:nvPr>
        </p:nvSpPr>
        <p:spPr/>
        <p:txBody>
          <a:bodyPr/>
          <a:lstStyle/>
          <a:p>
            <a:fld id="{AEFAAC5A-9C4F-4278-920D-DF2BAB595749}" type="slidenum">
              <a:rPr lang="en-US" smtClean="0"/>
              <a:pPr/>
              <a:t>6</a:t>
            </a:fld>
            <a:endParaRPr lang="en-US" dirty="0"/>
          </a:p>
        </p:txBody>
      </p:sp>
      <p:grpSp>
        <p:nvGrpSpPr>
          <p:cNvPr id="2" name="Group 1">
            <a:extLst>
              <a:ext uri="{FF2B5EF4-FFF2-40B4-BE49-F238E27FC236}">
                <a16:creationId xmlns:a16="http://schemas.microsoft.com/office/drawing/2014/main" id="{5E23C622-C914-4010-9034-39535268717A}"/>
              </a:ext>
            </a:extLst>
          </p:cNvPr>
          <p:cNvGrpSpPr/>
          <p:nvPr/>
        </p:nvGrpSpPr>
        <p:grpSpPr>
          <a:xfrm>
            <a:off x="2677301" y="573615"/>
            <a:ext cx="6329539" cy="4197844"/>
            <a:chOff x="1828800" y="573615"/>
            <a:chExt cx="6329539" cy="4197844"/>
          </a:xfrm>
        </p:grpSpPr>
        <p:pic>
          <p:nvPicPr>
            <p:cNvPr id="82" name="Picture 3">
              <a:extLst>
                <a:ext uri="{FF2B5EF4-FFF2-40B4-BE49-F238E27FC236}">
                  <a16:creationId xmlns:a16="http://schemas.microsoft.com/office/drawing/2014/main" id="{78CE88B1-9383-4C96-8165-D4CE372B542E}"/>
                </a:ext>
              </a:extLst>
            </p:cNvPr>
            <p:cNvPicPr>
              <a:picLocks noChangeAspect="1" noChangeArrowheads="1"/>
            </p:cNvPicPr>
            <p:nvPr/>
          </p:nvPicPr>
          <p:blipFill>
            <a:blip r:embed="rId2" cstate="print"/>
            <a:srcRect l="22381" t="14476" r="29286" b="8571"/>
            <a:stretch>
              <a:fillRect/>
            </a:stretch>
          </p:blipFill>
          <p:spPr bwMode="auto">
            <a:xfrm>
              <a:off x="1828800" y="1618571"/>
              <a:ext cx="5569089" cy="2770827"/>
            </a:xfrm>
            <a:prstGeom prst="rect">
              <a:avLst/>
            </a:prstGeom>
            <a:noFill/>
            <a:ln w="9525">
              <a:noFill/>
              <a:miter lim="800000"/>
              <a:headEnd/>
              <a:tailEnd/>
            </a:ln>
          </p:spPr>
        </p:pic>
        <p:sp>
          <p:nvSpPr>
            <p:cNvPr id="83" name="TextBox 82">
              <a:extLst>
                <a:ext uri="{FF2B5EF4-FFF2-40B4-BE49-F238E27FC236}">
                  <a16:creationId xmlns:a16="http://schemas.microsoft.com/office/drawing/2014/main" id="{36833FB7-C97A-4865-9B40-58673E5B2499}"/>
                </a:ext>
              </a:extLst>
            </p:cNvPr>
            <p:cNvSpPr txBox="1"/>
            <p:nvPr/>
          </p:nvSpPr>
          <p:spPr>
            <a:xfrm>
              <a:off x="1838835" y="981134"/>
              <a:ext cx="702930" cy="184692"/>
            </a:xfrm>
            <a:prstGeom prst="rect">
              <a:avLst/>
            </a:prstGeom>
            <a:noFill/>
            <a:ln w="19050">
              <a:solidFill>
                <a:schemeClr val="tx1"/>
              </a:solidFill>
            </a:ln>
          </p:spPr>
          <p:txBody>
            <a:bodyPr wrap="square" rtlCol="0">
              <a:spAutoFit/>
            </a:bodyPr>
            <a:lstStyle/>
            <a:p>
              <a:pPr algn="ctr"/>
              <a:r>
                <a:rPr lang="en-US" sz="800" dirty="0"/>
                <a:t>Bunker</a:t>
              </a:r>
            </a:p>
          </p:txBody>
        </p:sp>
        <p:sp>
          <p:nvSpPr>
            <p:cNvPr id="84" name="TextBox 83">
              <a:extLst>
                <a:ext uri="{FF2B5EF4-FFF2-40B4-BE49-F238E27FC236}">
                  <a16:creationId xmlns:a16="http://schemas.microsoft.com/office/drawing/2014/main" id="{88C5BBC2-752B-44DF-A875-B71B4E9735F7}"/>
                </a:ext>
              </a:extLst>
            </p:cNvPr>
            <p:cNvSpPr txBox="1"/>
            <p:nvPr/>
          </p:nvSpPr>
          <p:spPr>
            <a:xfrm>
              <a:off x="4717350" y="573615"/>
              <a:ext cx="579508" cy="338554"/>
            </a:xfrm>
            <a:prstGeom prst="rect">
              <a:avLst/>
            </a:prstGeom>
            <a:noFill/>
            <a:ln w="19050">
              <a:solidFill>
                <a:schemeClr val="tx1"/>
              </a:solidFill>
            </a:ln>
          </p:spPr>
          <p:txBody>
            <a:bodyPr wrap="square" rtlCol="0">
              <a:spAutoFit/>
            </a:bodyPr>
            <a:lstStyle/>
            <a:p>
              <a:pPr algn="ctr"/>
              <a:r>
                <a:rPr lang="en-US" sz="800" dirty="0"/>
                <a:t>Laser Room</a:t>
              </a:r>
            </a:p>
          </p:txBody>
        </p:sp>
        <p:sp>
          <p:nvSpPr>
            <p:cNvPr id="85" name="TextBox 84">
              <a:extLst>
                <a:ext uri="{FF2B5EF4-FFF2-40B4-BE49-F238E27FC236}">
                  <a16:creationId xmlns:a16="http://schemas.microsoft.com/office/drawing/2014/main" id="{3743141E-95A7-42B9-961D-D7809569C7C6}"/>
                </a:ext>
              </a:extLst>
            </p:cNvPr>
            <p:cNvSpPr txBox="1"/>
            <p:nvPr/>
          </p:nvSpPr>
          <p:spPr>
            <a:xfrm>
              <a:off x="5606675" y="753029"/>
              <a:ext cx="702930" cy="184692"/>
            </a:xfrm>
            <a:prstGeom prst="rect">
              <a:avLst/>
            </a:prstGeom>
            <a:noFill/>
            <a:ln w="19050">
              <a:solidFill>
                <a:schemeClr val="tx1"/>
              </a:solidFill>
            </a:ln>
          </p:spPr>
          <p:txBody>
            <a:bodyPr wrap="square" rtlCol="0">
              <a:spAutoFit/>
            </a:bodyPr>
            <a:lstStyle/>
            <a:p>
              <a:pPr algn="ctr"/>
              <a:r>
                <a:rPr lang="en-US" sz="800" dirty="0"/>
                <a:t>RF Room</a:t>
              </a:r>
            </a:p>
          </p:txBody>
        </p:sp>
        <p:sp>
          <p:nvSpPr>
            <p:cNvPr id="86" name="TextBox 85">
              <a:extLst>
                <a:ext uri="{FF2B5EF4-FFF2-40B4-BE49-F238E27FC236}">
                  <a16:creationId xmlns:a16="http://schemas.microsoft.com/office/drawing/2014/main" id="{4EB330C6-124F-40FD-BDD2-8E5C7F51FA87}"/>
                </a:ext>
              </a:extLst>
            </p:cNvPr>
            <p:cNvSpPr txBox="1"/>
            <p:nvPr/>
          </p:nvSpPr>
          <p:spPr>
            <a:xfrm>
              <a:off x="2184268" y="3840668"/>
              <a:ext cx="702930" cy="290230"/>
            </a:xfrm>
            <a:prstGeom prst="rect">
              <a:avLst/>
            </a:prstGeom>
            <a:noFill/>
            <a:ln w="19050">
              <a:solidFill>
                <a:schemeClr val="tx1"/>
              </a:solidFill>
            </a:ln>
          </p:spPr>
          <p:txBody>
            <a:bodyPr wrap="square" rtlCol="0">
              <a:spAutoFit/>
            </a:bodyPr>
            <a:lstStyle/>
            <a:p>
              <a:pPr algn="ctr"/>
              <a:r>
                <a:rPr lang="en-US" sz="800" dirty="0"/>
                <a:t>Shielded Room</a:t>
              </a:r>
            </a:p>
          </p:txBody>
        </p:sp>
        <p:sp>
          <p:nvSpPr>
            <p:cNvPr id="87" name="TextBox 86">
              <a:extLst>
                <a:ext uri="{FF2B5EF4-FFF2-40B4-BE49-F238E27FC236}">
                  <a16:creationId xmlns:a16="http://schemas.microsoft.com/office/drawing/2014/main" id="{977DB86C-502E-49A5-B954-D26915F3D73F}"/>
                </a:ext>
              </a:extLst>
            </p:cNvPr>
            <p:cNvSpPr txBox="1"/>
            <p:nvPr/>
          </p:nvSpPr>
          <p:spPr>
            <a:xfrm>
              <a:off x="6382108" y="742950"/>
              <a:ext cx="632535" cy="338554"/>
            </a:xfrm>
            <a:prstGeom prst="rect">
              <a:avLst/>
            </a:prstGeom>
            <a:noFill/>
            <a:ln w="19050">
              <a:solidFill>
                <a:schemeClr val="tx1"/>
              </a:solidFill>
            </a:ln>
          </p:spPr>
          <p:txBody>
            <a:bodyPr wrap="square" rtlCol="0">
              <a:spAutoFit/>
            </a:bodyPr>
            <a:lstStyle/>
            <a:p>
              <a:pPr algn="ctr"/>
              <a:r>
                <a:rPr lang="en-US" sz="800" dirty="0"/>
                <a:t>Cathode Room 1</a:t>
              </a:r>
            </a:p>
          </p:txBody>
        </p:sp>
        <p:sp>
          <p:nvSpPr>
            <p:cNvPr id="88" name="TextBox 87">
              <a:extLst>
                <a:ext uri="{FF2B5EF4-FFF2-40B4-BE49-F238E27FC236}">
                  <a16:creationId xmlns:a16="http://schemas.microsoft.com/office/drawing/2014/main" id="{7ED19B02-6852-41DE-9A67-9D6227DE8944}"/>
                </a:ext>
              </a:extLst>
            </p:cNvPr>
            <p:cNvSpPr txBox="1"/>
            <p:nvPr/>
          </p:nvSpPr>
          <p:spPr>
            <a:xfrm>
              <a:off x="7091774" y="742950"/>
              <a:ext cx="638679" cy="338554"/>
            </a:xfrm>
            <a:prstGeom prst="rect">
              <a:avLst/>
            </a:prstGeom>
            <a:noFill/>
            <a:ln w="19050">
              <a:solidFill>
                <a:schemeClr val="tx1"/>
              </a:solidFill>
            </a:ln>
          </p:spPr>
          <p:txBody>
            <a:bodyPr wrap="square" rtlCol="0">
              <a:spAutoFit/>
            </a:bodyPr>
            <a:lstStyle/>
            <a:p>
              <a:pPr algn="ctr"/>
              <a:r>
                <a:rPr lang="en-US" sz="800" dirty="0"/>
                <a:t>Vacuum Room</a:t>
              </a:r>
            </a:p>
          </p:txBody>
        </p:sp>
        <p:sp>
          <p:nvSpPr>
            <p:cNvPr id="89" name="TextBox 88">
              <a:extLst>
                <a:ext uri="{FF2B5EF4-FFF2-40B4-BE49-F238E27FC236}">
                  <a16:creationId xmlns:a16="http://schemas.microsoft.com/office/drawing/2014/main" id="{E9B4FD29-F5F0-45D7-8EFD-7F90E82EB66B}"/>
                </a:ext>
              </a:extLst>
            </p:cNvPr>
            <p:cNvSpPr txBox="1"/>
            <p:nvPr/>
          </p:nvSpPr>
          <p:spPr>
            <a:xfrm>
              <a:off x="5123861" y="989522"/>
              <a:ext cx="579508" cy="338554"/>
            </a:xfrm>
            <a:prstGeom prst="rect">
              <a:avLst/>
            </a:prstGeom>
            <a:noFill/>
            <a:ln w="19050">
              <a:solidFill>
                <a:schemeClr val="tx1"/>
              </a:solidFill>
            </a:ln>
          </p:spPr>
          <p:txBody>
            <a:bodyPr wrap="square" rtlCol="0">
              <a:spAutoFit/>
            </a:bodyPr>
            <a:lstStyle/>
            <a:p>
              <a:pPr algn="ctr"/>
              <a:r>
                <a:rPr lang="en-US" sz="800" dirty="0"/>
                <a:t>Control Room</a:t>
              </a:r>
            </a:p>
          </p:txBody>
        </p:sp>
        <p:sp>
          <p:nvSpPr>
            <p:cNvPr id="90" name="TextBox 89">
              <a:extLst>
                <a:ext uri="{FF2B5EF4-FFF2-40B4-BE49-F238E27FC236}">
                  <a16:creationId xmlns:a16="http://schemas.microsoft.com/office/drawing/2014/main" id="{0C2A93CE-007B-4427-AB02-08C90AD84657}"/>
                </a:ext>
              </a:extLst>
            </p:cNvPr>
            <p:cNvSpPr txBox="1"/>
            <p:nvPr/>
          </p:nvSpPr>
          <p:spPr>
            <a:xfrm>
              <a:off x="2994047" y="981134"/>
              <a:ext cx="702930" cy="290230"/>
            </a:xfrm>
            <a:prstGeom prst="rect">
              <a:avLst/>
            </a:prstGeom>
            <a:noFill/>
            <a:ln w="19050">
              <a:solidFill>
                <a:schemeClr val="tx1"/>
              </a:solidFill>
            </a:ln>
          </p:spPr>
          <p:txBody>
            <a:bodyPr wrap="square" rtlCol="0">
              <a:spAutoFit/>
            </a:bodyPr>
            <a:lstStyle/>
            <a:p>
              <a:pPr algn="ctr"/>
              <a:r>
                <a:rPr lang="en-US" sz="800" dirty="0"/>
                <a:t>Storage Annex</a:t>
              </a:r>
            </a:p>
          </p:txBody>
        </p:sp>
        <p:sp>
          <p:nvSpPr>
            <p:cNvPr id="92" name="Rectangle 91">
              <a:extLst>
                <a:ext uri="{FF2B5EF4-FFF2-40B4-BE49-F238E27FC236}">
                  <a16:creationId xmlns:a16="http://schemas.microsoft.com/office/drawing/2014/main" id="{BB601FB5-D691-4411-AE97-163311854DD1}"/>
                </a:ext>
              </a:extLst>
            </p:cNvPr>
            <p:cNvSpPr/>
            <p:nvPr/>
          </p:nvSpPr>
          <p:spPr>
            <a:xfrm>
              <a:off x="7367328" y="3698033"/>
              <a:ext cx="183238" cy="644956"/>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93" name="TextBox 92">
              <a:extLst>
                <a:ext uri="{FF2B5EF4-FFF2-40B4-BE49-F238E27FC236}">
                  <a16:creationId xmlns:a16="http://schemas.microsoft.com/office/drawing/2014/main" id="{CAC36FA5-9345-4693-A690-6418F174E5CC}"/>
                </a:ext>
              </a:extLst>
            </p:cNvPr>
            <p:cNvSpPr txBox="1"/>
            <p:nvPr/>
          </p:nvSpPr>
          <p:spPr>
            <a:xfrm>
              <a:off x="6366464" y="4427055"/>
              <a:ext cx="702930" cy="290230"/>
            </a:xfrm>
            <a:prstGeom prst="rect">
              <a:avLst/>
            </a:prstGeom>
            <a:noFill/>
            <a:ln w="19050">
              <a:solidFill>
                <a:schemeClr val="tx1"/>
              </a:solidFill>
            </a:ln>
          </p:spPr>
          <p:txBody>
            <a:bodyPr wrap="square" rtlCol="0">
              <a:spAutoFit/>
            </a:bodyPr>
            <a:lstStyle/>
            <a:p>
              <a:pPr algn="ctr"/>
              <a:r>
                <a:rPr lang="en-US" sz="800" dirty="0"/>
                <a:t>Storage Containers</a:t>
              </a:r>
            </a:p>
          </p:txBody>
        </p:sp>
        <p:cxnSp>
          <p:nvCxnSpPr>
            <p:cNvPr id="94" name="Straight Arrow Connector 93">
              <a:extLst>
                <a:ext uri="{FF2B5EF4-FFF2-40B4-BE49-F238E27FC236}">
                  <a16:creationId xmlns:a16="http://schemas.microsoft.com/office/drawing/2014/main" id="{925B140D-3BEF-427E-B625-29FBBF188BA0}"/>
                </a:ext>
              </a:extLst>
            </p:cNvPr>
            <p:cNvCxnSpPr>
              <a:cxnSpLocks/>
              <a:stCxn id="93" idx="3"/>
            </p:cNvCxnSpPr>
            <p:nvPr/>
          </p:nvCxnSpPr>
          <p:spPr>
            <a:xfrm flipV="1">
              <a:off x="7069394" y="4252580"/>
              <a:ext cx="372804" cy="319590"/>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95" name="Rectangle 94">
              <a:extLst>
                <a:ext uri="{FF2B5EF4-FFF2-40B4-BE49-F238E27FC236}">
                  <a16:creationId xmlns:a16="http://schemas.microsoft.com/office/drawing/2014/main" id="{67D325DC-28B7-4C23-908F-682D7D6C8C92}"/>
                </a:ext>
              </a:extLst>
            </p:cNvPr>
            <p:cNvSpPr/>
            <p:nvPr/>
          </p:nvSpPr>
          <p:spPr>
            <a:xfrm>
              <a:off x="5782781" y="2556760"/>
              <a:ext cx="602511" cy="150628"/>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96" name="TextBox 95">
              <a:extLst>
                <a:ext uri="{FF2B5EF4-FFF2-40B4-BE49-F238E27FC236}">
                  <a16:creationId xmlns:a16="http://schemas.microsoft.com/office/drawing/2014/main" id="{E264A846-E5A1-4ECC-8807-CF82F4F741A9}"/>
                </a:ext>
              </a:extLst>
            </p:cNvPr>
            <p:cNvSpPr txBox="1"/>
            <p:nvPr/>
          </p:nvSpPr>
          <p:spPr>
            <a:xfrm>
              <a:off x="5280688" y="3008643"/>
              <a:ext cx="702930" cy="290230"/>
            </a:xfrm>
            <a:prstGeom prst="rect">
              <a:avLst/>
            </a:prstGeom>
            <a:noFill/>
            <a:ln w="19050">
              <a:solidFill>
                <a:schemeClr val="tx1"/>
              </a:solidFill>
            </a:ln>
          </p:spPr>
          <p:txBody>
            <a:bodyPr wrap="square" rtlCol="0">
              <a:spAutoFit/>
            </a:bodyPr>
            <a:lstStyle/>
            <a:p>
              <a:pPr algn="ctr"/>
              <a:r>
                <a:rPr lang="en-US" sz="800" dirty="0"/>
                <a:t>Storage Shelves</a:t>
              </a:r>
            </a:p>
          </p:txBody>
        </p:sp>
        <p:cxnSp>
          <p:nvCxnSpPr>
            <p:cNvPr id="97" name="Straight Arrow Connector 96">
              <a:extLst>
                <a:ext uri="{FF2B5EF4-FFF2-40B4-BE49-F238E27FC236}">
                  <a16:creationId xmlns:a16="http://schemas.microsoft.com/office/drawing/2014/main" id="{61EA3E03-C003-4270-9E1D-B8D9F9BF9C5B}"/>
                </a:ext>
              </a:extLst>
            </p:cNvPr>
            <p:cNvCxnSpPr/>
            <p:nvPr/>
          </p:nvCxnSpPr>
          <p:spPr>
            <a:xfrm flipV="1">
              <a:off x="5832990" y="2657179"/>
              <a:ext cx="150628" cy="351465"/>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98" name="Rectangle 97">
              <a:extLst>
                <a:ext uri="{FF2B5EF4-FFF2-40B4-BE49-F238E27FC236}">
                  <a16:creationId xmlns:a16="http://schemas.microsoft.com/office/drawing/2014/main" id="{E7ADA737-B312-465A-B65B-1F998E50A930}"/>
                </a:ext>
              </a:extLst>
            </p:cNvPr>
            <p:cNvSpPr/>
            <p:nvPr/>
          </p:nvSpPr>
          <p:spPr>
            <a:xfrm>
              <a:off x="3411961" y="4335352"/>
              <a:ext cx="3931492" cy="301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99" name="Rectangle 98">
              <a:extLst>
                <a:ext uri="{FF2B5EF4-FFF2-40B4-BE49-F238E27FC236}">
                  <a16:creationId xmlns:a16="http://schemas.microsoft.com/office/drawing/2014/main" id="{CB9501EB-A21A-41BE-BCB5-73F336C2D238}"/>
                </a:ext>
              </a:extLst>
            </p:cNvPr>
            <p:cNvSpPr/>
            <p:nvPr/>
          </p:nvSpPr>
          <p:spPr>
            <a:xfrm flipV="1">
              <a:off x="2128068" y="1649854"/>
              <a:ext cx="30125" cy="13713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00" name="Rectangle 99">
              <a:extLst>
                <a:ext uri="{FF2B5EF4-FFF2-40B4-BE49-F238E27FC236}">
                  <a16:creationId xmlns:a16="http://schemas.microsoft.com/office/drawing/2014/main" id="{388AE335-C958-46ED-85DE-260C3D62ABCC}"/>
                </a:ext>
              </a:extLst>
            </p:cNvPr>
            <p:cNvSpPr/>
            <p:nvPr/>
          </p:nvSpPr>
          <p:spPr>
            <a:xfrm flipV="1">
              <a:off x="3414888" y="2996950"/>
              <a:ext cx="30125" cy="135479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01" name="Rectangle 100">
              <a:extLst>
                <a:ext uri="{FF2B5EF4-FFF2-40B4-BE49-F238E27FC236}">
                  <a16:creationId xmlns:a16="http://schemas.microsoft.com/office/drawing/2014/main" id="{EB1D8986-1828-4E91-97CF-EC43AC74FC27}"/>
                </a:ext>
              </a:extLst>
            </p:cNvPr>
            <p:cNvSpPr/>
            <p:nvPr/>
          </p:nvSpPr>
          <p:spPr>
            <a:xfrm flipV="1">
              <a:off x="7319414" y="1652896"/>
              <a:ext cx="30125" cy="270930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02" name="TextBox 101">
              <a:extLst>
                <a:ext uri="{FF2B5EF4-FFF2-40B4-BE49-F238E27FC236}">
                  <a16:creationId xmlns:a16="http://schemas.microsoft.com/office/drawing/2014/main" id="{86AB8018-1DBE-4BF1-9278-308C5D630B46}"/>
                </a:ext>
              </a:extLst>
            </p:cNvPr>
            <p:cNvSpPr txBox="1"/>
            <p:nvPr/>
          </p:nvSpPr>
          <p:spPr>
            <a:xfrm>
              <a:off x="2041805" y="4311284"/>
              <a:ext cx="848349" cy="215444"/>
            </a:xfrm>
            <a:prstGeom prst="rect">
              <a:avLst/>
            </a:prstGeom>
            <a:noFill/>
            <a:ln w="19050">
              <a:solidFill>
                <a:schemeClr val="tx1"/>
              </a:solidFill>
            </a:ln>
          </p:spPr>
          <p:txBody>
            <a:bodyPr wrap="square" rtlCol="0">
              <a:spAutoFit/>
            </a:bodyPr>
            <a:lstStyle/>
            <a:p>
              <a:pPr algn="ctr"/>
              <a:r>
                <a:rPr lang="en-US" sz="800" dirty="0"/>
                <a:t>Building  366</a:t>
              </a:r>
            </a:p>
          </p:txBody>
        </p:sp>
        <p:cxnSp>
          <p:nvCxnSpPr>
            <p:cNvPr id="103" name="Straight Arrow Connector 102">
              <a:extLst>
                <a:ext uri="{FF2B5EF4-FFF2-40B4-BE49-F238E27FC236}">
                  <a16:creationId xmlns:a16="http://schemas.microsoft.com/office/drawing/2014/main" id="{495C8D31-2DE6-4BE4-96F2-4E0E53723436}"/>
                </a:ext>
              </a:extLst>
            </p:cNvPr>
            <p:cNvCxnSpPr>
              <a:cxnSpLocks/>
              <a:stCxn id="102" idx="3"/>
              <a:endCxn id="98" idx="1"/>
            </p:cNvCxnSpPr>
            <p:nvPr/>
          </p:nvCxnSpPr>
          <p:spPr>
            <a:xfrm flipV="1">
              <a:off x="2890154" y="4350415"/>
              <a:ext cx="521807" cy="68591"/>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04" name="Rectangle 103">
              <a:extLst>
                <a:ext uri="{FF2B5EF4-FFF2-40B4-BE49-F238E27FC236}">
                  <a16:creationId xmlns:a16="http://schemas.microsoft.com/office/drawing/2014/main" id="{C5DFB9AE-2C29-40B6-BBA2-C438A27DA310}"/>
                </a:ext>
              </a:extLst>
            </p:cNvPr>
            <p:cNvSpPr/>
            <p:nvPr/>
          </p:nvSpPr>
          <p:spPr>
            <a:xfrm>
              <a:off x="7574442" y="3695941"/>
              <a:ext cx="183238" cy="644956"/>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cxnSp>
          <p:nvCxnSpPr>
            <p:cNvPr id="105" name="Straight Arrow Connector 104">
              <a:extLst>
                <a:ext uri="{FF2B5EF4-FFF2-40B4-BE49-F238E27FC236}">
                  <a16:creationId xmlns:a16="http://schemas.microsoft.com/office/drawing/2014/main" id="{C2D7F96F-48DB-4243-BBA6-ED05306F7146}"/>
                </a:ext>
              </a:extLst>
            </p:cNvPr>
            <p:cNvCxnSpPr>
              <a:cxnSpLocks/>
              <a:stCxn id="93" idx="3"/>
              <a:endCxn id="104" idx="2"/>
            </p:cNvCxnSpPr>
            <p:nvPr/>
          </p:nvCxnSpPr>
          <p:spPr>
            <a:xfrm flipV="1">
              <a:off x="7069394" y="4340897"/>
              <a:ext cx="596667" cy="231273"/>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06" name="Rectangle 105">
              <a:extLst>
                <a:ext uri="{FF2B5EF4-FFF2-40B4-BE49-F238E27FC236}">
                  <a16:creationId xmlns:a16="http://schemas.microsoft.com/office/drawing/2014/main" id="{49DFF443-75F9-4ED3-A8B3-F2CACF31D9BD}"/>
                </a:ext>
              </a:extLst>
            </p:cNvPr>
            <p:cNvSpPr/>
            <p:nvPr/>
          </p:nvSpPr>
          <p:spPr>
            <a:xfrm>
              <a:off x="6663361" y="2398248"/>
              <a:ext cx="506112" cy="324362"/>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cxnSp>
          <p:nvCxnSpPr>
            <p:cNvPr id="107" name="Straight Arrow Connector 106">
              <a:extLst>
                <a:ext uri="{FF2B5EF4-FFF2-40B4-BE49-F238E27FC236}">
                  <a16:creationId xmlns:a16="http://schemas.microsoft.com/office/drawing/2014/main" id="{BADBA6F2-C09D-45DB-A155-08A1FCF5F399}"/>
                </a:ext>
              </a:extLst>
            </p:cNvPr>
            <p:cNvCxnSpPr>
              <a:cxnSpLocks/>
              <a:stCxn id="88" idx="2"/>
            </p:cNvCxnSpPr>
            <p:nvPr/>
          </p:nvCxnSpPr>
          <p:spPr>
            <a:xfrm flipH="1">
              <a:off x="6897218" y="1081504"/>
              <a:ext cx="513896" cy="1387390"/>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08" name="TextBox 107">
              <a:extLst>
                <a:ext uri="{FF2B5EF4-FFF2-40B4-BE49-F238E27FC236}">
                  <a16:creationId xmlns:a16="http://schemas.microsoft.com/office/drawing/2014/main" id="{73C19D0C-93DC-4D52-ACBA-F78CEC1F5F1D}"/>
                </a:ext>
              </a:extLst>
            </p:cNvPr>
            <p:cNvSpPr txBox="1"/>
            <p:nvPr/>
          </p:nvSpPr>
          <p:spPr>
            <a:xfrm>
              <a:off x="2041805" y="3233333"/>
              <a:ext cx="845393" cy="338554"/>
            </a:xfrm>
            <a:prstGeom prst="rect">
              <a:avLst/>
            </a:prstGeom>
            <a:noFill/>
            <a:ln w="19050">
              <a:solidFill>
                <a:schemeClr val="tx1"/>
              </a:solidFill>
            </a:ln>
          </p:spPr>
          <p:txBody>
            <a:bodyPr wrap="square" rtlCol="0">
              <a:spAutoFit/>
            </a:bodyPr>
            <a:lstStyle/>
            <a:p>
              <a:pPr algn="ctr"/>
              <a:r>
                <a:rPr lang="en-US" sz="800" dirty="0"/>
                <a:t>Building  366 Addition</a:t>
              </a:r>
            </a:p>
          </p:txBody>
        </p:sp>
        <p:sp>
          <p:nvSpPr>
            <p:cNvPr id="109" name="Rectangle 108">
              <a:extLst>
                <a:ext uri="{FF2B5EF4-FFF2-40B4-BE49-F238E27FC236}">
                  <a16:creationId xmlns:a16="http://schemas.microsoft.com/office/drawing/2014/main" id="{C1A57DD4-15E4-4307-9199-380D7CA98786}"/>
                </a:ext>
              </a:extLst>
            </p:cNvPr>
            <p:cNvSpPr/>
            <p:nvPr/>
          </p:nvSpPr>
          <p:spPr>
            <a:xfrm>
              <a:off x="6820440" y="3688561"/>
              <a:ext cx="242503" cy="238979"/>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10" name="Rectangle 109">
              <a:extLst>
                <a:ext uri="{FF2B5EF4-FFF2-40B4-BE49-F238E27FC236}">
                  <a16:creationId xmlns:a16="http://schemas.microsoft.com/office/drawing/2014/main" id="{75CFBD51-C4C4-4321-9F54-A0E98D70133E}"/>
                </a:ext>
              </a:extLst>
            </p:cNvPr>
            <p:cNvSpPr/>
            <p:nvPr/>
          </p:nvSpPr>
          <p:spPr>
            <a:xfrm>
              <a:off x="6535921" y="3690342"/>
              <a:ext cx="242503" cy="238979"/>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11" name="Rectangle 110">
              <a:extLst>
                <a:ext uri="{FF2B5EF4-FFF2-40B4-BE49-F238E27FC236}">
                  <a16:creationId xmlns:a16="http://schemas.microsoft.com/office/drawing/2014/main" id="{E533FAD5-42F5-4DB7-B07E-52A0BD65EADE}"/>
                </a:ext>
              </a:extLst>
            </p:cNvPr>
            <p:cNvSpPr/>
            <p:nvPr/>
          </p:nvSpPr>
          <p:spPr>
            <a:xfrm>
              <a:off x="4017088" y="3592326"/>
              <a:ext cx="242503" cy="238979"/>
            </a:xfrm>
            <a:prstGeom prst="rect">
              <a:avLst/>
            </a:prstGeom>
            <a:solidFill>
              <a:schemeClr val="bg2">
                <a:lumMod val="9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12" name="TextBox 111">
              <a:extLst>
                <a:ext uri="{FF2B5EF4-FFF2-40B4-BE49-F238E27FC236}">
                  <a16:creationId xmlns:a16="http://schemas.microsoft.com/office/drawing/2014/main" id="{19799E27-ECA6-44E4-93E6-00D05D1C51EE}"/>
                </a:ext>
              </a:extLst>
            </p:cNvPr>
            <p:cNvSpPr txBox="1"/>
            <p:nvPr/>
          </p:nvSpPr>
          <p:spPr>
            <a:xfrm>
              <a:off x="7382651" y="2600693"/>
              <a:ext cx="202824" cy="184692"/>
            </a:xfrm>
            <a:prstGeom prst="rect">
              <a:avLst/>
            </a:prstGeom>
            <a:noFill/>
            <a:ln w="19050">
              <a:solidFill>
                <a:schemeClr val="tx1"/>
              </a:solidFill>
            </a:ln>
          </p:spPr>
          <p:txBody>
            <a:bodyPr wrap="square" rtlCol="0">
              <a:spAutoFit/>
            </a:bodyPr>
            <a:lstStyle/>
            <a:p>
              <a:pPr algn="ctr"/>
              <a:r>
                <a:rPr lang="en-US" sz="800" b="1" dirty="0"/>
                <a:t>N</a:t>
              </a:r>
            </a:p>
          </p:txBody>
        </p:sp>
        <p:sp>
          <p:nvSpPr>
            <p:cNvPr id="113" name="TextBox 112">
              <a:extLst>
                <a:ext uri="{FF2B5EF4-FFF2-40B4-BE49-F238E27FC236}">
                  <a16:creationId xmlns:a16="http://schemas.microsoft.com/office/drawing/2014/main" id="{74503BBE-5438-4EEF-90E6-F99C376B616B}"/>
                </a:ext>
              </a:extLst>
            </p:cNvPr>
            <p:cNvSpPr txBox="1"/>
            <p:nvPr/>
          </p:nvSpPr>
          <p:spPr>
            <a:xfrm>
              <a:off x="5628800" y="4396298"/>
              <a:ext cx="202824" cy="184692"/>
            </a:xfrm>
            <a:prstGeom prst="rect">
              <a:avLst/>
            </a:prstGeom>
            <a:noFill/>
            <a:ln w="19050">
              <a:solidFill>
                <a:schemeClr val="tx1"/>
              </a:solidFill>
            </a:ln>
          </p:spPr>
          <p:txBody>
            <a:bodyPr wrap="square" rtlCol="0">
              <a:spAutoFit/>
            </a:bodyPr>
            <a:lstStyle/>
            <a:p>
              <a:pPr algn="ctr"/>
              <a:r>
                <a:rPr lang="en-US" sz="800" b="1" dirty="0"/>
                <a:t>E</a:t>
              </a:r>
            </a:p>
          </p:txBody>
        </p:sp>
        <p:sp>
          <p:nvSpPr>
            <p:cNvPr id="114" name="TextBox 113">
              <a:extLst>
                <a:ext uri="{FF2B5EF4-FFF2-40B4-BE49-F238E27FC236}">
                  <a16:creationId xmlns:a16="http://schemas.microsoft.com/office/drawing/2014/main" id="{E132B1AB-0EBC-4463-A4B4-036F90DB9264}"/>
                </a:ext>
              </a:extLst>
            </p:cNvPr>
            <p:cNvSpPr txBox="1"/>
            <p:nvPr/>
          </p:nvSpPr>
          <p:spPr>
            <a:xfrm>
              <a:off x="3850664" y="4556015"/>
              <a:ext cx="1455572" cy="215444"/>
            </a:xfrm>
            <a:prstGeom prst="rect">
              <a:avLst/>
            </a:prstGeom>
            <a:noFill/>
            <a:ln w="19050">
              <a:solidFill>
                <a:schemeClr val="tx1"/>
              </a:solidFill>
            </a:ln>
          </p:spPr>
          <p:txBody>
            <a:bodyPr wrap="square" rtlCol="0">
              <a:spAutoFit/>
            </a:bodyPr>
            <a:lstStyle/>
            <a:p>
              <a:pPr algn="ctr"/>
              <a:r>
                <a:rPr lang="en-US" sz="800" dirty="0"/>
                <a:t>AWA Areas of Building 366</a:t>
              </a:r>
            </a:p>
          </p:txBody>
        </p:sp>
        <p:sp>
          <p:nvSpPr>
            <p:cNvPr id="115" name="TextBox 114">
              <a:extLst>
                <a:ext uri="{FF2B5EF4-FFF2-40B4-BE49-F238E27FC236}">
                  <a16:creationId xmlns:a16="http://schemas.microsoft.com/office/drawing/2014/main" id="{B7EF79E2-080A-4BB9-A784-0DEBA789F803}"/>
                </a:ext>
              </a:extLst>
            </p:cNvPr>
            <p:cNvSpPr txBox="1"/>
            <p:nvPr/>
          </p:nvSpPr>
          <p:spPr>
            <a:xfrm>
              <a:off x="7388607" y="2929733"/>
              <a:ext cx="602943" cy="338554"/>
            </a:xfrm>
            <a:prstGeom prst="rect">
              <a:avLst/>
            </a:prstGeom>
            <a:noFill/>
            <a:ln w="19050">
              <a:solidFill>
                <a:schemeClr val="tx1"/>
              </a:solidFill>
            </a:ln>
          </p:spPr>
          <p:txBody>
            <a:bodyPr wrap="square" rtlCol="0">
              <a:spAutoFit/>
            </a:bodyPr>
            <a:lstStyle/>
            <a:p>
              <a:pPr algn="ctr"/>
              <a:r>
                <a:rPr lang="en-US" sz="800" dirty="0"/>
                <a:t>Bldg</a:t>
              </a:r>
            </a:p>
            <a:p>
              <a:pPr algn="ctr"/>
              <a:r>
                <a:rPr lang="en-US" sz="800" dirty="0"/>
                <a:t>North</a:t>
              </a:r>
            </a:p>
          </p:txBody>
        </p:sp>
        <p:pic>
          <p:nvPicPr>
            <p:cNvPr id="116" name="Picture 115">
              <a:extLst>
                <a:ext uri="{FF2B5EF4-FFF2-40B4-BE49-F238E27FC236}">
                  <a16:creationId xmlns:a16="http://schemas.microsoft.com/office/drawing/2014/main" id="{16C27A31-9443-48E0-B36A-9EC2E821C853}"/>
                </a:ext>
              </a:extLst>
            </p:cNvPr>
            <p:cNvPicPr>
              <a:picLocks noChangeAspect="1"/>
            </p:cNvPicPr>
            <p:nvPr/>
          </p:nvPicPr>
          <p:blipFill rotWithShape="1">
            <a:blip r:embed="rId3"/>
            <a:srcRect l="13548" t="14660" r="5888" b="10502"/>
            <a:stretch/>
          </p:blipFill>
          <p:spPr>
            <a:xfrm>
              <a:off x="2187386" y="1909813"/>
              <a:ext cx="3441414" cy="899108"/>
            </a:xfrm>
            <a:prstGeom prst="rect">
              <a:avLst/>
            </a:prstGeom>
          </p:spPr>
        </p:pic>
        <p:sp>
          <p:nvSpPr>
            <p:cNvPr id="117" name="Rectangle 116">
              <a:extLst>
                <a:ext uri="{FF2B5EF4-FFF2-40B4-BE49-F238E27FC236}">
                  <a16:creationId xmlns:a16="http://schemas.microsoft.com/office/drawing/2014/main" id="{9F0169A6-77A6-4075-86AC-A36DBCCEF79E}"/>
                </a:ext>
              </a:extLst>
            </p:cNvPr>
            <p:cNvSpPr/>
            <p:nvPr/>
          </p:nvSpPr>
          <p:spPr>
            <a:xfrm>
              <a:off x="4348658" y="1684373"/>
              <a:ext cx="401674" cy="10041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cxnSp>
          <p:nvCxnSpPr>
            <p:cNvPr id="118" name="Straight Arrow Connector 117">
              <a:extLst>
                <a:ext uri="{FF2B5EF4-FFF2-40B4-BE49-F238E27FC236}">
                  <a16:creationId xmlns:a16="http://schemas.microsoft.com/office/drawing/2014/main" id="{EF7769DD-2117-4B67-AB38-65D26D0AC43E}"/>
                </a:ext>
              </a:extLst>
            </p:cNvPr>
            <p:cNvCxnSpPr/>
            <p:nvPr/>
          </p:nvCxnSpPr>
          <p:spPr>
            <a:xfrm>
              <a:off x="4420842" y="1295252"/>
              <a:ext cx="200837" cy="451883"/>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19" name="Rectangle 118">
              <a:extLst>
                <a:ext uri="{FF2B5EF4-FFF2-40B4-BE49-F238E27FC236}">
                  <a16:creationId xmlns:a16="http://schemas.microsoft.com/office/drawing/2014/main" id="{A411B9B8-8E6A-46F1-BD49-89E6BEC34E7A}"/>
                </a:ext>
              </a:extLst>
            </p:cNvPr>
            <p:cNvSpPr/>
            <p:nvPr/>
          </p:nvSpPr>
          <p:spPr>
            <a:xfrm>
              <a:off x="4700123" y="1533745"/>
              <a:ext cx="401674" cy="10041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20" name="Rectangle 119">
              <a:extLst>
                <a:ext uri="{FF2B5EF4-FFF2-40B4-BE49-F238E27FC236}">
                  <a16:creationId xmlns:a16="http://schemas.microsoft.com/office/drawing/2014/main" id="{DB26AA90-3281-4E12-8AD5-424169E16893}"/>
                </a:ext>
              </a:extLst>
            </p:cNvPr>
            <p:cNvSpPr/>
            <p:nvPr/>
          </p:nvSpPr>
          <p:spPr>
            <a:xfrm>
              <a:off x="4700123" y="1533745"/>
              <a:ext cx="50209" cy="150628"/>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21" name="Rectangle 120">
              <a:extLst>
                <a:ext uri="{FF2B5EF4-FFF2-40B4-BE49-F238E27FC236}">
                  <a16:creationId xmlns:a16="http://schemas.microsoft.com/office/drawing/2014/main" id="{B754E4DD-4103-445E-B1EE-B27B4D515506}"/>
                </a:ext>
              </a:extLst>
            </p:cNvPr>
            <p:cNvSpPr/>
            <p:nvPr/>
          </p:nvSpPr>
          <p:spPr>
            <a:xfrm>
              <a:off x="5878886" y="1968053"/>
              <a:ext cx="430195" cy="501501"/>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22" name="Rectangle 121">
              <a:extLst>
                <a:ext uri="{FF2B5EF4-FFF2-40B4-BE49-F238E27FC236}">
                  <a16:creationId xmlns:a16="http://schemas.microsoft.com/office/drawing/2014/main" id="{2411E94D-CE9A-4003-AFFF-62E51EE08C07}"/>
                </a:ext>
              </a:extLst>
            </p:cNvPr>
            <p:cNvSpPr/>
            <p:nvPr/>
          </p:nvSpPr>
          <p:spPr>
            <a:xfrm>
              <a:off x="6309082" y="1968053"/>
              <a:ext cx="252231" cy="501501"/>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23" name="Rectangle 122">
              <a:extLst>
                <a:ext uri="{FF2B5EF4-FFF2-40B4-BE49-F238E27FC236}">
                  <a16:creationId xmlns:a16="http://schemas.microsoft.com/office/drawing/2014/main" id="{C6DD2D4A-AEFA-4A66-893F-B10916E0DAEF}"/>
                </a:ext>
              </a:extLst>
            </p:cNvPr>
            <p:cNvSpPr/>
            <p:nvPr/>
          </p:nvSpPr>
          <p:spPr>
            <a:xfrm>
              <a:off x="5094413" y="1892137"/>
              <a:ext cx="328973" cy="303667"/>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24" name="Rectangle 123">
              <a:extLst>
                <a:ext uri="{FF2B5EF4-FFF2-40B4-BE49-F238E27FC236}">
                  <a16:creationId xmlns:a16="http://schemas.microsoft.com/office/drawing/2014/main" id="{14FE7ABC-91DE-4CCB-B141-957507039886}"/>
                </a:ext>
              </a:extLst>
            </p:cNvPr>
            <p:cNvSpPr/>
            <p:nvPr/>
          </p:nvSpPr>
          <p:spPr>
            <a:xfrm>
              <a:off x="4461773" y="1892136"/>
              <a:ext cx="632640" cy="303667"/>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cxnSp>
          <p:nvCxnSpPr>
            <p:cNvPr id="125" name="Straight Arrow Connector 124">
              <a:extLst>
                <a:ext uri="{FF2B5EF4-FFF2-40B4-BE49-F238E27FC236}">
                  <a16:creationId xmlns:a16="http://schemas.microsoft.com/office/drawing/2014/main" id="{3D633814-438C-4FDC-B5A4-233FB3243060}"/>
                </a:ext>
              </a:extLst>
            </p:cNvPr>
            <p:cNvCxnSpPr>
              <a:cxnSpLocks/>
              <a:stCxn id="89" idx="2"/>
            </p:cNvCxnSpPr>
            <p:nvPr/>
          </p:nvCxnSpPr>
          <p:spPr>
            <a:xfrm flipH="1">
              <a:off x="5169461" y="1328076"/>
              <a:ext cx="244154" cy="635804"/>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26" name="Rectangle 125">
              <a:extLst>
                <a:ext uri="{FF2B5EF4-FFF2-40B4-BE49-F238E27FC236}">
                  <a16:creationId xmlns:a16="http://schemas.microsoft.com/office/drawing/2014/main" id="{23AACDD0-940C-4A2C-B836-4FA720D1C8EC}"/>
                </a:ext>
              </a:extLst>
            </p:cNvPr>
            <p:cNvSpPr/>
            <p:nvPr/>
          </p:nvSpPr>
          <p:spPr>
            <a:xfrm>
              <a:off x="2154115" y="2989816"/>
              <a:ext cx="1293935" cy="3058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cxnSp>
          <p:nvCxnSpPr>
            <p:cNvPr id="127" name="Straight Arrow Connector 126">
              <a:extLst>
                <a:ext uri="{FF2B5EF4-FFF2-40B4-BE49-F238E27FC236}">
                  <a16:creationId xmlns:a16="http://schemas.microsoft.com/office/drawing/2014/main" id="{D4499FFC-239D-41C4-A586-BFEB41456E16}"/>
                </a:ext>
              </a:extLst>
            </p:cNvPr>
            <p:cNvCxnSpPr>
              <a:cxnSpLocks/>
              <a:stCxn id="108" idx="0"/>
            </p:cNvCxnSpPr>
            <p:nvPr/>
          </p:nvCxnSpPr>
          <p:spPr>
            <a:xfrm flipV="1">
              <a:off x="2464502" y="3005585"/>
              <a:ext cx="175267" cy="227748"/>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128" name="Rectangle 127">
              <a:extLst>
                <a:ext uri="{FF2B5EF4-FFF2-40B4-BE49-F238E27FC236}">
                  <a16:creationId xmlns:a16="http://schemas.microsoft.com/office/drawing/2014/main" id="{CDA00EC5-858F-4EC7-BBF5-A7F66C84B40E}"/>
                </a:ext>
              </a:extLst>
            </p:cNvPr>
            <p:cNvSpPr/>
            <p:nvPr/>
          </p:nvSpPr>
          <p:spPr>
            <a:xfrm>
              <a:off x="1828800" y="2699543"/>
              <a:ext cx="291841" cy="32673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pic>
          <p:nvPicPr>
            <p:cNvPr id="129" name="Picture 3">
              <a:extLst>
                <a:ext uri="{FF2B5EF4-FFF2-40B4-BE49-F238E27FC236}">
                  <a16:creationId xmlns:a16="http://schemas.microsoft.com/office/drawing/2014/main" id="{0D3B3B00-6E53-4A71-8AEE-3788AE759B02}"/>
                </a:ext>
              </a:extLst>
            </p:cNvPr>
            <p:cNvPicPr>
              <a:picLocks noChangeAspect="1" noChangeArrowheads="1"/>
            </p:cNvPicPr>
            <p:nvPr/>
          </p:nvPicPr>
          <p:blipFill>
            <a:blip r:embed="rId2" cstate="print"/>
            <a:srcRect l="32667" t="25020" r="64623" b="73019"/>
            <a:stretch>
              <a:fillRect/>
            </a:stretch>
          </p:blipFill>
          <p:spPr bwMode="auto">
            <a:xfrm>
              <a:off x="3813639" y="2794208"/>
              <a:ext cx="312239" cy="70607"/>
            </a:xfrm>
            <a:prstGeom prst="rect">
              <a:avLst/>
            </a:prstGeom>
            <a:noFill/>
            <a:ln w="9525">
              <a:noFill/>
              <a:miter lim="800000"/>
              <a:headEnd/>
              <a:tailEnd/>
            </a:ln>
          </p:spPr>
        </p:pic>
        <p:sp>
          <p:nvSpPr>
            <p:cNvPr id="130" name="Rectangle 129">
              <a:extLst>
                <a:ext uri="{FF2B5EF4-FFF2-40B4-BE49-F238E27FC236}">
                  <a16:creationId xmlns:a16="http://schemas.microsoft.com/office/drawing/2014/main" id="{94A4D323-6C8D-43BD-9B3A-779C1918F06F}"/>
                </a:ext>
              </a:extLst>
            </p:cNvPr>
            <p:cNvSpPr/>
            <p:nvPr/>
          </p:nvSpPr>
          <p:spPr>
            <a:xfrm>
              <a:off x="3500160" y="2733497"/>
              <a:ext cx="303667" cy="121917"/>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31" name="TextBox 130">
              <a:extLst>
                <a:ext uri="{FF2B5EF4-FFF2-40B4-BE49-F238E27FC236}">
                  <a16:creationId xmlns:a16="http://schemas.microsoft.com/office/drawing/2014/main" id="{787AD7D6-6602-4C7B-9D55-19C3DB2C501E}"/>
                </a:ext>
              </a:extLst>
            </p:cNvPr>
            <p:cNvSpPr txBox="1"/>
            <p:nvPr/>
          </p:nvSpPr>
          <p:spPr>
            <a:xfrm>
              <a:off x="1888452" y="2600694"/>
              <a:ext cx="202824" cy="184692"/>
            </a:xfrm>
            <a:prstGeom prst="rect">
              <a:avLst/>
            </a:prstGeom>
            <a:noFill/>
            <a:ln w="19050">
              <a:solidFill>
                <a:schemeClr val="tx1"/>
              </a:solidFill>
            </a:ln>
          </p:spPr>
          <p:txBody>
            <a:bodyPr wrap="square" rtlCol="0">
              <a:spAutoFit/>
            </a:bodyPr>
            <a:lstStyle/>
            <a:p>
              <a:pPr algn="ctr"/>
              <a:r>
                <a:rPr lang="en-US" sz="800" b="1" dirty="0"/>
                <a:t>S</a:t>
              </a:r>
            </a:p>
          </p:txBody>
        </p:sp>
        <p:cxnSp>
          <p:nvCxnSpPr>
            <p:cNvPr id="133" name="Straight Arrow Connector 132">
              <a:extLst>
                <a:ext uri="{FF2B5EF4-FFF2-40B4-BE49-F238E27FC236}">
                  <a16:creationId xmlns:a16="http://schemas.microsoft.com/office/drawing/2014/main" id="{8CCC4E40-5580-4D34-800D-A645E8528FA0}"/>
                </a:ext>
              </a:extLst>
            </p:cNvPr>
            <p:cNvCxnSpPr>
              <a:cxnSpLocks/>
              <a:stCxn id="84" idx="2"/>
            </p:cNvCxnSpPr>
            <p:nvPr/>
          </p:nvCxnSpPr>
          <p:spPr>
            <a:xfrm flipH="1">
              <a:off x="4706860" y="912169"/>
              <a:ext cx="300244" cy="1038942"/>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cxnSp>
          <p:nvCxnSpPr>
            <p:cNvPr id="134" name="Straight Arrow Connector 133">
              <a:extLst>
                <a:ext uri="{FF2B5EF4-FFF2-40B4-BE49-F238E27FC236}">
                  <a16:creationId xmlns:a16="http://schemas.microsoft.com/office/drawing/2014/main" id="{241EE946-E4AE-49C9-B42E-A1B665333825}"/>
                </a:ext>
              </a:extLst>
            </p:cNvPr>
            <p:cNvCxnSpPr>
              <a:stCxn id="85" idx="2"/>
            </p:cNvCxnSpPr>
            <p:nvPr/>
          </p:nvCxnSpPr>
          <p:spPr>
            <a:xfrm>
              <a:off x="5958140" y="937722"/>
              <a:ext cx="154647" cy="1080942"/>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cxnSp>
          <p:nvCxnSpPr>
            <p:cNvPr id="135" name="Straight Arrow Connector 134">
              <a:extLst>
                <a:ext uri="{FF2B5EF4-FFF2-40B4-BE49-F238E27FC236}">
                  <a16:creationId xmlns:a16="http://schemas.microsoft.com/office/drawing/2014/main" id="{5341F3F2-8A0B-4686-B6E6-3FC73D5F3CDC}"/>
                </a:ext>
              </a:extLst>
            </p:cNvPr>
            <p:cNvCxnSpPr>
              <a:cxnSpLocks/>
              <a:stCxn id="87" idx="2"/>
            </p:cNvCxnSpPr>
            <p:nvPr/>
          </p:nvCxnSpPr>
          <p:spPr>
            <a:xfrm flipH="1">
              <a:off x="6487550" y="1081504"/>
              <a:ext cx="210826" cy="931741"/>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cxnSp>
          <p:nvCxnSpPr>
            <p:cNvPr id="136" name="Straight Arrow Connector 135">
              <a:extLst>
                <a:ext uri="{FF2B5EF4-FFF2-40B4-BE49-F238E27FC236}">
                  <a16:creationId xmlns:a16="http://schemas.microsoft.com/office/drawing/2014/main" id="{766FF872-292B-4EA1-BD8D-2314CB880925}"/>
                </a:ext>
              </a:extLst>
            </p:cNvPr>
            <p:cNvCxnSpPr>
              <a:stCxn id="86" idx="3"/>
            </p:cNvCxnSpPr>
            <p:nvPr/>
          </p:nvCxnSpPr>
          <p:spPr>
            <a:xfrm flipV="1">
              <a:off x="2887198" y="2803139"/>
              <a:ext cx="688879" cy="1182643"/>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37" name="Rectangle 136">
              <a:extLst>
                <a:ext uri="{FF2B5EF4-FFF2-40B4-BE49-F238E27FC236}">
                  <a16:creationId xmlns:a16="http://schemas.microsoft.com/office/drawing/2014/main" id="{A4A1E24E-7255-4E56-B89F-2CA06543F087}"/>
                </a:ext>
              </a:extLst>
            </p:cNvPr>
            <p:cNvSpPr/>
            <p:nvPr/>
          </p:nvSpPr>
          <p:spPr>
            <a:xfrm>
              <a:off x="6663361" y="2733497"/>
              <a:ext cx="506112" cy="350768"/>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38" name="TextBox 137">
              <a:extLst>
                <a:ext uri="{FF2B5EF4-FFF2-40B4-BE49-F238E27FC236}">
                  <a16:creationId xmlns:a16="http://schemas.microsoft.com/office/drawing/2014/main" id="{55CFEAC9-3433-434C-B4AE-68D38E262F54}"/>
                </a:ext>
              </a:extLst>
            </p:cNvPr>
            <p:cNvSpPr txBox="1"/>
            <p:nvPr/>
          </p:nvSpPr>
          <p:spPr>
            <a:xfrm>
              <a:off x="7519660" y="1225852"/>
              <a:ext cx="638679" cy="338554"/>
            </a:xfrm>
            <a:prstGeom prst="rect">
              <a:avLst/>
            </a:prstGeom>
            <a:noFill/>
            <a:ln w="19050">
              <a:solidFill>
                <a:schemeClr val="tx1"/>
              </a:solidFill>
            </a:ln>
          </p:spPr>
          <p:txBody>
            <a:bodyPr wrap="square" rtlCol="0">
              <a:spAutoFit/>
            </a:bodyPr>
            <a:lstStyle/>
            <a:p>
              <a:pPr algn="ctr"/>
              <a:r>
                <a:rPr lang="en-US" sz="800" dirty="0"/>
                <a:t>Cathode Room 2</a:t>
              </a:r>
            </a:p>
          </p:txBody>
        </p:sp>
        <p:cxnSp>
          <p:nvCxnSpPr>
            <p:cNvPr id="139" name="Straight Arrow Connector 138">
              <a:extLst>
                <a:ext uri="{FF2B5EF4-FFF2-40B4-BE49-F238E27FC236}">
                  <a16:creationId xmlns:a16="http://schemas.microsoft.com/office/drawing/2014/main" id="{D74254A5-F2E7-49F3-B5CA-04DD3BA1737D}"/>
                </a:ext>
              </a:extLst>
            </p:cNvPr>
            <p:cNvCxnSpPr>
              <a:cxnSpLocks/>
              <a:stCxn id="138" idx="2"/>
            </p:cNvCxnSpPr>
            <p:nvPr/>
          </p:nvCxnSpPr>
          <p:spPr>
            <a:xfrm flipH="1">
              <a:off x="6996366" y="1564406"/>
              <a:ext cx="842634" cy="1310519"/>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pic>
          <p:nvPicPr>
            <p:cNvPr id="140" name="Picture 3">
              <a:extLst>
                <a:ext uri="{FF2B5EF4-FFF2-40B4-BE49-F238E27FC236}">
                  <a16:creationId xmlns:a16="http://schemas.microsoft.com/office/drawing/2014/main" id="{D8D4640F-ABE3-43EB-B709-BFF06D9EFD04}"/>
                </a:ext>
              </a:extLst>
            </p:cNvPr>
            <p:cNvPicPr>
              <a:picLocks noChangeAspect="1" noChangeArrowheads="1"/>
            </p:cNvPicPr>
            <p:nvPr/>
          </p:nvPicPr>
          <p:blipFill rotWithShape="1">
            <a:blip r:embed="rId2" cstate="print"/>
            <a:srcRect l="37996" t="14476" r="57102" b="73193"/>
            <a:stretch/>
          </p:blipFill>
          <p:spPr bwMode="auto">
            <a:xfrm>
              <a:off x="3627069" y="1617551"/>
              <a:ext cx="564855" cy="443990"/>
            </a:xfrm>
            <a:prstGeom prst="rect">
              <a:avLst/>
            </a:prstGeom>
            <a:noFill/>
            <a:ln w="9525">
              <a:noFill/>
              <a:miter lim="800000"/>
              <a:headEnd/>
              <a:tailEnd/>
            </a:ln>
          </p:spPr>
        </p:pic>
        <p:pic>
          <p:nvPicPr>
            <p:cNvPr id="141" name="Picture 3">
              <a:extLst>
                <a:ext uri="{FF2B5EF4-FFF2-40B4-BE49-F238E27FC236}">
                  <a16:creationId xmlns:a16="http://schemas.microsoft.com/office/drawing/2014/main" id="{E97E8DEE-37C7-4837-AEF8-8F7607A4F0E1}"/>
                </a:ext>
              </a:extLst>
            </p:cNvPr>
            <p:cNvPicPr>
              <a:picLocks noChangeAspect="1" noChangeArrowheads="1"/>
            </p:cNvPicPr>
            <p:nvPr/>
          </p:nvPicPr>
          <p:blipFill rotWithShape="1">
            <a:blip r:embed="rId2" cstate="print"/>
            <a:srcRect l="54028" t="14476" r="44665" b="64000"/>
            <a:stretch/>
          </p:blipFill>
          <p:spPr bwMode="auto">
            <a:xfrm>
              <a:off x="5469491" y="1618571"/>
              <a:ext cx="150628" cy="775008"/>
            </a:xfrm>
            <a:prstGeom prst="rect">
              <a:avLst/>
            </a:prstGeom>
            <a:noFill/>
            <a:ln w="9525">
              <a:noFill/>
              <a:miter lim="800000"/>
              <a:headEnd/>
              <a:tailEnd/>
            </a:ln>
          </p:spPr>
        </p:pic>
        <p:sp>
          <p:nvSpPr>
            <p:cNvPr id="142" name="Rectangle 141">
              <a:extLst>
                <a:ext uri="{FF2B5EF4-FFF2-40B4-BE49-F238E27FC236}">
                  <a16:creationId xmlns:a16="http://schemas.microsoft.com/office/drawing/2014/main" id="{DD549A6C-9CAB-4C5F-A7A9-A197BFE74E73}"/>
                </a:ext>
              </a:extLst>
            </p:cNvPr>
            <p:cNvSpPr/>
            <p:nvPr/>
          </p:nvSpPr>
          <p:spPr>
            <a:xfrm>
              <a:off x="2156729" y="1649855"/>
              <a:ext cx="5186723" cy="30125"/>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pic>
          <p:nvPicPr>
            <p:cNvPr id="143" name="Picture 3">
              <a:extLst>
                <a:ext uri="{FF2B5EF4-FFF2-40B4-BE49-F238E27FC236}">
                  <a16:creationId xmlns:a16="http://schemas.microsoft.com/office/drawing/2014/main" id="{CDE02C78-367D-422C-BD65-427B93F36952}"/>
                </a:ext>
              </a:extLst>
            </p:cNvPr>
            <p:cNvPicPr>
              <a:picLocks noChangeAspect="1" noChangeArrowheads="1"/>
            </p:cNvPicPr>
            <p:nvPr/>
          </p:nvPicPr>
          <p:blipFill rotWithShape="1">
            <a:blip r:embed="rId2" cstate="print"/>
            <a:srcRect l="37996" t="21503" r="59554" b="73193"/>
            <a:stretch/>
          </p:blipFill>
          <p:spPr bwMode="auto">
            <a:xfrm>
              <a:off x="3352486" y="1869520"/>
              <a:ext cx="282278" cy="190974"/>
            </a:xfrm>
            <a:prstGeom prst="rect">
              <a:avLst/>
            </a:prstGeom>
            <a:noFill/>
            <a:ln w="9525">
              <a:noFill/>
              <a:miter lim="800000"/>
              <a:headEnd/>
              <a:tailEnd/>
            </a:ln>
          </p:spPr>
        </p:pic>
        <p:sp>
          <p:nvSpPr>
            <p:cNvPr id="144" name="TextBox 143">
              <a:extLst>
                <a:ext uri="{FF2B5EF4-FFF2-40B4-BE49-F238E27FC236}">
                  <a16:creationId xmlns:a16="http://schemas.microsoft.com/office/drawing/2014/main" id="{0B0A135B-92E2-479E-A320-F6EA0A4F6C4F}"/>
                </a:ext>
              </a:extLst>
            </p:cNvPr>
            <p:cNvSpPr txBox="1"/>
            <p:nvPr/>
          </p:nvSpPr>
          <p:spPr>
            <a:xfrm>
              <a:off x="4917717" y="1628644"/>
              <a:ext cx="160042" cy="76944"/>
            </a:xfrm>
            <a:prstGeom prst="rect">
              <a:avLst/>
            </a:prstGeom>
            <a:solidFill>
              <a:schemeClr val="bg1"/>
            </a:solidFill>
            <a:ln w="19050">
              <a:solidFill>
                <a:schemeClr val="tx1"/>
              </a:solidFill>
            </a:ln>
          </p:spPr>
          <p:txBody>
            <a:bodyPr wrap="square" lIns="0" tIns="0" rIns="0" bIns="0" rtlCol="0">
              <a:spAutoFit/>
            </a:bodyPr>
            <a:lstStyle/>
            <a:p>
              <a:pPr algn="ctr"/>
              <a:r>
                <a:rPr lang="en-US" sz="500" dirty="0"/>
                <a:t>KLY1</a:t>
              </a:r>
            </a:p>
          </p:txBody>
        </p:sp>
        <p:sp>
          <p:nvSpPr>
            <p:cNvPr id="145" name="TextBox 144">
              <a:extLst>
                <a:ext uri="{FF2B5EF4-FFF2-40B4-BE49-F238E27FC236}">
                  <a16:creationId xmlns:a16="http://schemas.microsoft.com/office/drawing/2014/main" id="{080E8D42-7FB6-4D3E-9C1C-24B10146420E}"/>
                </a:ext>
              </a:extLst>
            </p:cNvPr>
            <p:cNvSpPr txBox="1"/>
            <p:nvPr/>
          </p:nvSpPr>
          <p:spPr>
            <a:xfrm>
              <a:off x="4016042" y="1819021"/>
              <a:ext cx="160042" cy="76944"/>
            </a:xfrm>
            <a:prstGeom prst="rect">
              <a:avLst/>
            </a:prstGeom>
            <a:solidFill>
              <a:schemeClr val="bg1"/>
            </a:solidFill>
            <a:ln w="19050">
              <a:solidFill>
                <a:schemeClr val="tx1"/>
              </a:solidFill>
            </a:ln>
          </p:spPr>
          <p:txBody>
            <a:bodyPr wrap="square" lIns="0" tIns="0" rIns="0" bIns="0" rtlCol="0">
              <a:spAutoFit/>
            </a:bodyPr>
            <a:lstStyle/>
            <a:p>
              <a:pPr algn="ctr"/>
              <a:r>
                <a:rPr lang="en-US" sz="500" dirty="0"/>
                <a:t>KLY3</a:t>
              </a:r>
            </a:p>
          </p:txBody>
        </p:sp>
        <p:sp>
          <p:nvSpPr>
            <p:cNvPr id="146" name="TextBox 145">
              <a:extLst>
                <a:ext uri="{FF2B5EF4-FFF2-40B4-BE49-F238E27FC236}">
                  <a16:creationId xmlns:a16="http://schemas.microsoft.com/office/drawing/2014/main" id="{B34DF85C-5A04-426F-908D-0D9B74B96DE4}"/>
                </a:ext>
              </a:extLst>
            </p:cNvPr>
            <p:cNvSpPr txBox="1"/>
            <p:nvPr/>
          </p:nvSpPr>
          <p:spPr>
            <a:xfrm>
              <a:off x="3744075" y="1823205"/>
              <a:ext cx="160042" cy="76944"/>
            </a:xfrm>
            <a:prstGeom prst="rect">
              <a:avLst/>
            </a:prstGeom>
            <a:solidFill>
              <a:schemeClr val="bg1"/>
            </a:solidFill>
            <a:ln w="19050">
              <a:solidFill>
                <a:schemeClr val="tx1"/>
              </a:solidFill>
            </a:ln>
          </p:spPr>
          <p:txBody>
            <a:bodyPr wrap="square" lIns="0" tIns="0" rIns="0" bIns="0" rtlCol="0">
              <a:spAutoFit/>
            </a:bodyPr>
            <a:lstStyle/>
            <a:p>
              <a:pPr algn="ctr"/>
              <a:r>
                <a:rPr lang="en-US" sz="500" dirty="0"/>
                <a:t>KLY4</a:t>
              </a:r>
            </a:p>
          </p:txBody>
        </p:sp>
        <p:sp>
          <p:nvSpPr>
            <p:cNvPr id="147" name="TextBox 146">
              <a:extLst>
                <a:ext uri="{FF2B5EF4-FFF2-40B4-BE49-F238E27FC236}">
                  <a16:creationId xmlns:a16="http://schemas.microsoft.com/office/drawing/2014/main" id="{3AECDB66-F25B-4AB8-BC62-A3DE8DE76096}"/>
                </a:ext>
              </a:extLst>
            </p:cNvPr>
            <p:cNvSpPr txBox="1"/>
            <p:nvPr/>
          </p:nvSpPr>
          <p:spPr>
            <a:xfrm>
              <a:off x="3472108" y="1823205"/>
              <a:ext cx="160042" cy="76944"/>
            </a:xfrm>
            <a:prstGeom prst="rect">
              <a:avLst/>
            </a:prstGeom>
            <a:solidFill>
              <a:schemeClr val="bg1"/>
            </a:solidFill>
            <a:ln w="19050">
              <a:solidFill>
                <a:schemeClr val="tx1"/>
              </a:solidFill>
            </a:ln>
          </p:spPr>
          <p:txBody>
            <a:bodyPr wrap="square" lIns="0" tIns="0" rIns="0" bIns="0" rtlCol="0">
              <a:spAutoFit/>
            </a:bodyPr>
            <a:lstStyle/>
            <a:p>
              <a:pPr algn="ctr"/>
              <a:r>
                <a:rPr lang="en-US" sz="500" dirty="0"/>
                <a:t>KLY5</a:t>
              </a:r>
            </a:p>
          </p:txBody>
        </p:sp>
        <p:sp>
          <p:nvSpPr>
            <p:cNvPr id="148" name="TextBox 147">
              <a:extLst>
                <a:ext uri="{FF2B5EF4-FFF2-40B4-BE49-F238E27FC236}">
                  <a16:creationId xmlns:a16="http://schemas.microsoft.com/office/drawing/2014/main" id="{0986B372-C697-41BB-ADD3-BA97829CA144}"/>
                </a:ext>
              </a:extLst>
            </p:cNvPr>
            <p:cNvSpPr txBox="1"/>
            <p:nvPr/>
          </p:nvSpPr>
          <p:spPr>
            <a:xfrm>
              <a:off x="5467928" y="1831573"/>
              <a:ext cx="160042" cy="76944"/>
            </a:xfrm>
            <a:prstGeom prst="rect">
              <a:avLst/>
            </a:prstGeom>
            <a:solidFill>
              <a:schemeClr val="bg1"/>
            </a:solidFill>
            <a:ln w="19050">
              <a:solidFill>
                <a:schemeClr val="tx1"/>
              </a:solidFill>
            </a:ln>
          </p:spPr>
          <p:txBody>
            <a:bodyPr wrap="square" lIns="0" tIns="0" rIns="0" bIns="0" rtlCol="0">
              <a:spAutoFit/>
            </a:bodyPr>
            <a:lstStyle/>
            <a:p>
              <a:pPr algn="ctr"/>
              <a:r>
                <a:rPr lang="en-US" sz="500" dirty="0"/>
                <a:t>KLY2</a:t>
              </a:r>
            </a:p>
          </p:txBody>
        </p:sp>
        <p:sp>
          <p:nvSpPr>
            <p:cNvPr id="149" name="TextBox 148">
              <a:extLst>
                <a:ext uri="{FF2B5EF4-FFF2-40B4-BE49-F238E27FC236}">
                  <a16:creationId xmlns:a16="http://schemas.microsoft.com/office/drawing/2014/main" id="{F2CAB69E-8AC7-4C2B-9125-B38AEFF797CB}"/>
                </a:ext>
              </a:extLst>
            </p:cNvPr>
            <p:cNvSpPr txBox="1"/>
            <p:nvPr/>
          </p:nvSpPr>
          <p:spPr>
            <a:xfrm>
              <a:off x="5569144" y="1426938"/>
              <a:ext cx="202824" cy="184692"/>
            </a:xfrm>
            <a:prstGeom prst="rect">
              <a:avLst/>
            </a:prstGeom>
            <a:noFill/>
            <a:ln w="19050">
              <a:solidFill>
                <a:schemeClr val="tx1"/>
              </a:solidFill>
            </a:ln>
          </p:spPr>
          <p:txBody>
            <a:bodyPr wrap="square" rtlCol="0">
              <a:spAutoFit/>
            </a:bodyPr>
            <a:lstStyle/>
            <a:p>
              <a:pPr algn="ctr"/>
              <a:r>
                <a:rPr lang="en-US" sz="800" b="1" dirty="0"/>
                <a:t>W</a:t>
              </a:r>
            </a:p>
          </p:txBody>
        </p:sp>
        <p:sp>
          <p:nvSpPr>
            <p:cNvPr id="150" name="Rectangle 149">
              <a:extLst>
                <a:ext uri="{FF2B5EF4-FFF2-40B4-BE49-F238E27FC236}">
                  <a16:creationId xmlns:a16="http://schemas.microsoft.com/office/drawing/2014/main" id="{4240BDC3-EC47-484E-8955-6AD59FE71661}"/>
                </a:ext>
              </a:extLst>
            </p:cNvPr>
            <p:cNvSpPr/>
            <p:nvPr/>
          </p:nvSpPr>
          <p:spPr>
            <a:xfrm>
              <a:off x="3879744" y="1395671"/>
              <a:ext cx="522281" cy="251046"/>
            </a:xfrm>
            <a:prstGeom prst="rect">
              <a:avLst/>
            </a:prstGeom>
            <a:solidFill>
              <a:schemeClr val="bg2">
                <a:lumMod val="9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800"/>
            </a:p>
          </p:txBody>
        </p:sp>
        <p:sp>
          <p:nvSpPr>
            <p:cNvPr id="151" name="TextBox 150">
              <a:extLst>
                <a:ext uri="{FF2B5EF4-FFF2-40B4-BE49-F238E27FC236}">
                  <a16:creationId xmlns:a16="http://schemas.microsoft.com/office/drawing/2014/main" id="{420A2A7E-FC48-4910-AB68-F921E5292B82}"/>
                </a:ext>
              </a:extLst>
            </p:cNvPr>
            <p:cNvSpPr txBox="1"/>
            <p:nvPr/>
          </p:nvSpPr>
          <p:spPr>
            <a:xfrm>
              <a:off x="3987799" y="993996"/>
              <a:ext cx="702930" cy="290230"/>
            </a:xfrm>
            <a:prstGeom prst="rect">
              <a:avLst/>
            </a:prstGeom>
            <a:solidFill>
              <a:schemeClr val="bg1"/>
            </a:solidFill>
            <a:ln w="19050">
              <a:solidFill>
                <a:schemeClr val="tx1"/>
              </a:solidFill>
            </a:ln>
          </p:spPr>
          <p:txBody>
            <a:bodyPr wrap="square" rtlCol="0">
              <a:spAutoFit/>
            </a:bodyPr>
            <a:lstStyle/>
            <a:p>
              <a:pPr algn="ctr"/>
              <a:r>
                <a:rPr lang="en-US" sz="800" dirty="0"/>
                <a:t>D.I. Water System</a:t>
              </a:r>
            </a:p>
          </p:txBody>
        </p:sp>
        <p:cxnSp>
          <p:nvCxnSpPr>
            <p:cNvPr id="91" name="Straight Arrow Connector 90">
              <a:extLst>
                <a:ext uri="{FF2B5EF4-FFF2-40B4-BE49-F238E27FC236}">
                  <a16:creationId xmlns:a16="http://schemas.microsoft.com/office/drawing/2014/main" id="{2B55B89F-062C-4173-9DC7-A0C8EB578062}"/>
                </a:ext>
              </a:extLst>
            </p:cNvPr>
            <p:cNvCxnSpPr>
              <a:stCxn id="90" idx="3"/>
            </p:cNvCxnSpPr>
            <p:nvPr/>
          </p:nvCxnSpPr>
          <p:spPr>
            <a:xfrm>
              <a:off x="3696977" y="1126250"/>
              <a:ext cx="283989" cy="360997"/>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pic>
          <p:nvPicPr>
            <p:cNvPr id="169" name="Picture 2">
              <a:extLst>
                <a:ext uri="{FF2B5EF4-FFF2-40B4-BE49-F238E27FC236}">
                  <a16:creationId xmlns:a16="http://schemas.microsoft.com/office/drawing/2014/main" id="{D7CDFA79-387B-417F-A1FA-76F980BCE902}"/>
                </a:ext>
              </a:extLst>
            </p:cNvPr>
            <p:cNvPicPr>
              <a:picLocks noChangeAspect="1" noChangeArrowheads="1"/>
            </p:cNvPicPr>
            <p:nvPr/>
          </p:nvPicPr>
          <p:blipFill rotWithShape="1">
            <a:blip r:embed="rId4" cstate="print"/>
            <a:srcRect l="6327" t="34435" r="90037" b="30166"/>
            <a:stretch/>
          </p:blipFill>
          <p:spPr bwMode="auto">
            <a:xfrm>
              <a:off x="2354942" y="1917935"/>
              <a:ext cx="288052" cy="876273"/>
            </a:xfrm>
            <a:prstGeom prst="rect">
              <a:avLst/>
            </a:prstGeom>
            <a:noFill/>
            <a:ln w="9525">
              <a:noFill/>
              <a:miter lim="800000"/>
              <a:headEnd/>
              <a:tailEnd/>
            </a:ln>
          </p:spPr>
        </p:pic>
        <p:sp>
          <p:nvSpPr>
            <p:cNvPr id="170" name="Rectangle 169">
              <a:extLst>
                <a:ext uri="{FF2B5EF4-FFF2-40B4-BE49-F238E27FC236}">
                  <a16:creationId xmlns:a16="http://schemas.microsoft.com/office/drawing/2014/main" id="{3D0E7429-F056-4A50-9974-15637BFA07D1}"/>
                </a:ext>
              </a:extLst>
            </p:cNvPr>
            <p:cNvSpPr/>
            <p:nvPr/>
          </p:nvSpPr>
          <p:spPr>
            <a:xfrm>
              <a:off x="2191304" y="2230709"/>
              <a:ext cx="163143" cy="502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2" name="Straight Arrow Connector 131">
              <a:extLst>
                <a:ext uri="{FF2B5EF4-FFF2-40B4-BE49-F238E27FC236}">
                  <a16:creationId xmlns:a16="http://schemas.microsoft.com/office/drawing/2014/main" id="{444C0CD5-9721-46DF-BFC1-1139A10DA5FA}"/>
                </a:ext>
              </a:extLst>
            </p:cNvPr>
            <p:cNvCxnSpPr>
              <a:cxnSpLocks/>
              <a:stCxn id="83" idx="2"/>
            </p:cNvCxnSpPr>
            <p:nvPr/>
          </p:nvCxnSpPr>
          <p:spPr>
            <a:xfrm>
              <a:off x="2190300" y="1165826"/>
              <a:ext cx="210603" cy="765368"/>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grpSp>
      <p:pic>
        <p:nvPicPr>
          <p:cNvPr id="171" name="Picture 3" descr="C:\Users\sdoran\AppData\Local\Microsoft\Windows\Temporary Internet Files\Content.IE5\XZ951EXY\MC900329243[1].wmf">
            <a:extLst>
              <a:ext uri="{FF2B5EF4-FFF2-40B4-BE49-F238E27FC236}">
                <a16:creationId xmlns:a16="http://schemas.microsoft.com/office/drawing/2014/main" id="{4E4F73E1-F1E5-4FF7-B84A-57CF1A4B2D56}"/>
              </a:ext>
            </a:extLst>
          </p:cNvPr>
          <p:cNvPicPr>
            <a:picLocks noChangeAspect="1" noChangeArrowheads="1"/>
          </p:cNvPicPr>
          <p:nvPr/>
        </p:nvPicPr>
        <p:blipFill>
          <a:blip r:embed="rId5" cstate="print"/>
          <a:srcRect/>
          <a:stretch>
            <a:fillRect/>
          </a:stretch>
        </p:blipFill>
        <p:spPr bwMode="auto">
          <a:xfrm rot="8166975">
            <a:off x="8574066" y="94781"/>
            <a:ext cx="470457" cy="476535"/>
          </a:xfrm>
          <a:prstGeom prst="rect">
            <a:avLst/>
          </a:prstGeom>
          <a:noFill/>
        </p:spPr>
      </p:pic>
      <p:sp>
        <p:nvSpPr>
          <p:cNvPr id="80" name="TextBox 79">
            <a:extLst>
              <a:ext uri="{FF2B5EF4-FFF2-40B4-BE49-F238E27FC236}">
                <a16:creationId xmlns:a16="http://schemas.microsoft.com/office/drawing/2014/main" id="{773E0B74-5744-4609-8CB7-B8CB60DBB1E0}"/>
              </a:ext>
            </a:extLst>
          </p:cNvPr>
          <p:cNvSpPr txBox="1"/>
          <p:nvPr/>
        </p:nvSpPr>
        <p:spPr>
          <a:xfrm>
            <a:off x="441959" y="880110"/>
            <a:ext cx="2237949"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Building 366 is HEP’s multi-role card-key secured building that houses many different HEP experiments. Shown here are AWA specific spaces.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It is an open hi-bay style building with a 35-ton main crane. AWA also has its own 15-ton crane over the expanded area.</a:t>
            </a:r>
          </a:p>
        </p:txBody>
      </p:sp>
    </p:spTree>
    <p:extLst>
      <p:ext uri="{BB962C8B-B14F-4D97-AF65-F5344CB8AC3E}">
        <p14:creationId xmlns:p14="http://schemas.microsoft.com/office/powerpoint/2010/main" val="1526821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AWA Beamlines and Bunker</a:t>
            </a:r>
          </a:p>
        </p:txBody>
      </p:sp>
      <p:sp>
        <p:nvSpPr>
          <p:cNvPr id="2" name="Slide Number Placeholder 1">
            <a:extLst>
              <a:ext uri="{FF2B5EF4-FFF2-40B4-BE49-F238E27FC236}">
                <a16:creationId xmlns:a16="http://schemas.microsoft.com/office/drawing/2014/main" id="{4AE45B18-8903-4AEF-8B5A-ABF1F9F07DEB}"/>
              </a:ext>
            </a:extLst>
          </p:cNvPr>
          <p:cNvSpPr>
            <a:spLocks noGrp="1"/>
          </p:cNvSpPr>
          <p:nvPr>
            <p:ph type="sldNum" sz="quarter" idx="10"/>
          </p:nvPr>
        </p:nvSpPr>
        <p:spPr/>
        <p:txBody>
          <a:bodyPr/>
          <a:lstStyle/>
          <a:p>
            <a:fld id="{AEFAAC5A-9C4F-4278-920D-DF2BAB595749}" type="slidenum">
              <a:rPr lang="en-US" smtClean="0"/>
              <a:pPr/>
              <a:t>7</a:t>
            </a:fld>
            <a:endParaRPr lang="en-US" dirty="0"/>
          </a:p>
        </p:txBody>
      </p:sp>
      <p:grpSp>
        <p:nvGrpSpPr>
          <p:cNvPr id="20" name="Group 19">
            <a:extLst>
              <a:ext uri="{FF2B5EF4-FFF2-40B4-BE49-F238E27FC236}">
                <a16:creationId xmlns:a16="http://schemas.microsoft.com/office/drawing/2014/main" id="{B1B69070-DBE7-444E-B3F1-13081660CCAF}"/>
              </a:ext>
            </a:extLst>
          </p:cNvPr>
          <p:cNvGrpSpPr/>
          <p:nvPr/>
        </p:nvGrpSpPr>
        <p:grpSpPr>
          <a:xfrm>
            <a:off x="2585368" y="899446"/>
            <a:ext cx="6421472" cy="3821143"/>
            <a:chOff x="1231620" y="899418"/>
            <a:chExt cx="6450700" cy="3838535"/>
          </a:xfrm>
        </p:grpSpPr>
        <p:grpSp>
          <p:nvGrpSpPr>
            <p:cNvPr id="75" name="Group 74">
              <a:extLst>
                <a:ext uri="{FF2B5EF4-FFF2-40B4-BE49-F238E27FC236}">
                  <a16:creationId xmlns:a16="http://schemas.microsoft.com/office/drawing/2014/main" id="{792B607C-0A21-4410-A280-44C20CE035B6}"/>
                </a:ext>
              </a:extLst>
            </p:cNvPr>
            <p:cNvGrpSpPr/>
            <p:nvPr/>
          </p:nvGrpSpPr>
          <p:grpSpPr>
            <a:xfrm>
              <a:off x="1231620" y="1422349"/>
              <a:ext cx="6450246" cy="1882567"/>
              <a:chOff x="-2381" y="2140761"/>
              <a:chExt cx="8875116" cy="2590289"/>
            </a:xfrm>
          </p:grpSpPr>
          <p:pic>
            <p:nvPicPr>
              <p:cNvPr id="76" name="Picture 2">
                <a:extLst>
                  <a:ext uri="{FF2B5EF4-FFF2-40B4-BE49-F238E27FC236}">
                    <a16:creationId xmlns:a16="http://schemas.microsoft.com/office/drawing/2014/main" id="{DFD05664-7348-4140-98AC-3FCE7F96D562}"/>
                  </a:ext>
                </a:extLst>
              </p:cNvPr>
              <p:cNvPicPr>
                <a:picLocks noChangeAspect="1" noChangeArrowheads="1"/>
              </p:cNvPicPr>
              <p:nvPr/>
            </p:nvPicPr>
            <p:blipFill>
              <a:blip r:embed="rId2" cstate="print"/>
              <a:srcRect l="5952" t="32953" r="52500" b="29143"/>
              <a:stretch>
                <a:fillRect/>
              </a:stretch>
            </p:blipFill>
            <p:spPr bwMode="auto">
              <a:xfrm>
                <a:off x="-2381" y="2140761"/>
                <a:ext cx="8875116" cy="2530299"/>
              </a:xfrm>
              <a:prstGeom prst="rect">
                <a:avLst/>
              </a:prstGeom>
              <a:noFill/>
              <a:ln w="9525">
                <a:noFill/>
                <a:miter lim="800000"/>
                <a:headEnd/>
                <a:tailEnd/>
              </a:ln>
            </p:spPr>
          </p:pic>
          <p:pic>
            <p:nvPicPr>
              <p:cNvPr id="77" name="Picture 4">
                <a:extLst>
                  <a:ext uri="{FF2B5EF4-FFF2-40B4-BE49-F238E27FC236}">
                    <a16:creationId xmlns:a16="http://schemas.microsoft.com/office/drawing/2014/main" id="{FD5AEDA3-96ED-4ED5-825D-2D4671937FB6}"/>
                  </a:ext>
                </a:extLst>
              </p:cNvPr>
              <p:cNvPicPr>
                <a:picLocks noChangeAspect="1" noChangeArrowheads="1"/>
              </p:cNvPicPr>
              <p:nvPr/>
            </p:nvPicPr>
            <p:blipFill>
              <a:blip r:embed="rId3" cstate="print"/>
              <a:srcRect l="18333" t="43524" r="58095" b="38952"/>
              <a:stretch>
                <a:fillRect/>
              </a:stretch>
            </p:blipFill>
            <p:spPr bwMode="auto">
              <a:xfrm flipH="1">
                <a:off x="662940" y="3700510"/>
                <a:ext cx="1874520" cy="420172"/>
              </a:xfrm>
              <a:prstGeom prst="rect">
                <a:avLst/>
              </a:prstGeom>
              <a:noFill/>
              <a:ln w="9525">
                <a:noFill/>
                <a:miter lim="800000"/>
                <a:headEnd/>
                <a:tailEnd/>
              </a:ln>
            </p:spPr>
          </p:pic>
          <p:pic>
            <p:nvPicPr>
              <p:cNvPr id="78" name="Picture 77">
                <a:extLst>
                  <a:ext uri="{FF2B5EF4-FFF2-40B4-BE49-F238E27FC236}">
                    <a16:creationId xmlns:a16="http://schemas.microsoft.com/office/drawing/2014/main" id="{FF62DC1F-FCB9-4BD2-B20C-4A157C2D535F}"/>
                  </a:ext>
                </a:extLst>
              </p:cNvPr>
              <p:cNvPicPr>
                <a:picLocks noChangeAspect="1" noChangeArrowheads="1"/>
              </p:cNvPicPr>
              <p:nvPr/>
            </p:nvPicPr>
            <p:blipFill>
              <a:blip r:embed="rId4" cstate="print"/>
              <a:srcRect l="13741" t="46409" r="11071" b="38000"/>
              <a:stretch>
                <a:fillRect/>
              </a:stretch>
            </p:blipFill>
            <p:spPr bwMode="auto">
              <a:xfrm>
                <a:off x="3367089" y="3429001"/>
                <a:ext cx="4442948" cy="287922"/>
              </a:xfrm>
              <a:prstGeom prst="rect">
                <a:avLst/>
              </a:prstGeom>
              <a:noFill/>
              <a:ln w="9525">
                <a:noFill/>
                <a:miter lim="800000"/>
                <a:headEnd/>
                <a:tailEnd/>
              </a:ln>
            </p:spPr>
          </p:pic>
          <p:pic>
            <p:nvPicPr>
              <p:cNvPr id="79" name="Picture 2">
                <a:extLst>
                  <a:ext uri="{FF2B5EF4-FFF2-40B4-BE49-F238E27FC236}">
                    <a16:creationId xmlns:a16="http://schemas.microsoft.com/office/drawing/2014/main" id="{3B14A621-8B36-454E-980D-903867F07871}"/>
                  </a:ext>
                </a:extLst>
              </p:cNvPr>
              <p:cNvPicPr>
                <a:picLocks noChangeAspect="1" noChangeArrowheads="1"/>
              </p:cNvPicPr>
              <p:nvPr/>
            </p:nvPicPr>
            <p:blipFill>
              <a:blip r:embed="rId2" cstate="print"/>
              <a:srcRect l="45114" t="53849" r="54155" b="29143"/>
              <a:stretch>
                <a:fillRect/>
              </a:stretch>
            </p:blipFill>
            <p:spPr bwMode="auto">
              <a:xfrm>
                <a:off x="8515350" y="3595670"/>
                <a:ext cx="156211" cy="1135380"/>
              </a:xfrm>
              <a:prstGeom prst="rect">
                <a:avLst/>
              </a:prstGeom>
              <a:noFill/>
              <a:ln w="9525">
                <a:noFill/>
                <a:miter lim="800000"/>
                <a:headEnd/>
                <a:tailEnd/>
              </a:ln>
            </p:spPr>
          </p:pic>
          <p:sp>
            <p:nvSpPr>
              <p:cNvPr id="80" name="Rectangle 79">
                <a:extLst>
                  <a:ext uri="{FF2B5EF4-FFF2-40B4-BE49-F238E27FC236}">
                    <a16:creationId xmlns:a16="http://schemas.microsoft.com/office/drawing/2014/main" id="{8FEFC6B9-C825-4D96-B1B2-C2F7D4D6CD3F}"/>
                  </a:ext>
                </a:extLst>
              </p:cNvPr>
              <p:cNvSpPr/>
              <p:nvPr/>
            </p:nvSpPr>
            <p:spPr>
              <a:xfrm>
                <a:off x="8515350" y="4198144"/>
                <a:ext cx="166687" cy="250032"/>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1" name="Rectangle 80">
                <a:extLst>
                  <a:ext uri="{FF2B5EF4-FFF2-40B4-BE49-F238E27FC236}">
                    <a16:creationId xmlns:a16="http://schemas.microsoft.com/office/drawing/2014/main" id="{B1E38167-52FB-4393-9BD5-D43D85EF3711}"/>
                  </a:ext>
                </a:extLst>
              </p:cNvPr>
              <p:cNvSpPr/>
              <p:nvPr/>
            </p:nvSpPr>
            <p:spPr>
              <a:xfrm>
                <a:off x="8669337" y="3571876"/>
                <a:ext cx="166687" cy="831850"/>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2" name="Rectangle 151">
                <a:extLst>
                  <a:ext uri="{FF2B5EF4-FFF2-40B4-BE49-F238E27FC236}">
                    <a16:creationId xmlns:a16="http://schemas.microsoft.com/office/drawing/2014/main" id="{B9425E6D-067F-49FB-BE5C-F7E687B964A1}"/>
                  </a:ext>
                </a:extLst>
              </p:cNvPr>
              <p:cNvSpPr/>
              <p:nvPr/>
            </p:nvSpPr>
            <p:spPr>
              <a:xfrm>
                <a:off x="8520112" y="3429000"/>
                <a:ext cx="315913" cy="158750"/>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3" name="Rectangle 152">
                <a:extLst>
                  <a:ext uri="{FF2B5EF4-FFF2-40B4-BE49-F238E27FC236}">
                    <a16:creationId xmlns:a16="http://schemas.microsoft.com/office/drawing/2014/main" id="{1651FCF1-9439-490F-9A29-E50728D5EF72}"/>
                  </a:ext>
                </a:extLst>
              </p:cNvPr>
              <p:cNvSpPr/>
              <p:nvPr/>
            </p:nvSpPr>
            <p:spPr>
              <a:xfrm>
                <a:off x="8256587" y="3175000"/>
                <a:ext cx="315913" cy="171450"/>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4" name="Rectangle 153">
                <a:extLst>
                  <a:ext uri="{FF2B5EF4-FFF2-40B4-BE49-F238E27FC236}">
                    <a16:creationId xmlns:a16="http://schemas.microsoft.com/office/drawing/2014/main" id="{408D60DD-91E2-4418-825E-548DB8CD6DE9}"/>
                  </a:ext>
                </a:extLst>
              </p:cNvPr>
              <p:cNvSpPr/>
              <p:nvPr/>
            </p:nvSpPr>
            <p:spPr>
              <a:xfrm>
                <a:off x="8520112" y="3175001"/>
                <a:ext cx="147637" cy="254000"/>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5" name="Rectangle 154">
                <a:extLst>
                  <a:ext uri="{FF2B5EF4-FFF2-40B4-BE49-F238E27FC236}">
                    <a16:creationId xmlns:a16="http://schemas.microsoft.com/office/drawing/2014/main" id="{22599BC9-D02D-4322-A588-720849BA0AEE}"/>
                  </a:ext>
                </a:extLst>
              </p:cNvPr>
              <p:cNvSpPr/>
              <p:nvPr/>
            </p:nvSpPr>
            <p:spPr>
              <a:xfrm>
                <a:off x="8455819" y="4310063"/>
                <a:ext cx="166687" cy="250032"/>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156" name="TextBox 155">
              <a:extLst>
                <a:ext uri="{FF2B5EF4-FFF2-40B4-BE49-F238E27FC236}">
                  <a16:creationId xmlns:a16="http://schemas.microsoft.com/office/drawing/2014/main" id="{01727AAE-E72C-4B74-8203-FBF86C0AE358}"/>
                </a:ext>
              </a:extLst>
            </p:cNvPr>
            <p:cNvSpPr txBox="1"/>
            <p:nvPr/>
          </p:nvSpPr>
          <p:spPr>
            <a:xfrm>
              <a:off x="2239491" y="907193"/>
              <a:ext cx="859063" cy="215444"/>
            </a:xfrm>
            <a:prstGeom prst="rect">
              <a:avLst/>
            </a:prstGeom>
            <a:noFill/>
            <a:ln w="19050">
              <a:solidFill>
                <a:schemeClr val="tx1"/>
              </a:solidFill>
            </a:ln>
          </p:spPr>
          <p:txBody>
            <a:bodyPr wrap="square" rtlCol="0">
              <a:spAutoFit/>
            </a:bodyPr>
            <a:lstStyle/>
            <a:p>
              <a:pPr algn="ctr"/>
              <a:r>
                <a:rPr lang="en-US" sz="800" dirty="0"/>
                <a:t>HD Concrete</a:t>
              </a:r>
            </a:p>
          </p:txBody>
        </p:sp>
        <p:cxnSp>
          <p:nvCxnSpPr>
            <p:cNvPr id="157" name="Straight Arrow Connector 156">
              <a:extLst>
                <a:ext uri="{FF2B5EF4-FFF2-40B4-BE49-F238E27FC236}">
                  <a16:creationId xmlns:a16="http://schemas.microsoft.com/office/drawing/2014/main" id="{80177B34-0453-4C99-A975-E91305F79235}"/>
                </a:ext>
              </a:extLst>
            </p:cNvPr>
            <p:cNvCxnSpPr>
              <a:cxnSpLocks/>
              <a:stCxn id="156" idx="2"/>
            </p:cNvCxnSpPr>
            <p:nvPr/>
          </p:nvCxnSpPr>
          <p:spPr>
            <a:xfrm flipH="1">
              <a:off x="2295317" y="1122637"/>
              <a:ext cx="373706" cy="621915"/>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58" name="TextBox 157">
              <a:extLst>
                <a:ext uri="{FF2B5EF4-FFF2-40B4-BE49-F238E27FC236}">
                  <a16:creationId xmlns:a16="http://schemas.microsoft.com/office/drawing/2014/main" id="{CB088098-0F23-49AB-83BA-73B9F2B56240}"/>
                </a:ext>
              </a:extLst>
            </p:cNvPr>
            <p:cNvSpPr txBox="1"/>
            <p:nvPr/>
          </p:nvSpPr>
          <p:spPr>
            <a:xfrm>
              <a:off x="4646125" y="907193"/>
              <a:ext cx="822048" cy="338554"/>
            </a:xfrm>
            <a:prstGeom prst="rect">
              <a:avLst/>
            </a:prstGeom>
            <a:noFill/>
            <a:ln w="19050">
              <a:solidFill>
                <a:schemeClr val="tx1"/>
              </a:solidFill>
            </a:ln>
          </p:spPr>
          <p:txBody>
            <a:bodyPr wrap="square" rtlCol="0">
              <a:spAutoFit/>
            </a:bodyPr>
            <a:lstStyle/>
            <a:p>
              <a:pPr algn="ctr"/>
              <a:r>
                <a:rPr lang="en-US" sz="800" dirty="0"/>
                <a:t>Standard Concrete</a:t>
              </a:r>
            </a:p>
          </p:txBody>
        </p:sp>
        <p:cxnSp>
          <p:nvCxnSpPr>
            <p:cNvPr id="159" name="Straight Arrow Connector 158">
              <a:extLst>
                <a:ext uri="{FF2B5EF4-FFF2-40B4-BE49-F238E27FC236}">
                  <a16:creationId xmlns:a16="http://schemas.microsoft.com/office/drawing/2014/main" id="{1FBFBA9F-4274-4FA4-BE66-6E4CBD6735AA}"/>
                </a:ext>
              </a:extLst>
            </p:cNvPr>
            <p:cNvCxnSpPr>
              <a:cxnSpLocks/>
              <a:stCxn id="158" idx="2"/>
            </p:cNvCxnSpPr>
            <p:nvPr/>
          </p:nvCxnSpPr>
          <p:spPr>
            <a:xfrm flipH="1">
              <a:off x="4891129" y="1245747"/>
              <a:ext cx="166020" cy="303423"/>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60" name="TextBox 159">
              <a:extLst>
                <a:ext uri="{FF2B5EF4-FFF2-40B4-BE49-F238E27FC236}">
                  <a16:creationId xmlns:a16="http://schemas.microsoft.com/office/drawing/2014/main" id="{52E6FC77-18C3-454D-9F66-AA75E9F4ED66}"/>
                </a:ext>
              </a:extLst>
            </p:cNvPr>
            <p:cNvSpPr txBox="1"/>
            <p:nvPr/>
          </p:nvSpPr>
          <p:spPr>
            <a:xfrm>
              <a:off x="6473794" y="1430411"/>
              <a:ext cx="778796" cy="215444"/>
            </a:xfrm>
            <a:prstGeom prst="rect">
              <a:avLst/>
            </a:prstGeom>
            <a:noFill/>
            <a:ln w="19050">
              <a:solidFill>
                <a:schemeClr val="tx1"/>
              </a:solidFill>
            </a:ln>
          </p:spPr>
          <p:txBody>
            <a:bodyPr wrap="square" rtlCol="0">
              <a:spAutoFit/>
            </a:bodyPr>
            <a:lstStyle/>
            <a:p>
              <a:pPr algn="ctr"/>
              <a:r>
                <a:rPr lang="en-US" sz="800" dirty="0"/>
                <a:t>Steel Plates</a:t>
              </a:r>
            </a:p>
          </p:txBody>
        </p:sp>
        <p:cxnSp>
          <p:nvCxnSpPr>
            <p:cNvPr id="161" name="Straight Arrow Connector 160">
              <a:extLst>
                <a:ext uri="{FF2B5EF4-FFF2-40B4-BE49-F238E27FC236}">
                  <a16:creationId xmlns:a16="http://schemas.microsoft.com/office/drawing/2014/main" id="{CE263EE0-B1E0-460B-A23F-778E5D053243}"/>
                </a:ext>
              </a:extLst>
            </p:cNvPr>
            <p:cNvCxnSpPr>
              <a:cxnSpLocks/>
              <a:stCxn id="160" idx="2"/>
            </p:cNvCxnSpPr>
            <p:nvPr/>
          </p:nvCxnSpPr>
          <p:spPr>
            <a:xfrm flipH="1">
              <a:off x="6791556" y="1645855"/>
              <a:ext cx="71636" cy="476239"/>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62" name="TextBox 161">
              <a:extLst>
                <a:ext uri="{FF2B5EF4-FFF2-40B4-BE49-F238E27FC236}">
                  <a16:creationId xmlns:a16="http://schemas.microsoft.com/office/drawing/2014/main" id="{92590087-E8D6-4148-B631-E0D3A2EEE813}"/>
                </a:ext>
              </a:extLst>
            </p:cNvPr>
            <p:cNvSpPr txBox="1"/>
            <p:nvPr/>
          </p:nvSpPr>
          <p:spPr>
            <a:xfrm>
              <a:off x="2434876" y="3475091"/>
              <a:ext cx="915996" cy="338554"/>
            </a:xfrm>
            <a:prstGeom prst="rect">
              <a:avLst/>
            </a:prstGeom>
            <a:noFill/>
            <a:ln w="19050">
              <a:solidFill>
                <a:schemeClr val="tx1"/>
              </a:solidFill>
            </a:ln>
          </p:spPr>
          <p:txBody>
            <a:bodyPr wrap="square" rtlCol="0">
              <a:spAutoFit/>
            </a:bodyPr>
            <a:lstStyle/>
            <a:p>
              <a:pPr algn="ctr"/>
              <a:r>
                <a:rPr lang="en-US" sz="800" dirty="0"/>
                <a:t>AWA Witness Beamline</a:t>
              </a:r>
            </a:p>
          </p:txBody>
        </p:sp>
        <p:sp>
          <p:nvSpPr>
            <p:cNvPr id="163" name="TextBox 162">
              <a:extLst>
                <a:ext uri="{FF2B5EF4-FFF2-40B4-BE49-F238E27FC236}">
                  <a16:creationId xmlns:a16="http://schemas.microsoft.com/office/drawing/2014/main" id="{964748D5-5C0B-4563-9A7C-8F063F4E3D66}"/>
                </a:ext>
              </a:extLst>
            </p:cNvPr>
            <p:cNvSpPr txBox="1"/>
            <p:nvPr/>
          </p:nvSpPr>
          <p:spPr>
            <a:xfrm>
              <a:off x="5628990" y="905548"/>
              <a:ext cx="990253" cy="461665"/>
            </a:xfrm>
            <a:prstGeom prst="rect">
              <a:avLst/>
            </a:prstGeom>
            <a:noFill/>
            <a:ln w="19050">
              <a:solidFill>
                <a:schemeClr val="tx1"/>
              </a:solidFill>
            </a:ln>
          </p:spPr>
          <p:txBody>
            <a:bodyPr wrap="square" rtlCol="0">
              <a:spAutoFit/>
            </a:bodyPr>
            <a:lstStyle/>
            <a:p>
              <a:pPr algn="ctr"/>
              <a:r>
                <a:rPr lang="en-US" sz="800" dirty="0"/>
                <a:t>AWA Drive Beamline</a:t>
              </a:r>
            </a:p>
            <a:p>
              <a:pPr algn="ctr"/>
              <a:r>
                <a:rPr lang="en-US" sz="800" dirty="0"/>
                <a:t>Linac</a:t>
              </a:r>
            </a:p>
          </p:txBody>
        </p:sp>
        <p:cxnSp>
          <p:nvCxnSpPr>
            <p:cNvPr id="164" name="Straight Arrow Connector 163">
              <a:extLst>
                <a:ext uri="{FF2B5EF4-FFF2-40B4-BE49-F238E27FC236}">
                  <a16:creationId xmlns:a16="http://schemas.microsoft.com/office/drawing/2014/main" id="{3F5CB9F3-4E7E-426D-BE86-A72ECB17766C}"/>
                </a:ext>
              </a:extLst>
            </p:cNvPr>
            <p:cNvCxnSpPr>
              <a:cxnSpLocks/>
              <a:stCxn id="163" idx="2"/>
            </p:cNvCxnSpPr>
            <p:nvPr/>
          </p:nvCxnSpPr>
          <p:spPr>
            <a:xfrm flipH="1">
              <a:off x="5855839" y="1367213"/>
              <a:ext cx="268278" cy="1054502"/>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65" name="TextBox 164">
              <a:extLst>
                <a:ext uri="{FF2B5EF4-FFF2-40B4-BE49-F238E27FC236}">
                  <a16:creationId xmlns:a16="http://schemas.microsoft.com/office/drawing/2014/main" id="{609618AF-3FEC-4341-9303-91EDC752F49B}"/>
                </a:ext>
              </a:extLst>
            </p:cNvPr>
            <p:cNvSpPr txBox="1"/>
            <p:nvPr/>
          </p:nvSpPr>
          <p:spPr>
            <a:xfrm>
              <a:off x="3159935" y="899418"/>
              <a:ext cx="990253" cy="461665"/>
            </a:xfrm>
            <a:prstGeom prst="rect">
              <a:avLst/>
            </a:prstGeom>
            <a:noFill/>
            <a:ln w="19050">
              <a:solidFill>
                <a:schemeClr val="tx1"/>
              </a:solidFill>
            </a:ln>
          </p:spPr>
          <p:txBody>
            <a:bodyPr wrap="square" rtlCol="0">
              <a:spAutoFit/>
            </a:bodyPr>
            <a:lstStyle/>
            <a:p>
              <a:pPr algn="ctr"/>
              <a:r>
                <a:rPr lang="en-US" sz="800" dirty="0"/>
                <a:t>AWA Experimental Area</a:t>
              </a:r>
            </a:p>
          </p:txBody>
        </p:sp>
        <p:pic>
          <p:nvPicPr>
            <p:cNvPr id="166" name="Picture 2">
              <a:extLst>
                <a:ext uri="{FF2B5EF4-FFF2-40B4-BE49-F238E27FC236}">
                  <a16:creationId xmlns:a16="http://schemas.microsoft.com/office/drawing/2014/main" id="{D73492D0-9D5D-4A35-BA0D-4B4D29113FF7}"/>
                </a:ext>
              </a:extLst>
            </p:cNvPr>
            <p:cNvPicPr>
              <a:picLocks noChangeAspect="1" noChangeArrowheads="1"/>
            </p:cNvPicPr>
            <p:nvPr/>
          </p:nvPicPr>
          <p:blipFill>
            <a:blip r:embed="rId2" cstate="print"/>
            <a:srcRect l="32389" t="39322" r="67255" b="59429"/>
            <a:stretch>
              <a:fillRect/>
            </a:stretch>
          </p:blipFill>
          <p:spPr bwMode="auto">
            <a:xfrm>
              <a:off x="2372132" y="2073065"/>
              <a:ext cx="55362" cy="60566"/>
            </a:xfrm>
            <a:prstGeom prst="rect">
              <a:avLst/>
            </a:prstGeom>
            <a:noFill/>
            <a:ln w="9525">
              <a:noFill/>
              <a:miter lim="800000"/>
              <a:headEnd/>
              <a:tailEnd/>
            </a:ln>
          </p:spPr>
        </p:pic>
        <p:pic>
          <p:nvPicPr>
            <p:cNvPr id="167" name="Picture 2">
              <a:extLst>
                <a:ext uri="{FF2B5EF4-FFF2-40B4-BE49-F238E27FC236}">
                  <a16:creationId xmlns:a16="http://schemas.microsoft.com/office/drawing/2014/main" id="{E3640D31-FAA8-4481-BC61-9D254B2C3697}"/>
                </a:ext>
              </a:extLst>
            </p:cNvPr>
            <p:cNvPicPr>
              <a:picLocks noChangeAspect="1" noChangeArrowheads="1"/>
            </p:cNvPicPr>
            <p:nvPr/>
          </p:nvPicPr>
          <p:blipFill>
            <a:blip r:embed="rId2" cstate="print"/>
            <a:srcRect l="32389" t="39322" r="67255" b="59429"/>
            <a:stretch>
              <a:fillRect/>
            </a:stretch>
          </p:blipFill>
          <p:spPr bwMode="auto">
            <a:xfrm>
              <a:off x="1934279" y="2073065"/>
              <a:ext cx="55362" cy="60566"/>
            </a:xfrm>
            <a:prstGeom prst="rect">
              <a:avLst/>
            </a:prstGeom>
            <a:noFill/>
            <a:ln w="9525">
              <a:noFill/>
              <a:miter lim="800000"/>
              <a:headEnd/>
              <a:tailEnd/>
            </a:ln>
          </p:spPr>
        </p:pic>
        <p:pic>
          <p:nvPicPr>
            <p:cNvPr id="168" name="Picture 2">
              <a:extLst>
                <a:ext uri="{FF2B5EF4-FFF2-40B4-BE49-F238E27FC236}">
                  <a16:creationId xmlns:a16="http://schemas.microsoft.com/office/drawing/2014/main" id="{40C697EA-E8AA-4914-8B51-115F9A1F947D}"/>
                </a:ext>
              </a:extLst>
            </p:cNvPr>
            <p:cNvPicPr>
              <a:picLocks noChangeAspect="1" noChangeArrowheads="1"/>
            </p:cNvPicPr>
            <p:nvPr/>
          </p:nvPicPr>
          <p:blipFill>
            <a:blip r:embed="rId2" cstate="print"/>
            <a:srcRect l="32389" t="39322" r="67255" b="59429"/>
            <a:stretch>
              <a:fillRect/>
            </a:stretch>
          </p:blipFill>
          <p:spPr bwMode="auto">
            <a:xfrm>
              <a:off x="2188683" y="1879234"/>
              <a:ext cx="55362" cy="60566"/>
            </a:xfrm>
            <a:prstGeom prst="rect">
              <a:avLst/>
            </a:prstGeom>
            <a:noFill/>
            <a:ln w="9525">
              <a:noFill/>
              <a:miter lim="800000"/>
              <a:headEnd/>
              <a:tailEnd/>
            </a:ln>
          </p:spPr>
        </p:pic>
        <p:pic>
          <p:nvPicPr>
            <p:cNvPr id="169" name="Picture 2">
              <a:extLst>
                <a:ext uri="{FF2B5EF4-FFF2-40B4-BE49-F238E27FC236}">
                  <a16:creationId xmlns:a16="http://schemas.microsoft.com/office/drawing/2014/main" id="{F969F1A2-6F5F-4EF1-A2A8-1B7FC0CBE00A}"/>
                </a:ext>
              </a:extLst>
            </p:cNvPr>
            <p:cNvPicPr>
              <a:picLocks noChangeAspect="1" noChangeArrowheads="1"/>
            </p:cNvPicPr>
            <p:nvPr/>
          </p:nvPicPr>
          <p:blipFill>
            <a:blip r:embed="rId2" cstate="print"/>
            <a:srcRect l="28794" t="37254" r="70381" b="60355"/>
            <a:stretch>
              <a:fillRect/>
            </a:stretch>
          </p:blipFill>
          <p:spPr bwMode="auto">
            <a:xfrm>
              <a:off x="3383882" y="3209817"/>
              <a:ext cx="128068" cy="115952"/>
            </a:xfrm>
            <a:prstGeom prst="rect">
              <a:avLst/>
            </a:prstGeom>
            <a:noFill/>
            <a:ln w="9525">
              <a:noFill/>
              <a:miter lim="800000"/>
              <a:headEnd/>
              <a:tailEnd/>
            </a:ln>
          </p:spPr>
        </p:pic>
        <p:pic>
          <p:nvPicPr>
            <p:cNvPr id="170" name="Picture 2">
              <a:extLst>
                <a:ext uri="{FF2B5EF4-FFF2-40B4-BE49-F238E27FC236}">
                  <a16:creationId xmlns:a16="http://schemas.microsoft.com/office/drawing/2014/main" id="{2EFABCA9-98B0-4F73-8EA2-D5A66F32A660}"/>
                </a:ext>
              </a:extLst>
            </p:cNvPr>
            <p:cNvPicPr>
              <a:picLocks noChangeAspect="1" noChangeArrowheads="1"/>
            </p:cNvPicPr>
            <p:nvPr/>
          </p:nvPicPr>
          <p:blipFill>
            <a:blip r:embed="rId2" cstate="print"/>
            <a:srcRect l="28794" t="37254" r="70381" b="60355"/>
            <a:stretch>
              <a:fillRect/>
            </a:stretch>
          </p:blipFill>
          <p:spPr bwMode="auto">
            <a:xfrm>
              <a:off x="3505027" y="3209817"/>
              <a:ext cx="128068" cy="115952"/>
            </a:xfrm>
            <a:prstGeom prst="rect">
              <a:avLst/>
            </a:prstGeom>
            <a:noFill/>
            <a:ln w="9525">
              <a:noFill/>
              <a:miter lim="800000"/>
              <a:headEnd/>
              <a:tailEnd/>
            </a:ln>
          </p:spPr>
        </p:pic>
        <p:pic>
          <p:nvPicPr>
            <p:cNvPr id="171" name="Picture 2">
              <a:extLst>
                <a:ext uri="{FF2B5EF4-FFF2-40B4-BE49-F238E27FC236}">
                  <a16:creationId xmlns:a16="http://schemas.microsoft.com/office/drawing/2014/main" id="{54CC564B-54FD-4BD9-AA30-91AFC7ECD9FC}"/>
                </a:ext>
              </a:extLst>
            </p:cNvPr>
            <p:cNvPicPr>
              <a:picLocks noChangeAspect="1" noChangeArrowheads="1"/>
            </p:cNvPicPr>
            <p:nvPr/>
          </p:nvPicPr>
          <p:blipFill>
            <a:blip r:embed="rId2" cstate="print"/>
            <a:srcRect l="28794" t="37254" r="70381" b="60355"/>
            <a:stretch>
              <a:fillRect/>
            </a:stretch>
          </p:blipFill>
          <p:spPr bwMode="auto">
            <a:xfrm>
              <a:off x="3624441" y="3209817"/>
              <a:ext cx="128068" cy="115952"/>
            </a:xfrm>
            <a:prstGeom prst="rect">
              <a:avLst/>
            </a:prstGeom>
            <a:noFill/>
            <a:ln w="9525">
              <a:noFill/>
              <a:miter lim="800000"/>
              <a:headEnd/>
              <a:tailEnd/>
            </a:ln>
          </p:spPr>
        </p:pic>
        <p:pic>
          <p:nvPicPr>
            <p:cNvPr id="172" name="Picture 2">
              <a:extLst>
                <a:ext uri="{FF2B5EF4-FFF2-40B4-BE49-F238E27FC236}">
                  <a16:creationId xmlns:a16="http://schemas.microsoft.com/office/drawing/2014/main" id="{C8A83C2B-5CCA-4840-BC03-A3CBF030603E}"/>
                </a:ext>
              </a:extLst>
            </p:cNvPr>
            <p:cNvPicPr>
              <a:picLocks noChangeAspect="1" noChangeArrowheads="1"/>
            </p:cNvPicPr>
            <p:nvPr/>
          </p:nvPicPr>
          <p:blipFill>
            <a:blip r:embed="rId2" cstate="print"/>
            <a:srcRect l="28794" t="37254" r="70381" b="60355"/>
            <a:stretch>
              <a:fillRect/>
            </a:stretch>
          </p:blipFill>
          <p:spPr bwMode="auto">
            <a:xfrm>
              <a:off x="3745586" y="3209817"/>
              <a:ext cx="128068" cy="115952"/>
            </a:xfrm>
            <a:prstGeom prst="rect">
              <a:avLst/>
            </a:prstGeom>
            <a:noFill/>
            <a:ln w="9525">
              <a:noFill/>
              <a:miter lim="800000"/>
              <a:headEnd/>
              <a:tailEnd/>
            </a:ln>
          </p:spPr>
        </p:pic>
        <p:pic>
          <p:nvPicPr>
            <p:cNvPr id="173" name="Picture 2">
              <a:extLst>
                <a:ext uri="{FF2B5EF4-FFF2-40B4-BE49-F238E27FC236}">
                  <a16:creationId xmlns:a16="http://schemas.microsoft.com/office/drawing/2014/main" id="{E2DEFF00-35FE-4892-88EC-19CE6D99BA3C}"/>
                </a:ext>
              </a:extLst>
            </p:cNvPr>
            <p:cNvPicPr>
              <a:picLocks noChangeAspect="1" noChangeArrowheads="1"/>
            </p:cNvPicPr>
            <p:nvPr/>
          </p:nvPicPr>
          <p:blipFill>
            <a:blip r:embed="rId2" cstate="print"/>
            <a:srcRect l="28794" t="37254" r="70381" b="60355"/>
            <a:stretch>
              <a:fillRect/>
            </a:stretch>
          </p:blipFill>
          <p:spPr bwMode="auto">
            <a:xfrm>
              <a:off x="3868461" y="3209817"/>
              <a:ext cx="128068" cy="115952"/>
            </a:xfrm>
            <a:prstGeom prst="rect">
              <a:avLst/>
            </a:prstGeom>
            <a:noFill/>
            <a:ln w="9525">
              <a:noFill/>
              <a:miter lim="800000"/>
              <a:headEnd/>
              <a:tailEnd/>
            </a:ln>
          </p:spPr>
        </p:pic>
        <p:pic>
          <p:nvPicPr>
            <p:cNvPr id="174" name="Picture 2">
              <a:extLst>
                <a:ext uri="{FF2B5EF4-FFF2-40B4-BE49-F238E27FC236}">
                  <a16:creationId xmlns:a16="http://schemas.microsoft.com/office/drawing/2014/main" id="{4F02FC14-A566-4572-90F8-DF490AB1790E}"/>
                </a:ext>
              </a:extLst>
            </p:cNvPr>
            <p:cNvPicPr>
              <a:picLocks noChangeAspect="1" noChangeArrowheads="1"/>
            </p:cNvPicPr>
            <p:nvPr/>
          </p:nvPicPr>
          <p:blipFill>
            <a:blip r:embed="rId2" cstate="print"/>
            <a:srcRect l="28794" t="37254" r="70381" b="60355"/>
            <a:stretch>
              <a:fillRect/>
            </a:stretch>
          </p:blipFill>
          <p:spPr bwMode="auto">
            <a:xfrm>
              <a:off x="3987876" y="3209817"/>
              <a:ext cx="128068" cy="115952"/>
            </a:xfrm>
            <a:prstGeom prst="rect">
              <a:avLst/>
            </a:prstGeom>
            <a:noFill/>
            <a:ln w="9525">
              <a:noFill/>
              <a:miter lim="800000"/>
              <a:headEnd/>
              <a:tailEnd/>
            </a:ln>
          </p:spPr>
        </p:pic>
        <p:sp>
          <p:nvSpPr>
            <p:cNvPr id="175" name="Rectangle 174">
              <a:extLst>
                <a:ext uri="{FF2B5EF4-FFF2-40B4-BE49-F238E27FC236}">
                  <a16:creationId xmlns:a16="http://schemas.microsoft.com/office/drawing/2014/main" id="{191BD91A-65F8-46F5-8471-2ED864AD62E1}"/>
                </a:ext>
              </a:extLst>
            </p:cNvPr>
            <p:cNvSpPr/>
            <p:nvPr/>
          </p:nvSpPr>
          <p:spPr>
            <a:xfrm>
              <a:off x="3552410" y="3144324"/>
              <a:ext cx="436121" cy="161296"/>
            </a:xfrm>
            <a:prstGeom prst="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6" name="Rectangle 175">
              <a:extLst>
                <a:ext uri="{FF2B5EF4-FFF2-40B4-BE49-F238E27FC236}">
                  <a16:creationId xmlns:a16="http://schemas.microsoft.com/office/drawing/2014/main" id="{56B93617-B59D-42B7-BCB6-63CF1876FA32}"/>
                </a:ext>
              </a:extLst>
            </p:cNvPr>
            <p:cNvSpPr/>
            <p:nvPr/>
          </p:nvSpPr>
          <p:spPr>
            <a:xfrm>
              <a:off x="4104485"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7" name="Rectangle 176">
              <a:extLst>
                <a:ext uri="{FF2B5EF4-FFF2-40B4-BE49-F238E27FC236}">
                  <a16:creationId xmlns:a16="http://schemas.microsoft.com/office/drawing/2014/main" id="{5EE07825-9F37-4677-B189-E82CF6405F55}"/>
                </a:ext>
              </a:extLst>
            </p:cNvPr>
            <p:cNvSpPr/>
            <p:nvPr/>
          </p:nvSpPr>
          <p:spPr>
            <a:xfrm>
              <a:off x="4142558"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8" name="Rectangle 177">
              <a:extLst>
                <a:ext uri="{FF2B5EF4-FFF2-40B4-BE49-F238E27FC236}">
                  <a16:creationId xmlns:a16="http://schemas.microsoft.com/office/drawing/2014/main" id="{789BCE44-7F31-46FE-80A5-B59628F8CCA7}"/>
                </a:ext>
              </a:extLst>
            </p:cNvPr>
            <p:cNvSpPr/>
            <p:nvPr/>
          </p:nvSpPr>
          <p:spPr>
            <a:xfrm>
              <a:off x="4180632"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9" name="Rectangle 178">
              <a:extLst>
                <a:ext uri="{FF2B5EF4-FFF2-40B4-BE49-F238E27FC236}">
                  <a16:creationId xmlns:a16="http://schemas.microsoft.com/office/drawing/2014/main" id="{DA652B22-14C0-49E4-824D-9F27C6E93A82}"/>
                </a:ext>
              </a:extLst>
            </p:cNvPr>
            <p:cNvSpPr/>
            <p:nvPr/>
          </p:nvSpPr>
          <p:spPr>
            <a:xfrm>
              <a:off x="4218707"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0" name="Rectangle 179">
              <a:extLst>
                <a:ext uri="{FF2B5EF4-FFF2-40B4-BE49-F238E27FC236}">
                  <a16:creationId xmlns:a16="http://schemas.microsoft.com/office/drawing/2014/main" id="{738639DB-036B-448C-80FD-A01A9A6E117B}"/>
                </a:ext>
              </a:extLst>
            </p:cNvPr>
            <p:cNvSpPr/>
            <p:nvPr/>
          </p:nvSpPr>
          <p:spPr>
            <a:xfrm>
              <a:off x="4256780"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1" name="Rectangle 180">
              <a:extLst>
                <a:ext uri="{FF2B5EF4-FFF2-40B4-BE49-F238E27FC236}">
                  <a16:creationId xmlns:a16="http://schemas.microsoft.com/office/drawing/2014/main" id="{32AEA5C0-D74C-46E0-8402-F14DF8F6554D}"/>
                </a:ext>
              </a:extLst>
            </p:cNvPr>
            <p:cNvSpPr/>
            <p:nvPr/>
          </p:nvSpPr>
          <p:spPr>
            <a:xfrm>
              <a:off x="4294854"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2" name="Rectangle 181">
              <a:extLst>
                <a:ext uri="{FF2B5EF4-FFF2-40B4-BE49-F238E27FC236}">
                  <a16:creationId xmlns:a16="http://schemas.microsoft.com/office/drawing/2014/main" id="{8A2D9180-1B34-4F14-837C-671CF40915C7}"/>
                </a:ext>
              </a:extLst>
            </p:cNvPr>
            <p:cNvSpPr/>
            <p:nvPr/>
          </p:nvSpPr>
          <p:spPr>
            <a:xfrm>
              <a:off x="4332926"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3" name="Rectangle 182">
              <a:extLst>
                <a:ext uri="{FF2B5EF4-FFF2-40B4-BE49-F238E27FC236}">
                  <a16:creationId xmlns:a16="http://schemas.microsoft.com/office/drawing/2014/main" id="{BC21FFE3-2D5A-419C-90EB-C21CC2BC635C}"/>
                </a:ext>
              </a:extLst>
            </p:cNvPr>
            <p:cNvSpPr/>
            <p:nvPr/>
          </p:nvSpPr>
          <p:spPr>
            <a:xfrm>
              <a:off x="4370999"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4" name="Rectangle 183">
              <a:extLst>
                <a:ext uri="{FF2B5EF4-FFF2-40B4-BE49-F238E27FC236}">
                  <a16:creationId xmlns:a16="http://schemas.microsoft.com/office/drawing/2014/main" id="{F07486D9-59DA-4164-92AE-165EE34267E1}"/>
                </a:ext>
              </a:extLst>
            </p:cNvPr>
            <p:cNvSpPr/>
            <p:nvPr/>
          </p:nvSpPr>
          <p:spPr>
            <a:xfrm>
              <a:off x="4409074"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5" name="Rectangle 184">
              <a:extLst>
                <a:ext uri="{FF2B5EF4-FFF2-40B4-BE49-F238E27FC236}">
                  <a16:creationId xmlns:a16="http://schemas.microsoft.com/office/drawing/2014/main" id="{546D112B-8493-4621-9DA1-EDA098C6D958}"/>
                </a:ext>
              </a:extLst>
            </p:cNvPr>
            <p:cNvSpPr/>
            <p:nvPr/>
          </p:nvSpPr>
          <p:spPr>
            <a:xfrm>
              <a:off x="4447148"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6" name="Rectangle 185">
              <a:extLst>
                <a:ext uri="{FF2B5EF4-FFF2-40B4-BE49-F238E27FC236}">
                  <a16:creationId xmlns:a16="http://schemas.microsoft.com/office/drawing/2014/main" id="{67186C16-8C89-43F2-A972-B4EFEE51BFAB}"/>
                </a:ext>
              </a:extLst>
            </p:cNvPr>
            <p:cNvSpPr/>
            <p:nvPr/>
          </p:nvSpPr>
          <p:spPr>
            <a:xfrm>
              <a:off x="4485221"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7" name="Rectangle 186">
              <a:extLst>
                <a:ext uri="{FF2B5EF4-FFF2-40B4-BE49-F238E27FC236}">
                  <a16:creationId xmlns:a16="http://schemas.microsoft.com/office/drawing/2014/main" id="{50A8738C-6007-4B37-973F-8D01165602F3}"/>
                </a:ext>
              </a:extLst>
            </p:cNvPr>
            <p:cNvSpPr/>
            <p:nvPr/>
          </p:nvSpPr>
          <p:spPr>
            <a:xfrm>
              <a:off x="4523295" y="3206628"/>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8" name="Rectangle 187">
              <a:extLst>
                <a:ext uri="{FF2B5EF4-FFF2-40B4-BE49-F238E27FC236}">
                  <a16:creationId xmlns:a16="http://schemas.microsoft.com/office/drawing/2014/main" id="{EB5F3E61-E9B5-46A5-B97B-F5E91D419926}"/>
                </a:ext>
              </a:extLst>
            </p:cNvPr>
            <p:cNvSpPr/>
            <p:nvPr/>
          </p:nvSpPr>
          <p:spPr>
            <a:xfrm>
              <a:off x="2060598" y="1500217"/>
              <a:ext cx="179987" cy="5192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9" name="Rectangle 188">
              <a:extLst>
                <a:ext uri="{FF2B5EF4-FFF2-40B4-BE49-F238E27FC236}">
                  <a16:creationId xmlns:a16="http://schemas.microsoft.com/office/drawing/2014/main" id="{E36B9D12-A8A1-4297-A36B-CA120F98E18E}"/>
                </a:ext>
              </a:extLst>
            </p:cNvPr>
            <p:cNvSpPr/>
            <p:nvPr/>
          </p:nvSpPr>
          <p:spPr>
            <a:xfrm flipH="1">
              <a:off x="5022302" y="1563673"/>
              <a:ext cx="51920" cy="142489"/>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0" name="Rectangle 189">
              <a:extLst>
                <a:ext uri="{FF2B5EF4-FFF2-40B4-BE49-F238E27FC236}">
                  <a16:creationId xmlns:a16="http://schemas.microsoft.com/office/drawing/2014/main" id="{F281DBF2-92C9-472F-BB2C-5F9CD2248E3C}"/>
                </a:ext>
              </a:extLst>
            </p:cNvPr>
            <p:cNvSpPr/>
            <p:nvPr/>
          </p:nvSpPr>
          <p:spPr>
            <a:xfrm>
              <a:off x="7425589" y="2306694"/>
              <a:ext cx="109029" cy="51920"/>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1" name="Rectangle 190">
              <a:extLst>
                <a:ext uri="{FF2B5EF4-FFF2-40B4-BE49-F238E27FC236}">
                  <a16:creationId xmlns:a16="http://schemas.microsoft.com/office/drawing/2014/main" id="{0A7F151E-0DAD-41D2-9B75-F7879940A317}"/>
                </a:ext>
              </a:extLst>
            </p:cNvPr>
            <p:cNvSpPr/>
            <p:nvPr/>
          </p:nvSpPr>
          <p:spPr>
            <a:xfrm>
              <a:off x="7533580" y="2479297"/>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2" name="Rectangle 191">
              <a:extLst>
                <a:ext uri="{FF2B5EF4-FFF2-40B4-BE49-F238E27FC236}">
                  <a16:creationId xmlns:a16="http://schemas.microsoft.com/office/drawing/2014/main" id="{0472F3A9-3D33-46C0-985A-7658C23ADF00}"/>
                </a:ext>
              </a:extLst>
            </p:cNvPr>
            <p:cNvSpPr/>
            <p:nvPr/>
          </p:nvSpPr>
          <p:spPr>
            <a:xfrm>
              <a:off x="7533581" y="2515640"/>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3" name="Rectangle 192">
              <a:extLst>
                <a:ext uri="{FF2B5EF4-FFF2-40B4-BE49-F238E27FC236}">
                  <a16:creationId xmlns:a16="http://schemas.microsoft.com/office/drawing/2014/main" id="{5499202D-A554-44DA-B215-695803CA3A44}"/>
                </a:ext>
              </a:extLst>
            </p:cNvPr>
            <p:cNvSpPr/>
            <p:nvPr/>
          </p:nvSpPr>
          <p:spPr>
            <a:xfrm>
              <a:off x="7533580" y="2553715"/>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4" name="Rectangle 193">
              <a:extLst>
                <a:ext uri="{FF2B5EF4-FFF2-40B4-BE49-F238E27FC236}">
                  <a16:creationId xmlns:a16="http://schemas.microsoft.com/office/drawing/2014/main" id="{9AD145AE-275C-4C7A-837C-B8C63F0DB444}"/>
                </a:ext>
              </a:extLst>
            </p:cNvPr>
            <p:cNvSpPr/>
            <p:nvPr/>
          </p:nvSpPr>
          <p:spPr>
            <a:xfrm>
              <a:off x="7533581" y="2590059"/>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5" name="Rectangle 194">
              <a:extLst>
                <a:ext uri="{FF2B5EF4-FFF2-40B4-BE49-F238E27FC236}">
                  <a16:creationId xmlns:a16="http://schemas.microsoft.com/office/drawing/2014/main" id="{D8611D38-5064-4648-AB7B-1D549B006AFC}"/>
                </a:ext>
              </a:extLst>
            </p:cNvPr>
            <p:cNvSpPr/>
            <p:nvPr/>
          </p:nvSpPr>
          <p:spPr>
            <a:xfrm>
              <a:off x="7533580" y="2628132"/>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6" name="Rectangle 195">
              <a:extLst>
                <a:ext uri="{FF2B5EF4-FFF2-40B4-BE49-F238E27FC236}">
                  <a16:creationId xmlns:a16="http://schemas.microsoft.com/office/drawing/2014/main" id="{5B9132E0-9040-45A6-B470-875C62D69743}"/>
                </a:ext>
              </a:extLst>
            </p:cNvPr>
            <p:cNvSpPr/>
            <p:nvPr/>
          </p:nvSpPr>
          <p:spPr>
            <a:xfrm>
              <a:off x="7533581" y="2664476"/>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7" name="Rectangle 196">
              <a:extLst>
                <a:ext uri="{FF2B5EF4-FFF2-40B4-BE49-F238E27FC236}">
                  <a16:creationId xmlns:a16="http://schemas.microsoft.com/office/drawing/2014/main" id="{522AC4F7-523B-4E58-9B3B-49686DAECEEF}"/>
                </a:ext>
              </a:extLst>
            </p:cNvPr>
            <p:cNvSpPr/>
            <p:nvPr/>
          </p:nvSpPr>
          <p:spPr>
            <a:xfrm>
              <a:off x="7533580" y="2702550"/>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8" name="Rectangle 197">
              <a:extLst>
                <a:ext uri="{FF2B5EF4-FFF2-40B4-BE49-F238E27FC236}">
                  <a16:creationId xmlns:a16="http://schemas.microsoft.com/office/drawing/2014/main" id="{B5DAFF0D-6A95-4577-A341-DE1892746EF5}"/>
                </a:ext>
              </a:extLst>
            </p:cNvPr>
            <p:cNvSpPr/>
            <p:nvPr/>
          </p:nvSpPr>
          <p:spPr>
            <a:xfrm>
              <a:off x="7533581" y="2738893"/>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99" name="Rectangle 198">
              <a:extLst>
                <a:ext uri="{FF2B5EF4-FFF2-40B4-BE49-F238E27FC236}">
                  <a16:creationId xmlns:a16="http://schemas.microsoft.com/office/drawing/2014/main" id="{2EA122D4-4CC5-4B40-82FC-DF118B3826E5}"/>
                </a:ext>
              </a:extLst>
            </p:cNvPr>
            <p:cNvSpPr/>
            <p:nvPr/>
          </p:nvSpPr>
          <p:spPr>
            <a:xfrm>
              <a:off x="7533580" y="2775237"/>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0" name="Rectangle 199">
              <a:extLst>
                <a:ext uri="{FF2B5EF4-FFF2-40B4-BE49-F238E27FC236}">
                  <a16:creationId xmlns:a16="http://schemas.microsoft.com/office/drawing/2014/main" id="{48A65C70-D946-49FA-AED8-724826CA53D9}"/>
                </a:ext>
              </a:extLst>
            </p:cNvPr>
            <p:cNvSpPr/>
            <p:nvPr/>
          </p:nvSpPr>
          <p:spPr>
            <a:xfrm>
              <a:off x="7533581" y="2811580"/>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1" name="Rectangle 200">
              <a:extLst>
                <a:ext uri="{FF2B5EF4-FFF2-40B4-BE49-F238E27FC236}">
                  <a16:creationId xmlns:a16="http://schemas.microsoft.com/office/drawing/2014/main" id="{286D5851-C46D-4054-A0F6-3201B4539CAA}"/>
                </a:ext>
              </a:extLst>
            </p:cNvPr>
            <p:cNvSpPr/>
            <p:nvPr/>
          </p:nvSpPr>
          <p:spPr>
            <a:xfrm>
              <a:off x="7533580" y="2849654"/>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2" name="Rectangle 201">
              <a:extLst>
                <a:ext uri="{FF2B5EF4-FFF2-40B4-BE49-F238E27FC236}">
                  <a16:creationId xmlns:a16="http://schemas.microsoft.com/office/drawing/2014/main" id="{6F3F0F61-07D8-4D4A-8E0E-D21A3CCC176E}"/>
                </a:ext>
              </a:extLst>
            </p:cNvPr>
            <p:cNvSpPr/>
            <p:nvPr/>
          </p:nvSpPr>
          <p:spPr>
            <a:xfrm>
              <a:off x="7533581" y="2885998"/>
              <a:ext cx="100838" cy="3853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3" name="Rectangle 202">
              <a:extLst>
                <a:ext uri="{FF2B5EF4-FFF2-40B4-BE49-F238E27FC236}">
                  <a16:creationId xmlns:a16="http://schemas.microsoft.com/office/drawing/2014/main" id="{E2F88A32-500D-4412-A9CE-855EF4B8BEDA}"/>
                </a:ext>
              </a:extLst>
            </p:cNvPr>
            <p:cNvSpPr/>
            <p:nvPr/>
          </p:nvSpPr>
          <p:spPr>
            <a:xfrm>
              <a:off x="2496854"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4" name="Rectangle 203">
              <a:extLst>
                <a:ext uri="{FF2B5EF4-FFF2-40B4-BE49-F238E27FC236}">
                  <a16:creationId xmlns:a16="http://schemas.microsoft.com/office/drawing/2014/main" id="{C5EE93F1-6754-4CAA-8D8A-C40B40EDF088}"/>
                </a:ext>
              </a:extLst>
            </p:cNvPr>
            <p:cNvSpPr/>
            <p:nvPr/>
          </p:nvSpPr>
          <p:spPr>
            <a:xfrm>
              <a:off x="2534928"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5" name="Rectangle 204">
              <a:extLst>
                <a:ext uri="{FF2B5EF4-FFF2-40B4-BE49-F238E27FC236}">
                  <a16:creationId xmlns:a16="http://schemas.microsoft.com/office/drawing/2014/main" id="{BA5EEE86-7FE2-4597-90D4-E4C60D259866}"/>
                </a:ext>
              </a:extLst>
            </p:cNvPr>
            <p:cNvSpPr/>
            <p:nvPr/>
          </p:nvSpPr>
          <p:spPr>
            <a:xfrm>
              <a:off x="2573001"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6" name="Rectangle 205">
              <a:extLst>
                <a:ext uri="{FF2B5EF4-FFF2-40B4-BE49-F238E27FC236}">
                  <a16:creationId xmlns:a16="http://schemas.microsoft.com/office/drawing/2014/main" id="{12F4C5B4-FE9C-49E6-A91B-CAED85681B9A}"/>
                </a:ext>
              </a:extLst>
            </p:cNvPr>
            <p:cNvSpPr/>
            <p:nvPr/>
          </p:nvSpPr>
          <p:spPr>
            <a:xfrm>
              <a:off x="2611076"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7" name="Rectangle 206">
              <a:extLst>
                <a:ext uri="{FF2B5EF4-FFF2-40B4-BE49-F238E27FC236}">
                  <a16:creationId xmlns:a16="http://schemas.microsoft.com/office/drawing/2014/main" id="{E8B628C5-CA51-49CF-94B7-ACBA75F9C0DF}"/>
                </a:ext>
              </a:extLst>
            </p:cNvPr>
            <p:cNvSpPr/>
            <p:nvPr/>
          </p:nvSpPr>
          <p:spPr>
            <a:xfrm>
              <a:off x="2649149"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8" name="Rectangle 207">
              <a:extLst>
                <a:ext uri="{FF2B5EF4-FFF2-40B4-BE49-F238E27FC236}">
                  <a16:creationId xmlns:a16="http://schemas.microsoft.com/office/drawing/2014/main" id="{E4B78302-C065-4C8B-8E02-669409E8614A}"/>
                </a:ext>
              </a:extLst>
            </p:cNvPr>
            <p:cNvSpPr/>
            <p:nvPr/>
          </p:nvSpPr>
          <p:spPr>
            <a:xfrm>
              <a:off x="2687223"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9" name="Rectangle 208">
              <a:extLst>
                <a:ext uri="{FF2B5EF4-FFF2-40B4-BE49-F238E27FC236}">
                  <a16:creationId xmlns:a16="http://schemas.microsoft.com/office/drawing/2014/main" id="{8D33F45F-DC95-4C4C-8F97-B82D7476A1C4}"/>
                </a:ext>
              </a:extLst>
            </p:cNvPr>
            <p:cNvSpPr/>
            <p:nvPr/>
          </p:nvSpPr>
          <p:spPr>
            <a:xfrm>
              <a:off x="2725295"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0" name="Rectangle 209">
              <a:extLst>
                <a:ext uri="{FF2B5EF4-FFF2-40B4-BE49-F238E27FC236}">
                  <a16:creationId xmlns:a16="http://schemas.microsoft.com/office/drawing/2014/main" id="{7FB2688A-F5A8-44D9-AA09-FBE4EC257AE8}"/>
                </a:ext>
              </a:extLst>
            </p:cNvPr>
            <p:cNvSpPr/>
            <p:nvPr/>
          </p:nvSpPr>
          <p:spPr>
            <a:xfrm>
              <a:off x="2763368"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1" name="Rectangle 210">
              <a:extLst>
                <a:ext uri="{FF2B5EF4-FFF2-40B4-BE49-F238E27FC236}">
                  <a16:creationId xmlns:a16="http://schemas.microsoft.com/office/drawing/2014/main" id="{6891011E-32B8-44A8-A390-FCA8FDA4F189}"/>
                </a:ext>
              </a:extLst>
            </p:cNvPr>
            <p:cNvSpPr/>
            <p:nvPr/>
          </p:nvSpPr>
          <p:spPr>
            <a:xfrm>
              <a:off x="2801443"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2" name="Rectangle 211">
              <a:extLst>
                <a:ext uri="{FF2B5EF4-FFF2-40B4-BE49-F238E27FC236}">
                  <a16:creationId xmlns:a16="http://schemas.microsoft.com/office/drawing/2014/main" id="{D494B210-6FEC-40E8-B50D-06E45537D3A7}"/>
                </a:ext>
              </a:extLst>
            </p:cNvPr>
            <p:cNvSpPr/>
            <p:nvPr/>
          </p:nvSpPr>
          <p:spPr>
            <a:xfrm>
              <a:off x="2839517"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3" name="Rectangle 212">
              <a:extLst>
                <a:ext uri="{FF2B5EF4-FFF2-40B4-BE49-F238E27FC236}">
                  <a16:creationId xmlns:a16="http://schemas.microsoft.com/office/drawing/2014/main" id="{7212E9B0-1CAE-408C-B5F6-5089269F9099}"/>
                </a:ext>
              </a:extLst>
            </p:cNvPr>
            <p:cNvSpPr/>
            <p:nvPr/>
          </p:nvSpPr>
          <p:spPr>
            <a:xfrm>
              <a:off x="2877590"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4" name="Rectangle 213">
              <a:extLst>
                <a:ext uri="{FF2B5EF4-FFF2-40B4-BE49-F238E27FC236}">
                  <a16:creationId xmlns:a16="http://schemas.microsoft.com/office/drawing/2014/main" id="{62CA7D0B-80C7-4675-B4FC-0972EAAD2D1A}"/>
                </a:ext>
              </a:extLst>
            </p:cNvPr>
            <p:cNvSpPr/>
            <p:nvPr/>
          </p:nvSpPr>
          <p:spPr>
            <a:xfrm>
              <a:off x="2915664" y="1631554"/>
              <a:ext cx="38421" cy="115953"/>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5" name="TextBox 214">
              <a:extLst>
                <a:ext uri="{FF2B5EF4-FFF2-40B4-BE49-F238E27FC236}">
                  <a16:creationId xmlns:a16="http://schemas.microsoft.com/office/drawing/2014/main" id="{6C937695-48FF-4D26-B569-37FDA5645827}"/>
                </a:ext>
              </a:extLst>
            </p:cNvPr>
            <p:cNvSpPr txBox="1"/>
            <p:nvPr/>
          </p:nvSpPr>
          <p:spPr>
            <a:xfrm>
              <a:off x="3467618" y="3475091"/>
              <a:ext cx="979530" cy="338554"/>
            </a:xfrm>
            <a:prstGeom prst="rect">
              <a:avLst/>
            </a:prstGeom>
            <a:noFill/>
            <a:ln w="19050">
              <a:solidFill>
                <a:schemeClr val="tx1"/>
              </a:solidFill>
            </a:ln>
          </p:spPr>
          <p:txBody>
            <a:bodyPr wrap="square" rtlCol="0">
              <a:spAutoFit/>
            </a:bodyPr>
            <a:lstStyle/>
            <a:p>
              <a:pPr algn="ctr"/>
              <a:r>
                <a:rPr lang="en-US" sz="800" dirty="0"/>
                <a:t>AWA </a:t>
              </a:r>
              <a:r>
                <a:rPr lang="en-US" sz="800" dirty="0" err="1"/>
                <a:t>RF</a:t>
              </a:r>
              <a:r>
                <a:rPr lang="en-US" sz="800" dirty="0"/>
                <a:t> Shielded Room</a:t>
              </a:r>
            </a:p>
          </p:txBody>
        </p:sp>
        <p:cxnSp>
          <p:nvCxnSpPr>
            <p:cNvPr id="216" name="Straight Arrow Connector 215">
              <a:extLst>
                <a:ext uri="{FF2B5EF4-FFF2-40B4-BE49-F238E27FC236}">
                  <a16:creationId xmlns:a16="http://schemas.microsoft.com/office/drawing/2014/main" id="{5465994F-4888-4BCD-A36F-EC6868FBF856}"/>
                </a:ext>
              </a:extLst>
            </p:cNvPr>
            <p:cNvCxnSpPr>
              <a:cxnSpLocks/>
              <a:stCxn id="215" idx="0"/>
            </p:cNvCxnSpPr>
            <p:nvPr/>
          </p:nvCxnSpPr>
          <p:spPr>
            <a:xfrm flipH="1" flipV="1">
              <a:off x="3802563" y="3223883"/>
              <a:ext cx="154820" cy="251208"/>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cxnSp>
          <p:nvCxnSpPr>
            <p:cNvPr id="217" name="Straight Connector 216">
              <a:extLst>
                <a:ext uri="{FF2B5EF4-FFF2-40B4-BE49-F238E27FC236}">
                  <a16:creationId xmlns:a16="http://schemas.microsoft.com/office/drawing/2014/main" id="{F0A1D720-51EB-4A6E-B1EA-7604D9BE5A8F}"/>
                </a:ext>
              </a:extLst>
            </p:cNvPr>
            <p:cNvCxnSpPr/>
            <p:nvPr/>
          </p:nvCxnSpPr>
          <p:spPr>
            <a:xfrm>
              <a:off x="2769819" y="1604991"/>
              <a:ext cx="223295" cy="0"/>
            </a:xfrm>
            <a:prstGeom prst="line">
              <a:avLst/>
            </a:prstGeom>
            <a:ln w="38100" cap="sq">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B49500C-116F-4AA7-8B2B-8F35901E79DB}"/>
                </a:ext>
              </a:extLst>
            </p:cNvPr>
            <p:cNvCxnSpPr/>
            <p:nvPr/>
          </p:nvCxnSpPr>
          <p:spPr>
            <a:xfrm>
              <a:off x="2993114" y="1604991"/>
              <a:ext cx="0" cy="139560"/>
            </a:xfrm>
            <a:prstGeom prst="line">
              <a:avLst/>
            </a:prstGeom>
            <a:ln w="38100" cap="sq">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BA7E3826-F769-4C8E-9ED3-248889534C30}"/>
                </a:ext>
              </a:extLst>
            </p:cNvPr>
            <p:cNvCxnSpPr/>
            <p:nvPr/>
          </p:nvCxnSpPr>
          <p:spPr>
            <a:xfrm>
              <a:off x="3970032" y="3112236"/>
              <a:ext cx="390767" cy="0"/>
            </a:xfrm>
            <a:prstGeom prst="line">
              <a:avLst/>
            </a:prstGeom>
            <a:ln w="38100" cap="sq">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16CD456-03A2-455E-8245-6D5B0A7B594A}"/>
                </a:ext>
              </a:extLst>
            </p:cNvPr>
            <p:cNvCxnSpPr/>
            <p:nvPr/>
          </p:nvCxnSpPr>
          <p:spPr>
            <a:xfrm>
              <a:off x="4360799" y="3112236"/>
              <a:ext cx="0" cy="83735"/>
            </a:xfrm>
            <a:prstGeom prst="line">
              <a:avLst/>
            </a:prstGeom>
            <a:ln w="38100" cap="sq">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F835C9F4-83DB-4996-906E-189410E1F9BF}"/>
                </a:ext>
              </a:extLst>
            </p:cNvPr>
            <p:cNvCxnSpPr/>
            <p:nvPr/>
          </p:nvCxnSpPr>
          <p:spPr>
            <a:xfrm>
              <a:off x="7682320" y="2749381"/>
              <a:ext cx="0" cy="223295"/>
            </a:xfrm>
            <a:prstGeom prst="line">
              <a:avLst/>
            </a:prstGeom>
            <a:ln w="38100" cap="sq">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68494C8-E134-4AC1-A0AE-7235876E22FC}"/>
                </a:ext>
              </a:extLst>
            </p:cNvPr>
            <p:cNvCxnSpPr/>
            <p:nvPr/>
          </p:nvCxnSpPr>
          <p:spPr>
            <a:xfrm flipH="1">
              <a:off x="7542760" y="2972676"/>
              <a:ext cx="139560" cy="0"/>
            </a:xfrm>
            <a:prstGeom prst="line">
              <a:avLst/>
            </a:prstGeom>
            <a:ln w="38100" cap="sq">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45C1960-9C72-4744-A62C-1DE7EFE0B7EC}"/>
                </a:ext>
              </a:extLst>
            </p:cNvPr>
            <p:cNvCxnSpPr/>
            <p:nvPr/>
          </p:nvCxnSpPr>
          <p:spPr>
            <a:xfrm flipH="1">
              <a:off x="6398371" y="2665645"/>
              <a:ext cx="865271" cy="0"/>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62C5B9AF-7C0B-4FDD-96EB-3AC1DAEFD216}"/>
                </a:ext>
              </a:extLst>
            </p:cNvPr>
            <p:cNvCxnSpPr/>
            <p:nvPr/>
          </p:nvCxnSpPr>
          <p:spPr>
            <a:xfrm flipH="1">
              <a:off x="6398371" y="2665645"/>
              <a:ext cx="1" cy="83735"/>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B28E3607-E8EC-4954-BFE3-AB15FC1B41A9}"/>
                </a:ext>
              </a:extLst>
            </p:cNvPr>
            <p:cNvCxnSpPr/>
            <p:nvPr/>
          </p:nvCxnSpPr>
          <p:spPr>
            <a:xfrm flipH="1">
              <a:off x="5923868" y="2749381"/>
              <a:ext cx="474504" cy="0"/>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8BF86BDC-F80C-43C0-914D-F03B54ECBAF8}"/>
                </a:ext>
              </a:extLst>
            </p:cNvPr>
            <p:cNvCxnSpPr/>
            <p:nvPr/>
          </p:nvCxnSpPr>
          <p:spPr>
            <a:xfrm flipH="1">
              <a:off x="5923868" y="2665645"/>
              <a:ext cx="1" cy="83735"/>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72752428-01BF-44C7-8578-11704CD62ABE}"/>
                </a:ext>
              </a:extLst>
            </p:cNvPr>
            <p:cNvCxnSpPr/>
            <p:nvPr/>
          </p:nvCxnSpPr>
          <p:spPr>
            <a:xfrm flipH="1">
              <a:off x="5505189" y="2665645"/>
              <a:ext cx="418681" cy="0"/>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1EDDF110-C417-4F3E-ABD7-443E7AD5323A}"/>
                </a:ext>
              </a:extLst>
            </p:cNvPr>
            <p:cNvCxnSpPr/>
            <p:nvPr/>
          </p:nvCxnSpPr>
          <p:spPr>
            <a:xfrm flipH="1">
              <a:off x="5505189" y="2665645"/>
              <a:ext cx="1" cy="83735"/>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D417728-D579-41DC-8264-97D8FE9FC886}"/>
                </a:ext>
              </a:extLst>
            </p:cNvPr>
            <p:cNvCxnSpPr/>
            <p:nvPr/>
          </p:nvCxnSpPr>
          <p:spPr>
            <a:xfrm flipH="1">
              <a:off x="4863214" y="2749381"/>
              <a:ext cx="641976" cy="0"/>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FA86DCF-FF9D-4A55-AE2C-81F294101698}"/>
                </a:ext>
              </a:extLst>
            </p:cNvPr>
            <p:cNvCxnSpPr/>
            <p:nvPr/>
          </p:nvCxnSpPr>
          <p:spPr>
            <a:xfrm flipH="1">
              <a:off x="4863214" y="2749381"/>
              <a:ext cx="1" cy="111648"/>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76A4185-8D1A-4F1D-92E4-CB243FAC3BF5}"/>
                </a:ext>
              </a:extLst>
            </p:cNvPr>
            <p:cNvCxnSpPr/>
            <p:nvPr/>
          </p:nvCxnSpPr>
          <p:spPr>
            <a:xfrm flipH="1">
              <a:off x="1653342" y="2861028"/>
              <a:ext cx="3209875" cy="0"/>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F71914C-3E41-4636-A5D9-E9ABCD9F3F57}"/>
                </a:ext>
              </a:extLst>
            </p:cNvPr>
            <p:cNvCxnSpPr/>
            <p:nvPr/>
          </p:nvCxnSpPr>
          <p:spPr>
            <a:xfrm>
              <a:off x="1653342" y="2414438"/>
              <a:ext cx="0" cy="446591"/>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74DBEBB-220D-4DF8-BF26-FBFFFBDD0AE1}"/>
                </a:ext>
              </a:extLst>
            </p:cNvPr>
            <p:cNvCxnSpPr/>
            <p:nvPr/>
          </p:nvCxnSpPr>
          <p:spPr>
            <a:xfrm flipH="1">
              <a:off x="2462788" y="2107406"/>
              <a:ext cx="2288778" cy="0"/>
            </a:xfrm>
            <a:prstGeom prst="line">
              <a:avLst/>
            </a:prstGeom>
            <a:ln w="15875" cap="sq" cmpd="sng">
              <a:solidFill>
                <a:srgbClr val="00B0F0"/>
              </a:solidFill>
            </a:ln>
          </p:spPr>
          <p:style>
            <a:lnRef idx="1">
              <a:schemeClr val="accent1"/>
            </a:lnRef>
            <a:fillRef idx="0">
              <a:schemeClr val="accent1"/>
            </a:fillRef>
            <a:effectRef idx="0">
              <a:schemeClr val="accent1"/>
            </a:effectRef>
            <a:fontRef idx="minor">
              <a:schemeClr val="tx1"/>
            </a:fontRef>
          </p:style>
        </p:cxnSp>
        <p:sp>
          <p:nvSpPr>
            <p:cNvPr id="234" name="TextBox 233">
              <a:extLst>
                <a:ext uri="{FF2B5EF4-FFF2-40B4-BE49-F238E27FC236}">
                  <a16:creationId xmlns:a16="http://schemas.microsoft.com/office/drawing/2014/main" id="{4F130B9E-69F6-4BD0-AFF2-EE2B020A68D8}"/>
                </a:ext>
              </a:extLst>
            </p:cNvPr>
            <p:cNvSpPr txBox="1"/>
            <p:nvPr/>
          </p:nvSpPr>
          <p:spPr>
            <a:xfrm>
              <a:off x="5824794" y="3243703"/>
              <a:ext cx="775328" cy="233489"/>
            </a:xfrm>
            <a:prstGeom prst="rect">
              <a:avLst/>
            </a:prstGeom>
            <a:noFill/>
            <a:ln w="19050">
              <a:solidFill>
                <a:schemeClr val="tx1"/>
              </a:solidFill>
            </a:ln>
          </p:spPr>
          <p:txBody>
            <a:bodyPr wrap="square" rtlCol="0">
              <a:spAutoFit/>
            </a:bodyPr>
            <a:lstStyle/>
            <a:p>
              <a:pPr algn="ctr"/>
              <a:r>
                <a:rPr lang="en-US" sz="800" dirty="0"/>
                <a:t>KEY</a:t>
              </a:r>
            </a:p>
          </p:txBody>
        </p:sp>
        <p:sp>
          <p:nvSpPr>
            <p:cNvPr id="235" name="TextBox 234">
              <a:extLst>
                <a:ext uri="{FF2B5EF4-FFF2-40B4-BE49-F238E27FC236}">
                  <a16:creationId xmlns:a16="http://schemas.microsoft.com/office/drawing/2014/main" id="{4B7898E3-5F18-4ABB-B4C5-33ADA3826721}"/>
                </a:ext>
              </a:extLst>
            </p:cNvPr>
            <p:cNvSpPr txBox="1"/>
            <p:nvPr/>
          </p:nvSpPr>
          <p:spPr>
            <a:xfrm>
              <a:off x="5449365" y="3698387"/>
              <a:ext cx="558239" cy="233489"/>
            </a:xfrm>
            <a:prstGeom prst="rect">
              <a:avLst/>
            </a:prstGeom>
            <a:noFill/>
            <a:ln w="19050">
              <a:solidFill>
                <a:schemeClr val="tx1"/>
              </a:solidFill>
            </a:ln>
          </p:spPr>
          <p:txBody>
            <a:bodyPr wrap="square" rtlCol="0">
              <a:spAutoFit/>
            </a:bodyPr>
            <a:lstStyle/>
            <a:p>
              <a:pPr algn="ctr"/>
              <a:endParaRPr lang="en-US" sz="800" dirty="0"/>
            </a:p>
          </p:txBody>
        </p:sp>
        <p:sp>
          <p:nvSpPr>
            <p:cNvPr id="236" name="TextBox 235">
              <a:extLst>
                <a:ext uri="{FF2B5EF4-FFF2-40B4-BE49-F238E27FC236}">
                  <a16:creationId xmlns:a16="http://schemas.microsoft.com/office/drawing/2014/main" id="{27C25EB6-96A4-48E6-A6CC-4C61F7D2A2B8}"/>
                </a:ext>
              </a:extLst>
            </p:cNvPr>
            <p:cNvSpPr txBox="1"/>
            <p:nvPr/>
          </p:nvSpPr>
          <p:spPr>
            <a:xfrm>
              <a:off x="5449365" y="3921682"/>
              <a:ext cx="558239" cy="233489"/>
            </a:xfrm>
            <a:prstGeom prst="rect">
              <a:avLst/>
            </a:prstGeom>
            <a:noFill/>
            <a:ln w="19050">
              <a:solidFill>
                <a:schemeClr val="tx1"/>
              </a:solidFill>
            </a:ln>
          </p:spPr>
          <p:txBody>
            <a:bodyPr wrap="square" rtlCol="0">
              <a:spAutoFit/>
            </a:bodyPr>
            <a:lstStyle/>
            <a:p>
              <a:pPr algn="ctr"/>
              <a:endParaRPr lang="en-US" sz="800" dirty="0"/>
            </a:p>
          </p:txBody>
        </p:sp>
        <p:sp>
          <p:nvSpPr>
            <p:cNvPr id="237" name="TextBox 236">
              <a:extLst>
                <a:ext uri="{FF2B5EF4-FFF2-40B4-BE49-F238E27FC236}">
                  <a16:creationId xmlns:a16="http://schemas.microsoft.com/office/drawing/2014/main" id="{3B703AC5-4700-4D89-8128-29F4C6F8F33C}"/>
                </a:ext>
              </a:extLst>
            </p:cNvPr>
            <p:cNvSpPr txBox="1"/>
            <p:nvPr/>
          </p:nvSpPr>
          <p:spPr>
            <a:xfrm>
              <a:off x="5449365" y="4144977"/>
              <a:ext cx="558239" cy="233489"/>
            </a:xfrm>
            <a:prstGeom prst="rect">
              <a:avLst/>
            </a:prstGeom>
            <a:noFill/>
            <a:ln w="19050">
              <a:solidFill>
                <a:schemeClr val="tx1"/>
              </a:solidFill>
            </a:ln>
          </p:spPr>
          <p:txBody>
            <a:bodyPr wrap="square" rtlCol="0">
              <a:spAutoFit/>
            </a:bodyPr>
            <a:lstStyle/>
            <a:p>
              <a:pPr algn="ctr"/>
              <a:endParaRPr lang="en-US" sz="800" dirty="0"/>
            </a:p>
          </p:txBody>
        </p:sp>
        <p:sp>
          <p:nvSpPr>
            <p:cNvPr id="238" name="TextBox 237">
              <a:extLst>
                <a:ext uri="{FF2B5EF4-FFF2-40B4-BE49-F238E27FC236}">
                  <a16:creationId xmlns:a16="http://schemas.microsoft.com/office/drawing/2014/main" id="{F7E0AD9F-ABE4-49C3-B3E9-82ACE2886347}"/>
                </a:ext>
              </a:extLst>
            </p:cNvPr>
            <p:cNvSpPr txBox="1"/>
            <p:nvPr/>
          </p:nvSpPr>
          <p:spPr>
            <a:xfrm>
              <a:off x="6007604" y="3698387"/>
              <a:ext cx="949005" cy="233489"/>
            </a:xfrm>
            <a:prstGeom prst="rect">
              <a:avLst/>
            </a:prstGeom>
            <a:noFill/>
            <a:ln w="19050">
              <a:solidFill>
                <a:schemeClr val="tx1"/>
              </a:solidFill>
            </a:ln>
          </p:spPr>
          <p:txBody>
            <a:bodyPr wrap="square" rtlCol="0">
              <a:spAutoFit/>
            </a:bodyPr>
            <a:lstStyle/>
            <a:p>
              <a:pPr algn="ctr"/>
              <a:r>
                <a:rPr lang="en-US" sz="800" dirty="0"/>
                <a:t>Roof Access</a:t>
              </a:r>
            </a:p>
          </p:txBody>
        </p:sp>
        <p:sp>
          <p:nvSpPr>
            <p:cNvPr id="239" name="TextBox 238">
              <a:extLst>
                <a:ext uri="{FF2B5EF4-FFF2-40B4-BE49-F238E27FC236}">
                  <a16:creationId xmlns:a16="http://schemas.microsoft.com/office/drawing/2014/main" id="{FD79AA95-B070-4E87-8D80-82BABE1F35EF}"/>
                </a:ext>
              </a:extLst>
            </p:cNvPr>
            <p:cNvSpPr txBox="1"/>
            <p:nvPr/>
          </p:nvSpPr>
          <p:spPr>
            <a:xfrm>
              <a:off x="6007604" y="3921682"/>
              <a:ext cx="949005" cy="233489"/>
            </a:xfrm>
            <a:prstGeom prst="rect">
              <a:avLst/>
            </a:prstGeom>
            <a:noFill/>
            <a:ln w="19050">
              <a:solidFill>
                <a:schemeClr val="tx1"/>
              </a:solidFill>
            </a:ln>
          </p:spPr>
          <p:txBody>
            <a:bodyPr wrap="square" rtlCol="0">
              <a:spAutoFit/>
            </a:bodyPr>
            <a:lstStyle/>
            <a:p>
              <a:pPr algn="ctr"/>
              <a:r>
                <a:rPr lang="en-US" sz="800" dirty="0"/>
                <a:t>Roof Control</a:t>
              </a:r>
            </a:p>
          </p:txBody>
        </p:sp>
        <p:sp>
          <p:nvSpPr>
            <p:cNvPr id="240" name="TextBox 239">
              <a:extLst>
                <a:ext uri="{FF2B5EF4-FFF2-40B4-BE49-F238E27FC236}">
                  <a16:creationId xmlns:a16="http://schemas.microsoft.com/office/drawing/2014/main" id="{E1891CD5-E640-4FCD-926D-D194D5E9EC01}"/>
                </a:ext>
              </a:extLst>
            </p:cNvPr>
            <p:cNvSpPr txBox="1"/>
            <p:nvPr/>
          </p:nvSpPr>
          <p:spPr>
            <a:xfrm>
              <a:off x="6007604" y="4144977"/>
              <a:ext cx="949005" cy="233489"/>
            </a:xfrm>
            <a:prstGeom prst="rect">
              <a:avLst/>
            </a:prstGeom>
            <a:noFill/>
            <a:ln w="19050">
              <a:solidFill>
                <a:schemeClr val="tx1"/>
              </a:solidFill>
            </a:ln>
          </p:spPr>
          <p:txBody>
            <a:bodyPr wrap="square" rtlCol="0">
              <a:spAutoFit/>
            </a:bodyPr>
            <a:lstStyle/>
            <a:p>
              <a:pPr algn="ctr"/>
              <a:r>
                <a:rPr lang="en-US" sz="800" dirty="0"/>
                <a:t>Safety Chain</a:t>
              </a:r>
            </a:p>
          </p:txBody>
        </p:sp>
        <p:sp>
          <p:nvSpPr>
            <p:cNvPr id="241" name="Rectangle 240">
              <a:extLst>
                <a:ext uri="{FF2B5EF4-FFF2-40B4-BE49-F238E27FC236}">
                  <a16:creationId xmlns:a16="http://schemas.microsoft.com/office/drawing/2014/main" id="{875E9563-2226-41EF-BB3F-B6F7D638EFD9}"/>
                </a:ext>
              </a:extLst>
            </p:cNvPr>
            <p:cNvSpPr/>
            <p:nvPr/>
          </p:nvSpPr>
          <p:spPr>
            <a:xfrm>
              <a:off x="5533101" y="3754212"/>
              <a:ext cx="390767" cy="1116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2" name="Rectangle 241">
              <a:extLst>
                <a:ext uri="{FF2B5EF4-FFF2-40B4-BE49-F238E27FC236}">
                  <a16:creationId xmlns:a16="http://schemas.microsoft.com/office/drawing/2014/main" id="{5C0D7988-6021-4314-84DA-D67D46096322}"/>
                </a:ext>
              </a:extLst>
            </p:cNvPr>
            <p:cNvSpPr/>
            <p:nvPr/>
          </p:nvSpPr>
          <p:spPr>
            <a:xfrm>
              <a:off x="5533101" y="3977506"/>
              <a:ext cx="390767" cy="111648"/>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3" name="Rectangle 242">
              <a:extLst>
                <a:ext uri="{FF2B5EF4-FFF2-40B4-BE49-F238E27FC236}">
                  <a16:creationId xmlns:a16="http://schemas.microsoft.com/office/drawing/2014/main" id="{46170323-B496-4EE1-9518-D524B86C3BF2}"/>
                </a:ext>
              </a:extLst>
            </p:cNvPr>
            <p:cNvSpPr/>
            <p:nvPr/>
          </p:nvSpPr>
          <p:spPr>
            <a:xfrm>
              <a:off x="5533101" y="4200802"/>
              <a:ext cx="390767" cy="111648"/>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4" name="TextBox 243">
              <a:extLst>
                <a:ext uri="{FF2B5EF4-FFF2-40B4-BE49-F238E27FC236}">
                  <a16:creationId xmlns:a16="http://schemas.microsoft.com/office/drawing/2014/main" id="{34C6FEAE-DB2F-4994-BA82-3CB6CA45BE1F}"/>
                </a:ext>
              </a:extLst>
            </p:cNvPr>
            <p:cNvSpPr txBox="1"/>
            <p:nvPr/>
          </p:nvSpPr>
          <p:spPr>
            <a:xfrm>
              <a:off x="5449365" y="3475091"/>
              <a:ext cx="558239" cy="233489"/>
            </a:xfrm>
            <a:prstGeom prst="rect">
              <a:avLst/>
            </a:prstGeom>
            <a:noFill/>
            <a:ln w="19050">
              <a:solidFill>
                <a:schemeClr val="tx1"/>
              </a:solidFill>
            </a:ln>
          </p:spPr>
          <p:txBody>
            <a:bodyPr wrap="square" rtlCol="0">
              <a:spAutoFit/>
            </a:bodyPr>
            <a:lstStyle/>
            <a:p>
              <a:pPr algn="ctr"/>
              <a:endParaRPr lang="en-US" sz="800" dirty="0"/>
            </a:p>
          </p:txBody>
        </p:sp>
        <p:sp>
          <p:nvSpPr>
            <p:cNvPr id="245" name="TextBox 244">
              <a:extLst>
                <a:ext uri="{FF2B5EF4-FFF2-40B4-BE49-F238E27FC236}">
                  <a16:creationId xmlns:a16="http://schemas.microsoft.com/office/drawing/2014/main" id="{C0B4810C-5F1B-4F2F-B0D6-97335893BE29}"/>
                </a:ext>
              </a:extLst>
            </p:cNvPr>
            <p:cNvSpPr txBox="1"/>
            <p:nvPr/>
          </p:nvSpPr>
          <p:spPr>
            <a:xfrm>
              <a:off x="6007604" y="3475091"/>
              <a:ext cx="949005" cy="233489"/>
            </a:xfrm>
            <a:prstGeom prst="rect">
              <a:avLst/>
            </a:prstGeom>
            <a:noFill/>
            <a:ln w="19050">
              <a:solidFill>
                <a:schemeClr val="tx1"/>
              </a:solidFill>
            </a:ln>
          </p:spPr>
          <p:txBody>
            <a:bodyPr wrap="square" rtlCol="0">
              <a:spAutoFit/>
            </a:bodyPr>
            <a:lstStyle/>
            <a:p>
              <a:pPr algn="ctr"/>
              <a:r>
                <a:rPr lang="en-US" sz="800" dirty="0"/>
                <a:t>Door/Key Tree</a:t>
              </a:r>
            </a:p>
          </p:txBody>
        </p:sp>
        <p:sp>
          <p:nvSpPr>
            <p:cNvPr id="246" name="Rectangle 245">
              <a:extLst>
                <a:ext uri="{FF2B5EF4-FFF2-40B4-BE49-F238E27FC236}">
                  <a16:creationId xmlns:a16="http://schemas.microsoft.com/office/drawing/2014/main" id="{6CC2D1C7-6AB3-4FC7-A0C9-151E7D93C27C}"/>
                </a:ext>
              </a:extLst>
            </p:cNvPr>
            <p:cNvSpPr/>
            <p:nvPr/>
          </p:nvSpPr>
          <p:spPr>
            <a:xfrm>
              <a:off x="5533101" y="3530915"/>
              <a:ext cx="390767" cy="111648"/>
            </a:xfrm>
            <a:prstGeom prst="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7" name="TextBox 246">
              <a:extLst>
                <a:ext uri="{FF2B5EF4-FFF2-40B4-BE49-F238E27FC236}">
                  <a16:creationId xmlns:a16="http://schemas.microsoft.com/office/drawing/2014/main" id="{5208BC60-CD75-4100-8B5E-390399B1A9A9}"/>
                </a:ext>
              </a:extLst>
            </p:cNvPr>
            <p:cNvSpPr txBox="1"/>
            <p:nvPr/>
          </p:nvSpPr>
          <p:spPr>
            <a:xfrm>
              <a:off x="1530839" y="1183387"/>
              <a:ext cx="597004" cy="233489"/>
            </a:xfrm>
            <a:prstGeom prst="rect">
              <a:avLst/>
            </a:prstGeom>
            <a:noFill/>
            <a:ln w="19050">
              <a:solidFill>
                <a:schemeClr val="tx1"/>
              </a:solidFill>
            </a:ln>
          </p:spPr>
          <p:txBody>
            <a:bodyPr wrap="square" rtlCol="0">
              <a:spAutoFit/>
            </a:bodyPr>
            <a:lstStyle/>
            <a:p>
              <a:pPr algn="ctr"/>
              <a:r>
                <a:rPr lang="en-US" sz="800" dirty="0"/>
                <a:t>Door 3</a:t>
              </a:r>
            </a:p>
          </p:txBody>
        </p:sp>
        <p:sp>
          <p:nvSpPr>
            <p:cNvPr id="248" name="TextBox 247">
              <a:extLst>
                <a:ext uri="{FF2B5EF4-FFF2-40B4-BE49-F238E27FC236}">
                  <a16:creationId xmlns:a16="http://schemas.microsoft.com/office/drawing/2014/main" id="{33A3B64F-B66C-47BF-A078-74B8F7BA6940}"/>
                </a:ext>
              </a:extLst>
            </p:cNvPr>
            <p:cNvSpPr txBox="1"/>
            <p:nvPr/>
          </p:nvSpPr>
          <p:spPr>
            <a:xfrm>
              <a:off x="5122378" y="1426753"/>
              <a:ext cx="607857" cy="233489"/>
            </a:xfrm>
            <a:prstGeom prst="rect">
              <a:avLst/>
            </a:prstGeom>
            <a:noFill/>
            <a:ln w="19050">
              <a:solidFill>
                <a:schemeClr val="tx1"/>
              </a:solidFill>
            </a:ln>
          </p:spPr>
          <p:txBody>
            <a:bodyPr wrap="square" rtlCol="0">
              <a:spAutoFit/>
            </a:bodyPr>
            <a:lstStyle/>
            <a:p>
              <a:pPr algn="ctr"/>
              <a:r>
                <a:rPr lang="en-US" sz="800" dirty="0"/>
                <a:t>Door 2</a:t>
              </a:r>
            </a:p>
          </p:txBody>
        </p:sp>
        <p:sp>
          <p:nvSpPr>
            <p:cNvPr id="249" name="TextBox 248">
              <a:extLst>
                <a:ext uri="{FF2B5EF4-FFF2-40B4-BE49-F238E27FC236}">
                  <a16:creationId xmlns:a16="http://schemas.microsoft.com/office/drawing/2014/main" id="{81EB10D8-970D-4740-A79C-CAC6E4141A92}"/>
                </a:ext>
              </a:extLst>
            </p:cNvPr>
            <p:cNvSpPr txBox="1"/>
            <p:nvPr/>
          </p:nvSpPr>
          <p:spPr>
            <a:xfrm>
              <a:off x="7130291" y="1762004"/>
              <a:ext cx="551575" cy="233489"/>
            </a:xfrm>
            <a:prstGeom prst="rect">
              <a:avLst/>
            </a:prstGeom>
            <a:noFill/>
            <a:ln w="19050">
              <a:solidFill>
                <a:schemeClr val="tx1"/>
              </a:solidFill>
            </a:ln>
          </p:spPr>
          <p:txBody>
            <a:bodyPr wrap="square" rtlCol="0">
              <a:spAutoFit/>
            </a:bodyPr>
            <a:lstStyle/>
            <a:p>
              <a:pPr algn="ctr"/>
              <a:r>
                <a:rPr lang="en-US" sz="800" dirty="0"/>
                <a:t>Door 1</a:t>
              </a:r>
            </a:p>
          </p:txBody>
        </p:sp>
        <p:sp>
          <p:nvSpPr>
            <p:cNvPr id="253" name="TextBox 252">
              <a:extLst>
                <a:ext uri="{FF2B5EF4-FFF2-40B4-BE49-F238E27FC236}">
                  <a16:creationId xmlns:a16="http://schemas.microsoft.com/office/drawing/2014/main" id="{273C1553-AD02-44E4-9516-619CFB95999A}"/>
                </a:ext>
              </a:extLst>
            </p:cNvPr>
            <p:cNvSpPr txBox="1"/>
            <p:nvPr/>
          </p:nvSpPr>
          <p:spPr>
            <a:xfrm>
              <a:off x="3854567" y="4399399"/>
              <a:ext cx="1403234" cy="338554"/>
            </a:xfrm>
            <a:prstGeom prst="rect">
              <a:avLst/>
            </a:prstGeom>
            <a:noFill/>
            <a:ln w="19050">
              <a:solidFill>
                <a:schemeClr val="tx1"/>
              </a:solidFill>
            </a:ln>
          </p:spPr>
          <p:txBody>
            <a:bodyPr wrap="square" rtlCol="0">
              <a:spAutoFit/>
            </a:bodyPr>
            <a:lstStyle/>
            <a:p>
              <a:pPr algn="ctr"/>
              <a:r>
                <a:rPr lang="en-US" sz="800" dirty="0"/>
                <a:t>AWA Beamlines and Bunker Schematic</a:t>
              </a:r>
            </a:p>
          </p:txBody>
        </p:sp>
        <p:pic>
          <p:nvPicPr>
            <p:cNvPr id="16" name="Picture 15">
              <a:extLst>
                <a:ext uri="{FF2B5EF4-FFF2-40B4-BE49-F238E27FC236}">
                  <a16:creationId xmlns:a16="http://schemas.microsoft.com/office/drawing/2014/main" id="{8FC8F9EC-02D2-454A-8940-80FA7F46CDA7}"/>
                </a:ext>
              </a:extLst>
            </p:cNvPr>
            <p:cNvPicPr>
              <a:picLocks noChangeAspect="1"/>
            </p:cNvPicPr>
            <p:nvPr/>
          </p:nvPicPr>
          <p:blipFill rotWithShape="1">
            <a:blip r:embed="rId5"/>
            <a:srcRect t="20304" r="9892" b="18528"/>
            <a:stretch/>
          </p:blipFill>
          <p:spPr>
            <a:xfrm>
              <a:off x="1864865" y="2227228"/>
              <a:ext cx="3194819" cy="448712"/>
            </a:xfrm>
            <a:prstGeom prst="rect">
              <a:avLst/>
            </a:prstGeom>
          </p:spPr>
        </p:pic>
        <p:pic>
          <p:nvPicPr>
            <p:cNvPr id="255" name="Picture 254">
              <a:extLst>
                <a:ext uri="{FF2B5EF4-FFF2-40B4-BE49-F238E27FC236}">
                  <a16:creationId xmlns:a16="http://schemas.microsoft.com/office/drawing/2014/main" id="{E85C9641-F829-43F3-930A-D2EC03C04EC2}"/>
                </a:ext>
              </a:extLst>
            </p:cNvPr>
            <p:cNvPicPr>
              <a:picLocks noChangeAspect="1"/>
            </p:cNvPicPr>
            <p:nvPr/>
          </p:nvPicPr>
          <p:blipFill rotWithShape="1">
            <a:blip r:embed="rId5"/>
            <a:srcRect l="62344" r="16476" b="81018"/>
            <a:stretch/>
          </p:blipFill>
          <p:spPr>
            <a:xfrm>
              <a:off x="4081414" y="2122094"/>
              <a:ext cx="673466" cy="124873"/>
            </a:xfrm>
            <a:prstGeom prst="rect">
              <a:avLst/>
            </a:prstGeom>
          </p:spPr>
        </p:pic>
        <p:pic>
          <p:nvPicPr>
            <p:cNvPr id="267" name="Picture 4">
              <a:extLst>
                <a:ext uri="{FF2B5EF4-FFF2-40B4-BE49-F238E27FC236}">
                  <a16:creationId xmlns:a16="http://schemas.microsoft.com/office/drawing/2014/main" id="{64D70581-7F79-4EA4-A17F-6C61A8F699E7}"/>
                </a:ext>
              </a:extLst>
            </p:cNvPr>
            <p:cNvPicPr>
              <a:picLocks noChangeAspect="1" noChangeArrowheads="1"/>
            </p:cNvPicPr>
            <p:nvPr/>
          </p:nvPicPr>
          <p:blipFill>
            <a:blip r:embed="rId3" cstate="print"/>
            <a:srcRect l="18333" t="43524" r="58095" b="38952"/>
            <a:stretch>
              <a:fillRect/>
            </a:stretch>
          </p:blipFill>
          <p:spPr bwMode="auto">
            <a:xfrm flipH="1">
              <a:off x="1715161" y="2548141"/>
              <a:ext cx="1362361" cy="305372"/>
            </a:xfrm>
            <a:prstGeom prst="rect">
              <a:avLst/>
            </a:prstGeom>
            <a:noFill/>
            <a:ln w="9525">
              <a:noFill/>
              <a:miter lim="800000"/>
              <a:headEnd/>
              <a:tailEnd/>
            </a:ln>
          </p:spPr>
        </p:pic>
        <p:cxnSp>
          <p:nvCxnSpPr>
            <p:cNvPr id="251" name="Straight Arrow Connector 250">
              <a:extLst>
                <a:ext uri="{FF2B5EF4-FFF2-40B4-BE49-F238E27FC236}">
                  <a16:creationId xmlns:a16="http://schemas.microsoft.com/office/drawing/2014/main" id="{484819E2-0598-4817-BEB7-D89B57541F73}"/>
                </a:ext>
              </a:extLst>
            </p:cNvPr>
            <p:cNvCxnSpPr>
              <a:cxnSpLocks/>
              <a:stCxn id="165" idx="2"/>
            </p:cNvCxnSpPr>
            <p:nvPr/>
          </p:nvCxnSpPr>
          <p:spPr>
            <a:xfrm flipH="1">
              <a:off x="3312834" y="1361083"/>
              <a:ext cx="342229" cy="805154"/>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cxnSp>
          <p:nvCxnSpPr>
            <p:cNvPr id="250" name="Straight Arrow Connector 249">
              <a:extLst>
                <a:ext uri="{FF2B5EF4-FFF2-40B4-BE49-F238E27FC236}">
                  <a16:creationId xmlns:a16="http://schemas.microsoft.com/office/drawing/2014/main" id="{68717B40-0CC4-42E4-AD0B-177AB3409171}"/>
                </a:ext>
              </a:extLst>
            </p:cNvPr>
            <p:cNvCxnSpPr>
              <a:cxnSpLocks/>
              <a:stCxn id="162" idx="0"/>
            </p:cNvCxnSpPr>
            <p:nvPr/>
          </p:nvCxnSpPr>
          <p:spPr>
            <a:xfrm flipH="1" flipV="1">
              <a:off x="2465454" y="2733445"/>
              <a:ext cx="427420" cy="741646"/>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AB00CD68-D82E-4C23-862B-DCBC0B0EE85A}"/>
                </a:ext>
              </a:extLst>
            </p:cNvPr>
            <p:cNvSpPr/>
            <p:nvPr/>
          </p:nvSpPr>
          <p:spPr>
            <a:xfrm>
              <a:off x="1830644" y="2231211"/>
              <a:ext cx="202684" cy="157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BED86681-A7DA-4B48-83A7-CCEA97C19859}"/>
                </a:ext>
              </a:extLst>
            </p:cNvPr>
            <p:cNvSpPr/>
            <p:nvPr/>
          </p:nvSpPr>
          <p:spPr>
            <a:xfrm>
              <a:off x="1755372" y="2744679"/>
              <a:ext cx="427420" cy="104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4" name="Picture 3" descr="C:\Users\sdoran\AppData\Local\Microsoft\Windows\Temporary Internet Files\Content.IE5\XZ951EXY\MC900329243[1].wmf">
            <a:extLst>
              <a:ext uri="{FF2B5EF4-FFF2-40B4-BE49-F238E27FC236}">
                <a16:creationId xmlns:a16="http://schemas.microsoft.com/office/drawing/2014/main" id="{25098617-B312-4C5C-BC6F-351F2404C794}"/>
              </a:ext>
            </a:extLst>
          </p:cNvPr>
          <p:cNvPicPr>
            <a:picLocks noChangeAspect="1" noChangeArrowheads="1"/>
          </p:cNvPicPr>
          <p:nvPr/>
        </p:nvPicPr>
        <p:blipFill>
          <a:blip r:embed="rId6" cstate="print"/>
          <a:srcRect/>
          <a:stretch>
            <a:fillRect/>
          </a:stretch>
        </p:blipFill>
        <p:spPr bwMode="auto">
          <a:xfrm rot="8166975">
            <a:off x="8574066" y="94781"/>
            <a:ext cx="470457" cy="476535"/>
          </a:xfrm>
          <a:prstGeom prst="rect">
            <a:avLst/>
          </a:prstGeom>
          <a:noFill/>
        </p:spPr>
      </p:pic>
      <p:sp>
        <p:nvSpPr>
          <p:cNvPr id="125" name="TextBox 124">
            <a:extLst>
              <a:ext uri="{FF2B5EF4-FFF2-40B4-BE49-F238E27FC236}">
                <a16:creationId xmlns:a16="http://schemas.microsoft.com/office/drawing/2014/main" id="{5258CF03-7210-42F0-BA20-E8C1217B5F45}"/>
              </a:ext>
            </a:extLst>
          </p:cNvPr>
          <p:cNvSpPr txBox="1"/>
          <p:nvPr/>
        </p:nvSpPr>
        <p:spPr>
          <a:xfrm>
            <a:off x="441959" y="880110"/>
            <a:ext cx="2237949"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AWA Bunker is ~130’ long inside. The bunker walls (in most places) are 7’ thick (3’ of HD concrete and 4.5’ of standard concrete) and 7.5’ high inside.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AWA has three beamlines: 65 MeV Drive Beam, 15 MeV Witness Beam, and the 2 MeV Argonne Cathode Test-stand (ACT).</a:t>
            </a:r>
          </a:p>
        </p:txBody>
      </p:sp>
      <p:sp>
        <p:nvSpPr>
          <p:cNvPr id="126" name="TextBox 125">
            <a:extLst>
              <a:ext uri="{FF2B5EF4-FFF2-40B4-BE49-F238E27FC236}">
                <a16:creationId xmlns:a16="http://schemas.microsoft.com/office/drawing/2014/main" id="{E950E990-6486-4289-9BFE-964316764473}"/>
              </a:ext>
            </a:extLst>
          </p:cNvPr>
          <p:cNvSpPr txBox="1"/>
          <p:nvPr/>
        </p:nvSpPr>
        <p:spPr>
          <a:xfrm>
            <a:off x="5399299" y="1428033"/>
            <a:ext cx="494998" cy="214468"/>
          </a:xfrm>
          <a:prstGeom prst="rect">
            <a:avLst/>
          </a:prstGeom>
          <a:noFill/>
          <a:ln w="19050">
            <a:solidFill>
              <a:schemeClr val="tx1"/>
            </a:solidFill>
          </a:ln>
        </p:spPr>
        <p:txBody>
          <a:bodyPr wrap="square" rtlCol="0">
            <a:spAutoFit/>
          </a:bodyPr>
          <a:lstStyle/>
          <a:p>
            <a:pPr algn="ctr"/>
            <a:r>
              <a:rPr lang="en-US" sz="800" dirty="0"/>
              <a:t>ACT</a:t>
            </a:r>
          </a:p>
        </p:txBody>
      </p:sp>
      <p:cxnSp>
        <p:nvCxnSpPr>
          <p:cNvPr id="127" name="Straight Arrow Connector 126">
            <a:extLst>
              <a:ext uri="{FF2B5EF4-FFF2-40B4-BE49-F238E27FC236}">
                <a16:creationId xmlns:a16="http://schemas.microsoft.com/office/drawing/2014/main" id="{F47A221E-FEDB-4977-85C0-76FC36C728C5}"/>
              </a:ext>
            </a:extLst>
          </p:cNvPr>
          <p:cNvCxnSpPr>
            <a:cxnSpLocks/>
            <a:stCxn id="126" idx="2"/>
            <a:endCxn id="255" idx="0"/>
          </p:cNvCxnSpPr>
          <p:nvPr/>
        </p:nvCxnSpPr>
        <p:spPr>
          <a:xfrm>
            <a:off x="5646798" y="1642501"/>
            <a:ext cx="110660" cy="474081"/>
          </a:xfrm>
          <a:prstGeom prst="straightConnector1">
            <a:avLst/>
          </a:prstGeom>
          <a:ln>
            <a:solidFill>
              <a:schemeClr val="tx1"/>
            </a:solidFill>
            <a:tailEnd type="oval"/>
          </a:ln>
        </p:spPr>
        <p:style>
          <a:lnRef idx="2">
            <a:schemeClr val="dk1"/>
          </a:lnRef>
          <a:fillRef idx="0">
            <a:schemeClr val="dk1"/>
          </a:fillRef>
          <a:effectRef idx="1">
            <a:schemeClr val="dk1"/>
          </a:effectRef>
          <a:fontRef idx="minor">
            <a:schemeClr val="tx1"/>
          </a:fontRef>
        </p:style>
      </p:cxnSp>
      <p:sp>
        <p:nvSpPr>
          <p:cNvPr id="4" name="Rectangle 3">
            <a:extLst>
              <a:ext uri="{FF2B5EF4-FFF2-40B4-BE49-F238E27FC236}">
                <a16:creationId xmlns:a16="http://schemas.microsoft.com/office/drawing/2014/main" id="{5CA580A0-F9DB-4446-96C3-310578D12F4B}"/>
              </a:ext>
            </a:extLst>
          </p:cNvPr>
          <p:cNvSpPr/>
          <p:nvPr/>
        </p:nvSpPr>
        <p:spPr>
          <a:xfrm>
            <a:off x="3597520" y="3914627"/>
            <a:ext cx="3005796" cy="350754"/>
          </a:xfrm>
          <a:prstGeom prst="rect">
            <a:avLst/>
          </a:prstGeom>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1400" b="1" dirty="0"/>
              <a:t>Facility Rated for 80 MeV</a:t>
            </a:r>
          </a:p>
        </p:txBody>
      </p:sp>
    </p:spTree>
    <p:extLst>
      <p:ext uri="{BB962C8B-B14F-4D97-AF65-F5344CB8AC3E}">
        <p14:creationId xmlns:p14="http://schemas.microsoft.com/office/powerpoint/2010/main" val="3617807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AWA Linac</a:t>
            </a:r>
          </a:p>
        </p:txBody>
      </p:sp>
      <p:sp>
        <p:nvSpPr>
          <p:cNvPr id="2" name="Slide Number Placeholder 1">
            <a:extLst>
              <a:ext uri="{FF2B5EF4-FFF2-40B4-BE49-F238E27FC236}">
                <a16:creationId xmlns:a16="http://schemas.microsoft.com/office/drawing/2014/main" id="{4AE45B18-8903-4AEF-8B5A-ABF1F9F07DEB}"/>
              </a:ext>
            </a:extLst>
          </p:cNvPr>
          <p:cNvSpPr>
            <a:spLocks noGrp="1"/>
          </p:cNvSpPr>
          <p:nvPr>
            <p:ph type="sldNum" sz="quarter" idx="10"/>
          </p:nvPr>
        </p:nvSpPr>
        <p:spPr/>
        <p:txBody>
          <a:bodyPr/>
          <a:lstStyle/>
          <a:p>
            <a:fld id="{AEFAAC5A-9C4F-4278-920D-DF2BAB595749}" type="slidenum">
              <a:rPr lang="en-US" smtClean="0"/>
              <a:pPr/>
              <a:t>8</a:t>
            </a:fld>
            <a:endParaRPr lang="en-US" dirty="0"/>
          </a:p>
        </p:txBody>
      </p:sp>
      <p:pic>
        <p:nvPicPr>
          <p:cNvPr id="8" name="Picture 7">
            <a:extLst>
              <a:ext uri="{FF2B5EF4-FFF2-40B4-BE49-F238E27FC236}">
                <a16:creationId xmlns:a16="http://schemas.microsoft.com/office/drawing/2014/main" id="{A2A2B69B-EE7D-4033-AD95-57F99E59B778}"/>
              </a:ext>
            </a:extLst>
          </p:cNvPr>
          <p:cNvPicPr>
            <a:picLocks noChangeAspect="1"/>
          </p:cNvPicPr>
          <p:nvPr/>
        </p:nvPicPr>
        <p:blipFill>
          <a:blip r:embed="rId2"/>
          <a:stretch>
            <a:fillRect/>
          </a:stretch>
        </p:blipFill>
        <p:spPr>
          <a:xfrm>
            <a:off x="5897880" y="2766628"/>
            <a:ext cx="3180024" cy="1789899"/>
          </a:xfrm>
          <a:prstGeom prst="rect">
            <a:avLst/>
          </a:prstGeom>
          <a:effectLst>
            <a:outerShdw blurRad="50800" dist="38100" dir="5400000" algn="t" rotWithShape="0">
              <a:prstClr val="black">
                <a:alpha val="40000"/>
              </a:prstClr>
            </a:outerShdw>
          </a:effectLst>
        </p:spPr>
      </p:pic>
      <p:sp>
        <p:nvSpPr>
          <p:cNvPr id="127" name="TextBox 126">
            <a:extLst>
              <a:ext uri="{FF2B5EF4-FFF2-40B4-BE49-F238E27FC236}">
                <a16:creationId xmlns:a16="http://schemas.microsoft.com/office/drawing/2014/main" id="{CC59CC1A-C5A3-4A17-A811-46F83C2E8A4C}"/>
              </a:ext>
            </a:extLst>
          </p:cNvPr>
          <p:cNvSpPr txBox="1"/>
          <p:nvPr/>
        </p:nvSpPr>
        <p:spPr>
          <a:xfrm>
            <a:off x="441959" y="880110"/>
            <a:ext cx="5135881" cy="375487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t>The AWA Linac(s) uses 4 - 25 MW klystrons to generate RF power at 1.3 GHz that drives the 65 MeV Drive Beam (a 1.5 cell Photoelectric Gun and 6 standing wave Accelerating Cavities) while simultaneously driving the 15 MeV Witness Beam (a 1.5 cell Photoelectric Gun and 1 standing wave Accelerating Cavity). To run the ACT, AWA uses RF switches to divert power from a Drive Beam accelerating cavity to the ACT. The ACT always operates on its own.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AWA has a 5</a:t>
            </a:r>
            <a:r>
              <a:rPr lang="en-US" sz="1400" baseline="30000" dirty="0"/>
              <a:t>th</a:t>
            </a:r>
            <a:r>
              <a:rPr lang="en-US" sz="1400" dirty="0"/>
              <a:t> - 25 MW klystron that powers 4 deflecting cavities for its Double Emittance Exchange program and for longitudinal phase space measurements.</a:t>
            </a:r>
            <a:endParaRPr lang="en-US" sz="1400" dirty="0">
              <a:cs typeface="Arial"/>
            </a:endParaRPr>
          </a:p>
          <a:p>
            <a:endParaRPr lang="en-US" sz="1400" dirty="0"/>
          </a:p>
          <a:p>
            <a:pPr marL="285750" indent="-285750">
              <a:buFont typeface="Arial" panose="020B0604020202020204" pitchFamily="34" charset="0"/>
              <a:buChar char="•"/>
            </a:pPr>
            <a:r>
              <a:rPr lang="en-US" sz="1400" dirty="0"/>
              <a:t>The remaining space in the bunker is dedicated to the AWA experimental programs. AWA is unique in the manner that the accelerator </a:t>
            </a:r>
            <a:r>
              <a:rPr lang="en-US" sz="1400" u="sng" dirty="0"/>
              <a:t>is</a:t>
            </a:r>
            <a:r>
              <a:rPr lang="en-US" sz="1400" dirty="0"/>
              <a:t> the experiment.</a:t>
            </a:r>
          </a:p>
        </p:txBody>
      </p:sp>
      <p:pic>
        <p:nvPicPr>
          <p:cNvPr id="128" name="Picture Placeholder 28" descr="&#10;">
            <a:extLst>
              <a:ext uri="{FF2B5EF4-FFF2-40B4-BE49-F238E27FC236}">
                <a16:creationId xmlns:a16="http://schemas.microsoft.com/office/drawing/2014/main" id="{CD23086A-D7EA-4A9E-A7E0-2EF881A73DEB}"/>
              </a:ext>
            </a:extLst>
          </p:cNvPr>
          <p:cNvPicPr>
            <a:picLocks noChangeAspect="1"/>
          </p:cNvPicPr>
          <p:nvPr/>
        </p:nvPicPr>
        <p:blipFill rotWithShape="1">
          <a:blip r:embed="rId3"/>
          <a:srcRect l="13" t="32805" r="-246" b="17651"/>
          <a:stretch/>
        </p:blipFill>
        <p:spPr>
          <a:xfrm>
            <a:off x="6318222" y="586973"/>
            <a:ext cx="2339341" cy="1737361"/>
          </a:xfrm>
          <a:prstGeom prst="rect">
            <a:avLst/>
          </a:prstGeom>
          <a:effectLst>
            <a:outerShdw blurRad="50800" dist="38100" dir="5400000" algn="t" rotWithShape="0">
              <a:prstClr val="black">
                <a:alpha val="40000"/>
              </a:prstClr>
            </a:outerShdw>
          </a:effectLst>
        </p:spPr>
      </p:pic>
      <p:sp>
        <p:nvSpPr>
          <p:cNvPr id="129" name="Rectangle 128">
            <a:extLst>
              <a:ext uri="{FF2B5EF4-FFF2-40B4-BE49-F238E27FC236}">
                <a16:creationId xmlns:a16="http://schemas.microsoft.com/office/drawing/2014/main" id="{D7594BEC-FF59-4D73-BE2B-76184495E030}"/>
              </a:ext>
            </a:extLst>
          </p:cNvPr>
          <p:cNvSpPr/>
          <p:nvPr/>
        </p:nvSpPr>
        <p:spPr>
          <a:xfrm>
            <a:off x="6837624" y="2315777"/>
            <a:ext cx="1300536" cy="16453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dirty="0"/>
              <a:t>AWA Klystron</a:t>
            </a:r>
          </a:p>
        </p:txBody>
      </p:sp>
      <p:sp>
        <p:nvSpPr>
          <p:cNvPr id="130" name="Rectangle 129">
            <a:extLst>
              <a:ext uri="{FF2B5EF4-FFF2-40B4-BE49-F238E27FC236}">
                <a16:creationId xmlns:a16="http://schemas.microsoft.com/office/drawing/2014/main" id="{B0A40CF5-D9C6-45EC-A5E4-B447698BA2F4}"/>
              </a:ext>
            </a:extLst>
          </p:cNvPr>
          <p:cNvSpPr/>
          <p:nvPr/>
        </p:nvSpPr>
        <p:spPr>
          <a:xfrm>
            <a:off x="6837624" y="4556527"/>
            <a:ext cx="1300536" cy="16453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000" dirty="0"/>
              <a:t>AWA Drive Beam</a:t>
            </a:r>
          </a:p>
        </p:txBody>
      </p:sp>
    </p:spTree>
    <p:extLst>
      <p:ext uri="{BB962C8B-B14F-4D97-AF65-F5344CB8AC3E}">
        <p14:creationId xmlns:p14="http://schemas.microsoft.com/office/powerpoint/2010/main" val="3779462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9">
            <a:extLst>
              <a:ext uri="{FF2B5EF4-FFF2-40B4-BE49-F238E27FC236}">
                <a16:creationId xmlns:a16="http://schemas.microsoft.com/office/drawing/2014/main" id="{B896418D-59BE-4558-9C6A-3222CC880581}"/>
              </a:ext>
            </a:extLst>
          </p:cNvPr>
          <p:cNvSpPr>
            <a:spLocks noGrp="1"/>
          </p:cNvSpPr>
          <p:nvPr>
            <p:ph type="title"/>
          </p:nvPr>
        </p:nvSpPr>
        <p:spPr>
          <a:xfrm>
            <a:off x="457200" y="19050"/>
            <a:ext cx="8372901" cy="429544"/>
          </a:xfrm>
        </p:spPr>
        <p:txBody>
          <a:bodyPr/>
          <a:lstStyle/>
          <a:p>
            <a:r>
              <a:rPr lang="en-US" dirty="0"/>
              <a:t>Accelerator safety workshop</a:t>
            </a:r>
          </a:p>
        </p:txBody>
      </p:sp>
      <p:sp>
        <p:nvSpPr>
          <p:cNvPr id="39" name="Text Placeholder 2">
            <a:extLst>
              <a:ext uri="{FF2B5EF4-FFF2-40B4-BE49-F238E27FC236}">
                <a16:creationId xmlns:a16="http://schemas.microsoft.com/office/drawing/2014/main" id="{9CFA680F-95F4-45D3-99DF-743B21B08BF8}"/>
              </a:ext>
            </a:extLst>
          </p:cNvPr>
          <p:cNvSpPr>
            <a:spLocks noGrp="1"/>
          </p:cNvSpPr>
          <p:nvPr>
            <p:ph type="body" sz="quarter" idx="12"/>
          </p:nvPr>
        </p:nvSpPr>
        <p:spPr>
          <a:xfrm>
            <a:off x="457200" y="478417"/>
            <a:ext cx="8372901" cy="374786"/>
          </a:xfrm>
        </p:spPr>
        <p:txBody>
          <a:bodyPr/>
          <a:lstStyle/>
          <a:p>
            <a:r>
              <a:rPr lang="en-US" dirty="0"/>
              <a:t>AWA Laser</a:t>
            </a:r>
          </a:p>
        </p:txBody>
      </p:sp>
      <p:sp>
        <p:nvSpPr>
          <p:cNvPr id="2" name="Slide Number Placeholder 1">
            <a:extLst>
              <a:ext uri="{FF2B5EF4-FFF2-40B4-BE49-F238E27FC236}">
                <a16:creationId xmlns:a16="http://schemas.microsoft.com/office/drawing/2014/main" id="{4AE45B18-8903-4AEF-8B5A-ABF1F9F07DEB}"/>
              </a:ext>
            </a:extLst>
          </p:cNvPr>
          <p:cNvSpPr>
            <a:spLocks noGrp="1"/>
          </p:cNvSpPr>
          <p:nvPr>
            <p:ph type="sldNum" sz="quarter" idx="10"/>
          </p:nvPr>
        </p:nvSpPr>
        <p:spPr/>
        <p:txBody>
          <a:bodyPr/>
          <a:lstStyle/>
          <a:p>
            <a:fld id="{AEFAAC5A-9C4F-4278-920D-DF2BAB595749}" type="slidenum">
              <a:rPr lang="en-US" smtClean="0"/>
              <a:pPr/>
              <a:t>9</a:t>
            </a:fld>
            <a:endParaRPr lang="en-US" dirty="0"/>
          </a:p>
        </p:txBody>
      </p:sp>
      <p:sp>
        <p:nvSpPr>
          <p:cNvPr id="127" name="TextBox 126">
            <a:extLst>
              <a:ext uri="{FF2B5EF4-FFF2-40B4-BE49-F238E27FC236}">
                <a16:creationId xmlns:a16="http://schemas.microsoft.com/office/drawing/2014/main" id="{CC59CC1A-C5A3-4A17-A811-46F83C2E8A4C}"/>
              </a:ext>
            </a:extLst>
          </p:cNvPr>
          <p:cNvSpPr txBox="1"/>
          <p:nvPr/>
        </p:nvSpPr>
        <p:spPr>
          <a:xfrm>
            <a:off x="441959" y="880110"/>
            <a:ext cx="3901441" cy="375487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t>The AWA Laser is a two-part Class 4 laser system.</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Inside the AWA Laser Room IR (&lt;100 </a:t>
            </a:r>
            <a:r>
              <a:rPr lang="en-US" sz="1400" dirty="0" err="1"/>
              <a:t>mJ</a:t>
            </a:r>
            <a:r>
              <a:rPr lang="en-US" sz="1400" dirty="0"/>
              <a:t> of 785 nm) is generated. It then goes through a hole in the bunker wall that can be blocked by a shutter. (The shutter can only be opened when the bunker is surveyed in either “Beam” or “Laser” mode.)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Inside the AWA Bunker the IR is transported through a pipe to a covered laser table (see figure) where it is converted to UV (&lt;10 </a:t>
            </a:r>
            <a:r>
              <a:rPr lang="en-US" sz="1400" dirty="0" err="1"/>
              <a:t>mJ</a:t>
            </a:r>
            <a:r>
              <a:rPr lang="en-US" sz="1400" dirty="0"/>
              <a:t> of 262nm) and the UV laser is delivered to a Cs2Te coated cathode in the Gun where the electrons are made.</a:t>
            </a:r>
          </a:p>
        </p:txBody>
      </p:sp>
      <p:pic>
        <p:nvPicPr>
          <p:cNvPr id="4" name="Picture 3">
            <a:extLst>
              <a:ext uri="{FF2B5EF4-FFF2-40B4-BE49-F238E27FC236}">
                <a16:creationId xmlns:a16="http://schemas.microsoft.com/office/drawing/2014/main" id="{C8C9FC6E-0B1A-4A9D-BFB8-2B3643E39DE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5943599" y="478417"/>
            <a:ext cx="2773681" cy="2080261"/>
          </a:xfrm>
          <a:prstGeom prst="rect">
            <a:avLst/>
          </a:prstGeom>
        </p:spPr>
      </p:pic>
      <p:pic>
        <p:nvPicPr>
          <p:cNvPr id="6" name="Picture 5">
            <a:extLst>
              <a:ext uri="{FF2B5EF4-FFF2-40B4-BE49-F238E27FC236}">
                <a16:creationId xmlns:a16="http://schemas.microsoft.com/office/drawing/2014/main" id="{E5CAE672-E695-479B-A5F2-47BD027CB72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943599" y="2668875"/>
            <a:ext cx="2773681" cy="2080261"/>
          </a:xfrm>
          <a:prstGeom prst="rect">
            <a:avLst/>
          </a:prstGeom>
        </p:spPr>
      </p:pic>
      <p:sp>
        <p:nvSpPr>
          <p:cNvPr id="11" name="Rectangle 10">
            <a:extLst>
              <a:ext uri="{FF2B5EF4-FFF2-40B4-BE49-F238E27FC236}">
                <a16:creationId xmlns:a16="http://schemas.microsoft.com/office/drawing/2014/main" id="{3289476F-FC0A-45EF-A7FF-4DA8811C2A2F}"/>
              </a:ext>
            </a:extLst>
          </p:cNvPr>
          <p:cNvSpPr/>
          <p:nvPr/>
        </p:nvSpPr>
        <p:spPr>
          <a:xfrm>
            <a:off x="4572000" y="1262574"/>
            <a:ext cx="1188720" cy="51194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Inside Laser Room</a:t>
            </a:r>
          </a:p>
        </p:txBody>
      </p:sp>
      <p:sp>
        <p:nvSpPr>
          <p:cNvPr id="12" name="Rectangle 11">
            <a:extLst>
              <a:ext uri="{FF2B5EF4-FFF2-40B4-BE49-F238E27FC236}">
                <a16:creationId xmlns:a16="http://schemas.microsoft.com/office/drawing/2014/main" id="{920E183D-FE2B-4EAE-B886-27EB57946777}"/>
              </a:ext>
            </a:extLst>
          </p:cNvPr>
          <p:cNvSpPr/>
          <p:nvPr/>
        </p:nvSpPr>
        <p:spPr>
          <a:xfrm>
            <a:off x="4572000" y="3453032"/>
            <a:ext cx="1188720" cy="51194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400" dirty="0"/>
              <a:t>Inside Bunker</a:t>
            </a:r>
          </a:p>
        </p:txBody>
      </p:sp>
    </p:spTree>
    <p:extLst>
      <p:ext uri="{BB962C8B-B14F-4D97-AF65-F5344CB8AC3E}">
        <p14:creationId xmlns:p14="http://schemas.microsoft.com/office/powerpoint/2010/main" val="550857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2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presentation_16x9_DOE only</Template>
  <TotalTime>32762</TotalTime>
  <Words>1461</Words>
  <Application>Microsoft Office PowerPoint</Application>
  <PresentationFormat>On-screen Show (16:9)</PresentationFormat>
  <Paragraphs>293</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1_presentation_16x9</vt:lpstr>
      <vt:lpstr>2_presentation_16x9</vt:lpstr>
      <vt:lpstr>Argonne wakefield accelerator (AWA)</vt:lpstr>
      <vt:lpstr>Accelerator safety workshop</vt:lpstr>
      <vt:lpstr>PowerPoint Presentation</vt:lpstr>
      <vt:lpstr>Accelerator safety workshop</vt:lpstr>
      <vt:lpstr>Accelerator safety workshop</vt:lpstr>
      <vt:lpstr>Accelerator safety workshop</vt:lpstr>
      <vt:lpstr>Accelerator safety workshop</vt:lpstr>
      <vt:lpstr>Accelerator safety workshop</vt:lpstr>
      <vt:lpstr>Accelerator safety workshop</vt:lpstr>
      <vt:lpstr>Accelerator safety workshop</vt:lpstr>
      <vt:lpstr>Accelerator safety workshop</vt:lpstr>
      <vt:lpstr>Accelerator safety workshop</vt:lpstr>
      <vt:lpstr>PowerPoint Presentation</vt:lpstr>
      <vt:lpstr>Accelerator safety workshop</vt:lpstr>
      <vt:lpstr>Accelerator safety workshop</vt:lpstr>
      <vt:lpstr>Accelerator safety workshop</vt:lpstr>
      <vt:lpstr>Accelerator safety workshop</vt:lpstr>
      <vt:lpstr>Accelerator safety workshop</vt:lpstr>
      <vt:lpstr>Accelerator safety workshop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ryan</cp:lastModifiedBy>
  <cp:revision>2776</cp:revision>
  <cp:lastPrinted>2021-08-09T20:19:43Z</cp:lastPrinted>
  <dcterms:created xsi:type="dcterms:W3CDTF">2018-05-02T14:57:07Z</dcterms:created>
  <dcterms:modified xsi:type="dcterms:W3CDTF">2021-10-05T13:08:08Z</dcterms:modified>
</cp:coreProperties>
</file>