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 snapToObjects="1">
      <p:cViewPr varScale="1">
        <p:scale>
          <a:sx n="125" d="100"/>
          <a:sy n="125" d="100"/>
        </p:scale>
        <p:origin x="5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A56E2-73BB-1341-8E5A-1DB8A1771C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70F4A7-A9AD-9947-B766-D91EB8EBA3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1E222-2F35-DF46-BD1F-56AFDD8B5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18B36-61C0-BA4F-B540-06C59CA072FE}" type="datetimeFigureOut">
              <a:rPr lang="en-US" smtClean="0"/>
              <a:t>4/23/21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79BF1-8A82-9540-8335-693C6950A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9E4F6-714E-B440-9F1D-78FCBC74E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9F15-CB94-4640-BFD0-C3C644C1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75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3792D-59AC-C34A-8F94-7FD4022B4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B58FDB-E656-2E48-B8C9-4A42B04D7E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236457-4B33-EA41-8025-599B0649A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18B36-61C0-BA4F-B540-06C59CA072FE}" type="datetimeFigureOut">
              <a:rPr lang="en-US" smtClean="0"/>
              <a:t>4/23/21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BC7805-79DA-FE41-AE6F-14D789FD8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F329CA-92F2-BC46-AE5C-896471827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9F15-CB94-4640-BFD0-C3C644C1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304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4070BA-7F21-E042-92BE-0445DC93D8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133FF8-BBE3-A443-BE51-6A6D92AF4D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E0420A-F85A-8A4D-8593-A3DF069F8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18B36-61C0-BA4F-B540-06C59CA072FE}" type="datetimeFigureOut">
              <a:rPr lang="en-US" smtClean="0"/>
              <a:t>4/23/21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E38C54-3B50-0A4E-9189-8FA33C0D7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6B499D-5086-C149-9343-87BCD5673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9F15-CB94-4640-BFD0-C3C644C1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529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3275C-9024-B74E-8D25-4CC0B80CD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2F4C3-C40A-0D46-B6AB-C02446066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00015C-D9F0-A04B-83D6-4692DE1C5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18B36-61C0-BA4F-B540-06C59CA072FE}" type="datetimeFigureOut">
              <a:rPr lang="en-US" smtClean="0"/>
              <a:t>4/23/21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FB6FC-CB92-6B47-AB31-4F21A44A7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330890-B746-E94B-AD6B-26F94C857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9F15-CB94-4640-BFD0-C3C644C1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174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10093-471F-3541-8B2E-B93C43CB6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116244-0DE3-044D-B345-776F4795D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7A417-CEC2-624F-A5E7-CABC07253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18B36-61C0-BA4F-B540-06C59CA072FE}" type="datetimeFigureOut">
              <a:rPr lang="en-US" smtClean="0"/>
              <a:t>4/23/21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8EE50C-761F-4148-ADDD-F2CBF2902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307A29-5B5E-8C49-81B2-1E37F4ACB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9F15-CB94-4640-BFD0-C3C644C1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331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47399-A51E-604D-A250-4BE877728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2E76C-9083-3B43-B321-3A86F8D4B9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68ADFF-F34C-FF41-9385-50675C9122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5C7EB5-79DD-1C42-A886-1BD92B968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18B36-61C0-BA4F-B540-06C59CA072FE}" type="datetimeFigureOut">
              <a:rPr lang="en-US" smtClean="0"/>
              <a:t>4/23/21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23E462-2C92-7F4F-8E73-819A1E91C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36D687-8A17-8747-B207-D26C08005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9F15-CB94-4640-BFD0-C3C644C1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78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C33BF-1616-8841-AAC0-53EA02BDA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737BA3-0693-0B4B-BDB4-7E817F2B72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908DFF-2347-A242-83BC-897AB532C3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B6D3C1-6BA4-734D-A5A5-A2BC26A6A9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8A19C3-ED07-D94F-8E3D-1E8AF1FC97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50E309-E269-FF4D-A137-DFE181AFA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18B36-61C0-BA4F-B540-06C59CA072FE}" type="datetimeFigureOut">
              <a:rPr lang="en-US" smtClean="0"/>
              <a:t>4/23/21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0F932B-D427-4A45-B668-2F40CE937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3297FB-1AFC-5147-9CB4-960B23A3C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9F15-CB94-4640-BFD0-C3C644C1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346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DFAD7-F9D6-894F-B1C7-0EEE4FE71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1C3DAB-26AB-544C-A2F3-B69E50C52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18B36-61C0-BA4F-B540-06C59CA072FE}" type="datetimeFigureOut">
              <a:rPr lang="en-US" smtClean="0"/>
              <a:t>4/23/21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7545B9-BD98-BB45-B8F8-CC1F902F2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935C2C-6B29-804C-AEE7-4A4AE3DD3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9F15-CB94-4640-BFD0-C3C644C1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713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528ED7-B3C1-E74E-9E57-72EC26D35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18B36-61C0-BA4F-B540-06C59CA072FE}" type="datetimeFigureOut">
              <a:rPr lang="en-US" smtClean="0"/>
              <a:t>4/23/21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8E9738-C11B-BA4C-AC1E-AE352A717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33EE7C-A8CB-C34F-A793-91558FDD3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9F15-CB94-4640-BFD0-C3C644C1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418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63BCC-9033-F243-80C1-3BD6D1BFE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94C8D4-52D9-1840-B499-C50CD7651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905FA6-E261-144D-A920-D3D271B564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E2F2DB-7468-6E47-9535-8C51C1E14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18B36-61C0-BA4F-B540-06C59CA072FE}" type="datetimeFigureOut">
              <a:rPr lang="en-US" smtClean="0"/>
              <a:t>4/23/21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3AB10A-39CE-AE45-BA40-F7B3B2F2C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85B3C7-71B5-C04D-92E6-C35E386AE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9F15-CB94-4640-BFD0-C3C644C1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464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8ECCD-2BB5-A945-961D-254F2D2ED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8D194D-1F57-124A-83EA-805E03015A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FEC3CE-7894-0A42-AB20-FBE0188E04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843575-9792-E14D-92E5-90BADC10A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18B36-61C0-BA4F-B540-06C59CA072FE}" type="datetimeFigureOut">
              <a:rPr lang="en-US" smtClean="0"/>
              <a:t>4/23/21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980F9B-AC62-A442-852E-F39AAEDEC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B668FE-E35E-4943-B1BC-230D8F9D0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A9F15-CB94-4640-BFD0-C3C644C1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488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C5C773-0E65-7A40-87ED-076E835EA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C52CDE-C065-FF44-A5CC-B3CA052695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677410-F1E8-1D42-BFEE-7CC0027376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18B36-61C0-BA4F-B540-06C59CA072FE}" type="datetimeFigureOut">
              <a:rPr lang="en-US" smtClean="0"/>
              <a:t>4/23/21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98BFAE-1261-D64E-84A8-3E1E388B9D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65EEC3-2596-8D4E-B031-82D763ADBB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A9F15-CB94-4640-BFD0-C3C644C13B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609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1727533-B123-694A-9DB9-C74FC49A05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749" y="111760"/>
            <a:ext cx="5709571" cy="552704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B08E5DE-7E94-AE4E-8F9F-81CC5F0177CD}"/>
              </a:ext>
            </a:extLst>
          </p:cNvPr>
          <p:cNvSpPr txBox="1"/>
          <p:nvPr/>
        </p:nvSpPr>
        <p:spPr>
          <a:xfrm>
            <a:off x="894080" y="5811235"/>
            <a:ext cx="100949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Equalized the amplitudes per strip to account for amplifier response non-uniformity on the readout board</a:t>
            </a:r>
          </a:p>
          <a:p>
            <a:r>
              <a:rPr lang="en-US" dirty="0"/>
              <a:t>Clearly still observe the wiggles in between the strips.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7C424FE-79C3-094C-858C-B1A8917324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560" y="20605"/>
            <a:ext cx="5720080" cy="561819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8E7744B-5C36-4040-BFF6-9441F11F381B}"/>
              </a:ext>
            </a:extLst>
          </p:cNvPr>
          <p:cNvSpPr txBox="1"/>
          <p:nvPr/>
        </p:nvSpPr>
        <p:spPr>
          <a:xfrm>
            <a:off x="1859280" y="193040"/>
            <a:ext cx="2358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Shifted axis by 0.01mm</a:t>
            </a:r>
          </a:p>
        </p:txBody>
      </p:sp>
    </p:spTree>
    <p:extLst>
      <p:ext uri="{BB962C8B-B14F-4D97-AF65-F5344CB8AC3E}">
        <p14:creationId xmlns:p14="http://schemas.microsoft.com/office/powerpoint/2010/main" val="2222051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29</Words>
  <Application>Microsoft Macintosh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3</cp:revision>
  <dcterms:created xsi:type="dcterms:W3CDTF">2021-04-23T15:02:24Z</dcterms:created>
  <dcterms:modified xsi:type="dcterms:W3CDTF">2021-04-23T15:21:44Z</dcterms:modified>
</cp:coreProperties>
</file>