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44870-C5A5-4743-AD75-58A61F3B45E7}" type="datetimeFigureOut">
              <a:rPr lang="en-US" smtClean="0"/>
              <a:t>5/5/2021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BF920-DF46-4FBF-A529-6F277040B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43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CAAF-CA0E-474C-8157-E525E661BB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A7F43C-B92F-4E38-9E4E-26CC0AA3A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73594-2354-4537-8637-269F692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1316-8E11-4DC4-839B-32E65CB11E22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02C30C-4B2B-4648-B085-3AC07B9A7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BB27B-A723-496B-A8A4-0EC8E2DC8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7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56C24-F6F8-4D05-8467-A3FD6B2E4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85E4F-1B14-4B64-B380-8BC983CD83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FA616-EFA8-46BF-BEF4-CC9658DDF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C790-D5B0-4412-A514-BAF2E5250A82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ADE6A-6F7B-4E75-B818-3AE5023BC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E3ADC-43E2-4BAF-9B99-C2D93FB0D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36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D3B148-FF21-4DCA-BABF-3E9A7A01D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926B9-EC69-4A43-AECC-9639E739E7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4C8F3-F600-4617-A139-77342B0D2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AE15-FD12-4900-B503-4223BE1415F6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57AA4-4909-4D44-A481-778B88FD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29A45B-1C33-4777-8134-8C7AA6AE2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354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5137F-F7A3-43C0-AABB-9B19953E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4918F-C4C2-4A0E-B902-264D5C891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069E6-3A0E-4EC1-AA19-649BE884F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0CB9-1D0A-42F3-8F5D-AC9E88D7A35F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849F9-898F-4985-8116-F3CB4D4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97C41-8410-4950-A2DD-468D30F32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0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F374B-2C5F-425D-A4C8-086130F18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DAED1-905D-45DB-8151-0A4D1DC90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CC8BF-C78B-4B37-9C3C-4B0C250DB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5952-F5FC-4E02-9662-463449330977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CB4917-9369-44AB-B7F3-FF4EB06FE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DE5B2-B0F6-4E28-AFD5-743FAFADC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8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5C370-89AD-41D2-9246-B70234DF8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5298E-5CA6-4D05-ADAD-19DD7DC179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1AB3E0-50FD-4420-8F10-5B135AFE5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5FEDB-C4CC-40D0-B402-10A2E9282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0FCBE-60C3-4A14-AF3A-F46E9F2E6404}" type="datetime1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FEA1CA-170D-414A-8CED-75EE40A1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5091A2-4BB0-4A93-A4CB-A9F30F6F4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8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25274-CDDD-4FE0-84FD-A5835AD3A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C3BFE-F9C6-40DA-A906-EF7182A71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63C20-6C85-47A2-B170-5668BAB5B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3A82E0-2EA3-4310-ACDF-292C3E6BEB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3468B2-0727-4FED-85A6-5E42BF3A5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863A4F-83F5-4658-994D-A7EEFADAB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3C4F5-BB71-4346-8D65-E8F438ECFAFB}" type="datetime1">
              <a:rPr lang="en-US" smtClean="0"/>
              <a:t>5/5/2021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0A141A-FBFC-4F57-A8D3-4A90D8E9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BE29DB-46F5-4914-A023-088C5AC1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195C8-FE07-4302-ADB5-A41711411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3D04C9-8033-4B20-B369-098D7B6F6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4C25-ACDA-40C3-8851-D19B705BDDA5}" type="datetime1">
              <a:rPr lang="en-US" smtClean="0"/>
              <a:t>5/5/2021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39D9E7-D96C-472B-8317-E12C0E033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182133-670D-45D7-B39A-3A0E4E3C9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1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656184-8248-48B0-8EBD-5CBAEB88C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E9DF-77EF-4EB5-9420-1DB9E9DCB4F2}" type="datetime1">
              <a:rPr lang="en-US" smtClean="0"/>
              <a:t>5/5/2021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E90A5F-87FA-472C-8ECC-CD7D93D2D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2D16D-F6E4-48FE-8C62-67EF9CDF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5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C815E-06CF-42EE-B24F-BA80AE556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5E44E-640C-4EE1-9ACD-4E7D9FA4F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8B3664-D13B-4151-927B-470DF9E48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38204-4CA6-4DF6-A627-260F8D73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F5C40-C4BC-4186-BE74-4255407674FD}" type="datetime1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DC008-4902-4B57-945E-AA3A18708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D6EF09-A682-4A7C-99A6-3C62E387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99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221A2-6398-4EFD-B327-9B5B09C04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FDC1B8-1008-4C95-B649-93B8BE31B0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525FE-EFDF-4F03-96B4-B852EC425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E9F80-581A-4E3F-8F33-1367D033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8D471-AEE3-4AD6-AE39-CBB36877A0E0}" type="datetime1">
              <a:rPr lang="en-US" smtClean="0"/>
              <a:t>5/5/2021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8520D-F3AA-4C97-AA24-13D5DF85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E766D-04F3-43FC-B7CC-9F1BED142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8CABE3-9BF1-44E0-8F2A-4FC9C65B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9F985-D0BF-4E92-80E0-96E036826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B6153-93BA-4170-97D2-56FE55D68B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43901-15DA-48EC-BCB0-E7EF587431D9}" type="datetime1">
              <a:rPr lang="en-US" smtClean="0"/>
              <a:t>5/5/2021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44C4E-A03D-4022-A0FB-A53CAE781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A0C0E-9F7C-430B-B823-2CF531729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E5C31-2677-4E04-A061-FC770CFF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2642-871F-466E-AE5F-F6AB4D3F36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Anode Adapter Board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C743E-9CB9-45AD-BE78-464493812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7476"/>
            <a:ext cx="9144000" cy="940324"/>
          </a:xfrm>
        </p:spPr>
        <p:txBody>
          <a:bodyPr/>
          <a:lstStyle/>
          <a:p>
            <a:r>
              <a:rPr lang="en-US" dirty="0"/>
              <a:t>May 5, 2021</a:t>
            </a:r>
          </a:p>
        </p:txBody>
      </p:sp>
    </p:spTree>
    <p:extLst>
      <p:ext uri="{BB962C8B-B14F-4D97-AF65-F5344CB8AC3E}">
        <p14:creationId xmlns:p14="http://schemas.microsoft.com/office/powerpoint/2010/main" val="3885897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76C46-9C20-478C-B614-5A3D908D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263"/>
          </a:xfrm>
        </p:spPr>
        <p:txBody>
          <a:bodyPr>
            <a:normAutofit fontScale="90000"/>
          </a:bodyPr>
          <a:lstStyle/>
          <a:p>
            <a:r>
              <a:rPr lang="en-US" dirty="0"/>
              <a:t>Upper Readout Adapter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5C58-BC9E-44A3-8882-C8519ABD4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070"/>
            <a:ext cx="10515600" cy="5156462"/>
          </a:xfrm>
        </p:spPr>
        <p:txBody>
          <a:bodyPr/>
          <a:lstStyle/>
          <a:p>
            <a:r>
              <a:rPr lang="en-US" dirty="0"/>
              <a:t>List of changes:</a:t>
            </a:r>
          </a:p>
          <a:p>
            <a:pPr lvl="1"/>
            <a:r>
              <a:rPr lang="en-US" dirty="0"/>
              <a:t>Adding RC circuits to the 2</a:t>
            </a:r>
            <a:r>
              <a:rPr lang="en-US" baseline="30000" dirty="0"/>
              <a:t>nd</a:t>
            </a:r>
            <a:r>
              <a:rPr lang="en-US" dirty="0"/>
              <a:t> induction plane strips to maintain bias</a:t>
            </a:r>
          </a:p>
          <a:p>
            <a:pPr lvl="2"/>
            <a:r>
              <a:rPr lang="en-US" dirty="0"/>
              <a:t>Still no info on the intended bias range expected on this plane</a:t>
            </a:r>
          </a:p>
          <a:p>
            <a:pPr lvl="2"/>
            <a:r>
              <a:rPr lang="en-US" dirty="0"/>
              <a:t>Currently assuming the same 2kV rated capacitors =&gt; +$3k per CRP in cost</a:t>
            </a:r>
          </a:p>
          <a:p>
            <a:pPr lvl="1"/>
            <a:r>
              <a:rPr lang="en-US" dirty="0"/>
              <a:t>Adding anode bias wire connections</a:t>
            </a:r>
          </a:p>
          <a:p>
            <a:pPr lvl="1"/>
            <a:r>
              <a:rPr lang="en-US" dirty="0"/>
              <a:t>Adding inter-board locking/guiding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CE123-AFA5-426E-8FFE-F67E37CA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76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E122C2-358B-48D7-848C-8536C62E9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06" y="2029516"/>
            <a:ext cx="7167644" cy="46919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D5BF9E-F5FF-42D6-B480-A56C330534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679"/>
          <a:stretch/>
        </p:blipFill>
        <p:spPr>
          <a:xfrm>
            <a:off x="6784499" y="980388"/>
            <a:ext cx="4983295" cy="30450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B76C46-9C20-478C-B614-5A3D908D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263"/>
          </a:xfrm>
        </p:spPr>
        <p:txBody>
          <a:bodyPr>
            <a:normAutofit fontScale="90000"/>
          </a:bodyPr>
          <a:lstStyle/>
          <a:p>
            <a:r>
              <a:rPr lang="en-US" dirty="0"/>
              <a:t>Upper Readout Adapter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5C58-BC9E-44A3-8882-C8519ABD4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070"/>
            <a:ext cx="10515600" cy="51564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CE123-AFA5-426E-8FFE-F67E37CA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0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4CE41BF-DF2D-44A3-818B-D49A52126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28" r="15762"/>
          <a:stretch/>
        </p:blipFill>
        <p:spPr>
          <a:xfrm>
            <a:off x="7009582" y="1315970"/>
            <a:ext cx="5048099" cy="418434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0930102-EB7D-4A02-863A-4A7773D186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64" y="1854375"/>
            <a:ext cx="6171383" cy="42372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B76C46-9C20-478C-B614-5A3D908D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263"/>
          </a:xfrm>
        </p:spPr>
        <p:txBody>
          <a:bodyPr>
            <a:normAutofit fontScale="90000"/>
          </a:bodyPr>
          <a:lstStyle/>
          <a:p>
            <a:r>
              <a:rPr lang="en-US" dirty="0"/>
              <a:t>Upper Readout Adapter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5C58-BC9E-44A3-8882-C8519ABD4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070"/>
            <a:ext cx="10515600" cy="51564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CE123-AFA5-426E-8FFE-F67E37CA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0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76C46-9C20-478C-B614-5A3D908D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263"/>
          </a:xfrm>
        </p:spPr>
        <p:txBody>
          <a:bodyPr>
            <a:normAutofit fontScale="90000"/>
          </a:bodyPr>
          <a:lstStyle/>
          <a:p>
            <a:r>
              <a:rPr lang="en-US" dirty="0"/>
              <a:t>Lower Readout Adapter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5C58-BC9E-44A3-8882-C8519ABD4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070"/>
            <a:ext cx="10515600" cy="5156462"/>
          </a:xfrm>
        </p:spPr>
        <p:txBody>
          <a:bodyPr/>
          <a:lstStyle/>
          <a:p>
            <a:r>
              <a:rPr lang="en-US" dirty="0"/>
              <a:t>List of changes:</a:t>
            </a:r>
          </a:p>
          <a:p>
            <a:pPr lvl="1"/>
            <a:r>
              <a:rPr lang="en-US" dirty="0"/>
              <a:t>Extended the “CE box mounting platforms” on the short sides by 10mm to allow support from the composite frame, and added screw holes for such connections.</a:t>
            </a:r>
          </a:p>
          <a:p>
            <a:pPr lvl="1"/>
            <a:r>
              <a:rPr lang="en-US" dirty="0"/>
              <a:t>Added mounting holes for the monolithic FEMB CE boxes.</a:t>
            </a:r>
          </a:p>
          <a:p>
            <a:pPr lvl="1"/>
            <a:r>
              <a:rPr lang="en-US" dirty="0"/>
              <a:t>Adding anode bias wire connections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CE123-AFA5-426E-8FFE-F67E37CA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49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76C46-9C20-478C-B614-5A3D908D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263"/>
          </a:xfrm>
        </p:spPr>
        <p:txBody>
          <a:bodyPr>
            <a:normAutofit fontScale="90000"/>
          </a:bodyPr>
          <a:lstStyle/>
          <a:p>
            <a:r>
              <a:rPr lang="en-US" dirty="0"/>
              <a:t>Lower Readout Adapter Board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CE123-AFA5-426E-8FFE-F67E37CA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76AEF0-A95A-4296-9C6C-C0A5D618C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E8CF30A-D18D-4E45-9F16-441D16347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369" y="1649197"/>
            <a:ext cx="5147892" cy="48897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2C67E9F-A720-473C-88EE-7F7D337B3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289" y="1649197"/>
            <a:ext cx="5396093" cy="461074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B042D5C-A7F1-4CD0-9CF0-B0049A28300C}"/>
              </a:ext>
            </a:extLst>
          </p:cNvPr>
          <p:cNvSpPr txBox="1"/>
          <p:nvPr/>
        </p:nvSpPr>
        <p:spPr>
          <a:xfrm>
            <a:off x="4943959" y="2704454"/>
            <a:ext cx="1618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anode plane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F37FAD0-8041-4AA6-A7AB-70C99F9E78F7}"/>
              </a:ext>
            </a:extLst>
          </p:cNvPr>
          <p:cNvCxnSpPr/>
          <p:nvPr/>
        </p:nvCxnSpPr>
        <p:spPr>
          <a:xfrm>
            <a:off x="5718875" y="3107410"/>
            <a:ext cx="945396" cy="10616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4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76C46-9C20-478C-B614-5A3D908D5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263"/>
          </a:xfrm>
        </p:spPr>
        <p:txBody>
          <a:bodyPr>
            <a:normAutofit fontScale="90000"/>
          </a:bodyPr>
          <a:lstStyle/>
          <a:p>
            <a:r>
              <a:rPr lang="en-US" dirty="0"/>
              <a:t>Lower Readout Adapter Board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CE123-AFA5-426E-8FFE-F67E37CA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E5C31-2677-4E04-A061-FC770CFFA1EA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76AEF0-A95A-4296-9C6C-C0A5D618C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B8E494-6281-4E7D-9743-C398161AD9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99" y="2381645"/>
            <a:ext cx="6183810" cy="38850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FD4A191-1B35-458D-9029-63D153E51F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0945" y="1159775"/>
            <a:ext cx="6288356" cy="383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6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143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Anode Adapter Board Updates</vt:lpstr>
      <vt:lpstr>Upper Readout Adapter Board</vt:lpstr>
      <vt:lpstr>Upper Readout Adapter Board</vt:lpstr>
      <vt:lpstr>Upper Readout Adapter Board</vt:lpstr>
      <vt:lpstr>Lower Readout Adapter Board</vt:lpstr>
      <vt:lpstr>Lower Readout Adapter Board</vt:lpstr>
      <vt:lpstr>Lower Readout Adapter 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Anode Adapter Board Updates</dc:title>
  <dc:creator>Yu, Bo</dc:creator>
  <cp:lastModifiedBy>Yu, Bo</cp:lastModifiedBy>
  <cp:revision>4</cp:revision>
  <dcterms:created xsi:type="dcterms:W3CDTF">2021-05-05T14:06:24Z</dcterms:created>
  <dcterms:modified xsi:type="dcterms:W3CDTF">2021-05-05T14:27:28Z</dcterms:modified>
</cp:coreProperties>
</file>