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2" r:id="rId5"/>
    <p:sldId id="261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7C796-67DB-9645-B5A3-A37B43582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02EDE-8BEF-9E4C-9248-43E9E8499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7AB97-8B22-AE48-8FE3-B3AC44739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276D0-E688-054F-966A-2E3CED8C7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6534B-71E8-5C4C-985C-3DC9CC57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6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AD04-C569-404A-B87E-72EF278B5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DAF2A-E32B-7147-881A-3D758ED06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CEE5E-002C-2B4F-B4ED-DAD4D2F2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96A4-287E-7045-ABFD-67FC6DA9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B8821-0A77-F14E-B666-51D85796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3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B41391-14BF-D54A-AEB5-20AE1CB94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A7A47-969D-694E-895E-1FAABDB2C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DD312-472F-1942-8C00-A57C919E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8E589-18A4-5346-9B82-E2721D4C2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F1206-333D-CD40-A2E5-7281DDD73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4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5465-637B-5848-BAF6-02FF91C0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88963-C7BB-384B-9811-BD8D7C6E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79EE7-B267-9445-B7F6-15537AE38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C0E8F-4D40-C148-B29A-61EA4388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1ABE5-7B02-0349-9B86-DFA59F86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6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6BC0-8346-9942-B40F-245A3A651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EB5EA-897A-D84A-A228-4A05D7A4A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58F76-6B8D-304F-A232-28ED8AED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75AA0-86F1-5247-9F3D-3259A64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C2071-6E00-9E43-BBC9-B6C89A82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5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B1D77-4CA3-A84C-90E2-4448AA60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AB26-6517-0C42-8BA1-547912E3E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6F2F8-98CF-5A4A-B0F1-7AD062CF5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D7BD8-FE2B-464E-A48C-3D489432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67EEC-ED62-524E-9746-608B680C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A4087-74D5-6A46-80B7-F13A407E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4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0B89F-C097-8246-B52D-1A906E099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E66DC-6205-6E40-9BAD-20B95F022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604D1-985E-714E-A69C-39001AA65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5E6F9-B0AE-B44D-AF82-696883858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6D9440-EFE5-4F41-BA58-0BF66CEF1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BE775-823F-B248-A2AA-5DE71146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7820A-D055-3243-B143-5DE49BA1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7C4A2-3056-7341-8928-4376B2CE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5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8F57C-4A53-6A46-803A-7F7E71510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298CA0-E621-C344-A0F4-8E2C2804B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7A0C2-53E8-A44C-8CBB-66247AC9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82FCD8-3734-DF46-B21F-F97AD701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2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1E376-F66D-9D42-80EE-9F9B04B6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DA8C2-15D5-C446-A131-054EF671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ABA4D-D2D1-A840-BBB3-817AE387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5D87F-4131-524F-9F9D-21BD7B70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9FFD8-DD69-8340-827E-8A4DDEBE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E9F31-BB2E-5A41-B7B4-B67F51697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AE166-007E-8948-926D-B949976A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3826C-DD43-7D45-806A-248A1957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E0764-17BD-8945-835A-BE54D9AB6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3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DF22-45A8-D34D-A267-A9E8E2D8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0547A-65C6-394D-B321-C885D26D7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743D4-5D06-444D-B512-1C9601E48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612DE-5E74-9B44-83DA-29D73CF03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A012D-E924-8047-AC2D-9E1BB324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F8B20-FDBC-2F48-8F52-63369E03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AFE0B9-C78F-2D41-BB75-169E82A55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62E24-4432-C645-AF28-D809F7826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2909E-6C0E-354F-B346-75D1CA40B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69E7F-48A2-D74B-A9CE-0C7373048EA7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8697F-53B2-9246-9415-69C5412A5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6D07-6DCE-BC40-A177-6F9B5A7A7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832A-94CA-5D4A-97CC-5B4C451E8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72A8-2FBD-E045-AC6B-DA590EB15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May 11 </a:t>
            </a:r>
            <a:r>
              <a:rPr lang="en-US" dirty="0"/>
              <a:t>AC-LGAD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67473-7B82-EF44-AE9F-CBA014A9E1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Adam Molnar</a:t>
            </a:r>
          </a:p>
        </p:txBody>
      </p:sp>
    </p:spTree>
    <p:extLst>
      <p:ext uri="{BB962C8B-B14F-4D97-AF65-F5344CB8AC3E}">
        <p14:creationId xmlns:p14="http://schemas.microsoft.com/office/powerpoint/2010/main" val="238504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2266A5-71FA-7A41-8C43-FDE81514E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74" y="0"/>
            <a:ext cx="3858033" cy="3741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5746C1-9EAA-9C48-ABC7-41DF0E4CD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495" y="0"/>
            <a:ext cx="3858033" cy="37417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165BEA-C2E3-D743-BFAA-30890B81AC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6983" y="3116290"/>
            <a:ext cx="3858033" cy="37417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1D6BC4A-C448-EF4D-AB1D-4D3AEA63EFB3}"/>
              </a:ext>
            </a:extLst>
          </p:cNvPr>
          <p:cNvSpPr txBox="1"/>
          <p:nvPr/>
        </p:nvSpPr>
        <p:spPr>
          <a:xfrm>
            <a:off x="4602822" y="287676"/>
            <a:ext cx="246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BNL2020 at 225V</a:t>
            </a:r>
          </a:p>
        </p:txBody>
      </p:sp>
    </p:spTree>
    <p:extLst>
      <p:ext uri="{BB962C8B-B14F-4D97-AF65-F5344CB8AC3E}">
        <p14:creationId xmlns:p14="http://schemas.microsoft.com/office/powerpoint/2010/main" val="422279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319B4-CB1E-EB41-BF24-753D749A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66503B-4D2B-BC44-A2C4-AF2FD96CEA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753880"/>
              </p:ext>
            </p:extLst>
          </p:nvPr>
        </p:nvGraphicFramePr>
        <p:xfrm>
          <a:off x="3127375" y="2812574"/>
          <a:ext cx="5937250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8625">
                  <a:extLst>
                    <a:ext uri="{9D8B030D-6E8A-4147-A177-3AD203B41FA5}">
                      <a16:colId xmlns:a16="http://schemas.microsoft.com/office/drawing/2014/main" val="3123125595"/>
                    </a:ext>
                  </a:extLst>
                </a:gridCol>
                <a:gridCol w="2968625">
                  <a:extLst>
                    <a:ext uri="{9D8B030D-6E8A-4147-A177-3AD203B41FA5}">
                      <a16:colId xmlns:a16="http://schemas.microsoft.com/office/drawing/2014/main" val="2732967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Channel at Bias 225V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Peak Bin MPV (mV)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6543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111.223572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1883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112.676179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5761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112.52539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46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112.774402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30953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110.504359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0579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113.712538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37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92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1D6BC4A-C448-EF4D-AB1D-4D3AEA63EFB3}"/>
              </a:ext>
            </a:extLst>
          </p:cNvPr>
          <p:cNvSpPr txBox="1"/>
          <p:nvPr/>
        </p:nvSpPr>
        <p:spPr>
          <a:xfrm>
            <a:off x="4602822" y="287676"/>
            <a:ext cx="246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BNL2020 at 210V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698E9B-1E50-734F-9F2E-DC9FA9146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741" y="2828614"/>
            <a:ext cx="3858033" cy="37417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DCAFFD-A8D4-7741-81C3-5EEEA1EE0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5016" y="0"/>
            <a:ext cx="3858033" cy="37417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ABAF961-CB90-6749-B0F9-469B1E9C9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66" y="0"/>
            <a:ext cx="3858033" cy="374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5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319B4-CB1E-EB41-BF24-753D749A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C3FDD54-4544-A949-9C16-456D92613F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27375" y="2812574"/>
          <a:ext cx="5937250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8625">
                  <a:extLst>
                    <a:ext uri="{9D8B030D-6E8A-4147-A177-3AD203B41FA5}">
                      <a16:colId xmlns:a16="http://schemas.microsoft.com/office/drawing/2014/main" val="821452114"/>
                    </a:ext>
                  </a:extLst>
                </a:gridCol>
                <a:gridCol w="2968625">
                  <a:extLst>
                    <a:ext uri="{9D8B030D-6E8A-4147-A177-3AD203B41FA5}">
                      <a16:colId xmlns:a16="http://schemas.microsoft.com/office/drawing/2014/main" val="2216662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Channel at Bias 200V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Peak Bin MPV (mV)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4174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62.0711108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4443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65.1788554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351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61.9489015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4260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65.2943433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672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61.6310508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8464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64.8201014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8478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76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1D6BC4A-C448-EF4D-AB1D-4D3AEA63EFB3}"/>
              </a:ext>
            </a:extLst>
          </p:cNvPr>
          <p:cNvSpPr txBox="1"/>
          <p:nvPr/>
        </p:nvSpPr>
        <p:spPr>
          <a:xfrm>
            <a:off x="4602822" y="287676"/>
            <a:ext cx="246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BNL2020 at 200V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925753-210A-F242-8911-79EB11CAD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741" y="3116290"/>
            <a:ext cx="3858033" cy="37417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3847F1-20A5-6545-A870-A00575997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5016" y="0"/>
            <a:ext cx="3858034" cy="37417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CC26F5-6657-6649-8A9F-A3EBC24806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64" y="15240"/>
            <a:ext cx="3858035" cy="37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8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319B4-CB1E-EB41-BF24-753D749A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EB2CEA-F920-3A4C-B804-C23F6135BF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127375" y="2812574"/>
          <a:ext cx="5937250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8625">
                  <a:extLst>
                    <a:ext uri="{9D8B030D-6E8A-4147-A177-3AD203B41FA5}">
                      <a16:colId xmlns:a16="http://schemas.microsoft.com/office/drawing/2014/main" val="3415471348"/>
                    </a:ext>
                  </a:extLst>
                </a:gridCol>
                <a:gridCol w="2968625">
                  <a:extLst>
                    <a:ext uri="{9D8B030D-6E8A-4147-A177-3AD203B41FA5}">
                      <a16:colId xmlns:a16="http://schemas.microsoft.com/office/drawing/2014/main" val="22414615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Channel at Bias 210V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Peak Bin MPV (mV)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0987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78.7911752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820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77.3320563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1551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76.3778652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9801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78.0445628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314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78.828064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9354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78.3650632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6133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85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99</Words>
  <Application>Microsoft Macintosh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May 11 AC-LGAD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Molnar</dc:creator>
  <cp:lastModifiedBy>Adam Molnar</cp:lastModifiedBy>
  <cp:revision>3</cp:revision>
  <dcterms:created xsi:type="dcterms:W3CDTF">2021-05-10T20:31:12Z</dcterms:created>
  <dcterms:modified xsi:type="dcterms:W3CDTF">2021-05-11T14:25:30Z</dcterms:modified>
</cp:coreProperties>
</file>