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y="5143500" cx="9144000"/>
  <p:notesSz cx="6858000" cy="9144000"/>
  <p:embeddedFontLst>
    <p:embeddedFont>
      <p:font typeface="Helvetica Neue"/>
      <p:regular r:id="rId40"/>
      <p:bold r:id="rId41"/>
      <p:italic r:id="rId42"/>
      <p:boldItalic r:id="rId43"/>
    </p:embeddedFont>
    <p:embeddedFont>
      <p:font typeface="Century Gothic"/>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7AC9F73-D3FE-4899-9849-6BE44F7A129D}">
  <a:tblStyle styleId="{97AC9F73-D3FE-4899-9849-6BE44F7A129D}" styleName="Table_0">
    <a:wholeTbl>
      <a:tcTxStyle b="off" i="off">
        <a:font>
          <a:latin typeface="Helvetica"/>
          <a:ea typeface="Helvetica"/>
          <a:cs typeface="Helvetica"/>
        </a:font>
        <a:srgbClr val="FFFFFF"/>
      </a:tcTxStyle>
      <a:tcStyle>
        <a:tcBdr>
          <a:left>
            <a:ln cap="flat" cmpd="sng" w="12700">
              <a:solidFill>
                <a:srgbClr val="0061A8"/>
              </a:solidFill>
              <a:prstDash val="solid"/>
              <a:round/>
              <a:headEnd len="sm" w="sm" type="none"/>
              <a:tailEnd len="sm" w="sm" type="none"/>
            </a:ln>
          </a:left>
          <a:right>
            <a:ln cap="flat" cmpd="sng" w="12700">
              <a:solidFill>
                <a:srgbClr val="0061A8"/>
              </a:solidFill>
              <a:prstDash val="solid"/>
              <a:round/>
              <a:headEnd len="sm" w="sm" type="none"/>
              <a:tailEnd len="sm" w="sm" type="none"/>
            </a:ln>
          </a:right>
          <a:top>
            <a:ln cap="flat" cmpd="sng" w="12700">
              <a:solidFill>
                <a:srgbClr val="0061A8"/>
              </a:solidFill>
              <a:prstDash val="solid"/>
              <a:round/>
              <a:headEnd len="sm" w="sm" type="none"/>
              <a:tailEnd len="sm" w="sm" type="none"/>
            </a:ln>
          </a:top>
          <a:bottom>
            <a:ln cap="flat" cmpd="sng" w="12700">
              <a:solidFill>
                <a:srgbClr val="0061A8"/>
              </a:solidFill>
              <a:prstDash val="solid"/>
              <a:round/>
              <a:headEnd len="sm" w="sm" type="none"/>
              <a:tailEnd len="sm" w="sm" type="none"/>
            </a:ln>
          </a:bottom>
          <a:insideH>
            <a:ln cap="flat" cmpd="sng" w="12700">
              <a:solidFill>
                <a:srgbClr val="0061A8"/>
              </a:solidFill>
              <a:prstDash val="solid"/>
              <a:round/>
              <a:headEnd len="sm" w="sm" type="none"/>
              <a:tailEnd len="sm" w="sm" type="none"/>
            </a:ln>
          </a:insideH>
          <a:insideV>
            <a:ln cap="flat" cmpd="sng" w="12700">
              <a:solidFill>
                <a:srgbClr val="0061A8"/>
              </a:solidFill>
              <a:prstDash val="solid"/>
              <a:round/>
              <a:headEnd len="sm" w="sm" type="none"/>
              <a:tailEnd len="sm" w="sm" type="none"/>
            </a:ln>
          </a:insideV>
        </a:tcBdr>
        <a:fill>
          <a:solidFill>
            <a:srgbClr val="CAD2E8"/>
          </a:solidFill>
        </a:fill>
      </a:tcStyle>
    </a:wholeTbl>
    <a:band1H>
      <a:tcTxStyle/>
    </a:band1H>
    <a:band2H>
      <a:tcTxStyle b="off" i="off"/>
      <a:tcStyle>
        <a:fill>
          <a:solidFill>
            <a:srgbClr val="E6EAF4"/>
          </a:solidFill>
        </a:fill>
      </a:tcStyle>
    </a:band2H>
    <a:band1V>
      <a:tcTxStyle/>
    </a:band1V>
    <a:band2V>
      <a:tcTxStyle/>
    </a:band2V>
    <a:lastCol>
      <a:tcTxStyle/>
    </a:lastCol>
    <a:firstCol>
      <a:tcTxStyle b="on" i="off">
        <a:font>
          <a:latin typeface="Helvetica"/>
          <a:ea typeface="Helvetica"/>
          <a:cs typeface="Helvetica"/>
        </a:font>
        <a:srgbClr val="0061A8"/>
      </a:tcTxStyle>
      <a:tcStyle>
        <a:tcBdr>
          <a:left>
            <a:ln cap="flat" cmpd="sng" w="12700">
              <a:solidFill>
                <a:srgbClr val="0061A8"/>
              </a:solidFill>
              <a:prstDash val="solid"/>
              <a:round/>
              <a:headEnd len="sm" w="sm" type="none"/>
              <a:tailEnd len="sm" w="sm" type="none"/>
            </a:ln>
          </a:left>
          <a:right>
            <a:ln cap="flat" cmpd="sng" w="12700">
              <a:solidFill>
                <a:srgbClr val="0061A8"/>
              </a:solidFill>
              <a:prstDash val="solid"/>
              <a:round/>
              <a:headEnd len="sm" w="sm" type="none"/>
              <a:tailEnd len="sm" w="sm" type="none"/>
            </a:ln>
          </a:right>
          <a:top>
            <a:ln cap="flat" cmpd="sng" w="12700">
              <a:solidFill>
                <a:srgbClr val="0061A8"/>
              </a:solidFill>
              <a:prstDash val="solid"/>
              <a:round/>
              <a:headEnd len="sm" w="sm" type="none"/>
              <a:tailEnd len="sm" w="sm" type="none"/>
            </a:ln>
          </a:top>
          <a:bottom>
            <a:ln cap="flat" cmpd="sng" w="12700">
              <a:solidFill>
                <a:srgbClr val="0061A8"/>
              </a:solidFill>
              <a:prstDash val="solid"/>
              <a:round/>
              <a:headEnd len="sm" w="sm" type="none"/>
              <a:tailEnd len="sm" w="sm" type="none"/>
            </a:ln>
          </a:bottom>
          <a:insideH>
            <a:ln cap="flat" cmpd="sng" w="12700">
              <a:solidFill>
                <a:srgbClr val="0061A8"/>
              </a:solidFill>
              <a:prstDash val="solid"/>
              <a:round/>
              <a:headEnd len="sm" w="sm" type="none"/>
              <a:tailEnd len="sm" w="sm" type="none"/>
            </a:ln>
          </a:insideH>
          <a:insideV>
            <a:ln cap="flat" cmpd="sng" w="12700">
              <a:solidFill>
                <a:srgbClr val="0061A8"/>
              </a:solidFill>
              <a:prstDash val="solid"/>
              <a:round/>
              <a:headEnd len="sm" w="sm" type="none"/>
              <a:tailEnd len="sm" w="sm" type="none"/>
            </a:ln>
          </a:insideV>
        </a:tcBdr>
        <a:fill>
          <a:solidFill>
            <a:schemeClr val="accent1"/>
          </a:solidFill>
        </a:fill>
      </a:tcStyle>
    </a:firstCol>
    <a:lastRow>
      <a:tcTxStyle b="on" i="off">
        <a:font>
          <a:latin typeface="Helvetica"/>
          <a:ea typeface="Helvetica"/>
          <a:cs typeface="Helvetica"/>
        </a:font>
        <a:srgbClr val="0061A8"/>
      </a:tcTxStyle>
      <a:tcStyle>
        <a:tcBdr>
          <a:left>
            <a:ln cap="flat" cmpd="sng" w="12700">
              <a:solidFill>
                <a:srgbClr val="0061A8"/>
              </a:solidFill>
              <a:prstDash val="solid"/>
              <a:round/>
              <a:headEnd len="sm" w="sm" type="none"/>
              <a:tailEnd len="sm" w="sm" type="none"/>
            </a:ln>
          </a:left>
          <a:right>
            <a:ln cap="flat" cmpd="sng" w="12700">
              <a:solidFill>
                <a:srgbClr val="0061A8"/>
              </a:solidFill>
              <a:prstDash val="solid"/>
              <a:round/>
              <a:headEnd len="sm" w="sm" type="none"/>
              <a:tailEnd len="sm" w="sm" type="none"/>
            </a:ln>
          </a:right>
          <a:top>
            <a:ln cap="flat" cmpd="sng" w="38100">
              <a:solidFill>
                <a:srgbClr val="0061A8"/>
              </a:solidFill>
              <a:prstDash val="solid"/>
              <a:round/>
              <a:headEnd len="sm" w="sm" type="none"/>
              <a:tailEnd len="sm" w="sm" type="none"/>
            </a:ln>
          </a:top>
          <a:bottom>
            <a:ln cap="flat" cmpd="sng" w="12700">
              <a:solidFill>
                <a:srgbClr val="0061A8"/>
              </a:solidFill>
              <a:prstDash val="solid"/>
              <a:round/>
              <a:headEnd len="sm" w="sm" type="none"/>
              <a:tailEnd len="sm" w="sm" type="none"/>
            </a:ln>
          </a:bottom>
          <a:insideH>
            <a:ln cap="flat" cmpd="sng" w="12700">
              <a:solidFill>
                <a:srgbClr val="0061A8"/>
              </a:solidFill>
              <a:prstDash val="solid"/>
              <a:round/>
              <a:headEnd len="sm" w="sm" type="none"/>
              <a:tailEnd len="sm" w="sm" type="none"/>
            </a:ln>
          </a:insideH>
          <a:insideV>
            <a:ln cap="flat" cmpd="sng" w="12700">
              <a:solidFill>
                <a:srgbClr val="0061A8"/>
              </a:solidFill>
              <a:prstDash val="solid"/>
              <a:round/>
              <a:headEnd len="sm" w="sm" type="none"/>
              <a:tailEnd len="sm" w="sm" type="none"/>
            </a:ln>
          </a:insideV>
        </a:tcBdr>
        <a:fill>
          <a:solidFill>
            <a:schemeClr val="accent1"/>
          </a:solidFill>
        </a:fill>
      </a:tcStyle>
    </a:lastRow>
    <a:seCell>
      <a:tcTxStyle/>
    </a:seCell>
    <a:swCell>
      <a:tcTxStyle/>
    </a:swCell>
    <a:firstRow>
      <a:tcTxStyle b="on" i="off">
        <a:font>
          <a:latin typeface="Helvetica"/>
          <a:ea typeface="Helvetica"/>
          <a:cs typeface="Helvetica"/>
        </a:font>
        <a:srgbClr val="0061A8"/>
      </a:tcTxStyle>
      <a:tcStyle>
        <a:tcBdr>
          <a:left>
            <a:ln cap="flat" cmpd="sng" w="12700">
              <a:solidFill>
                <a:srgbClr val="0061A8"/>
              </a:solidFill>
              <a:prstDash val="solid"/>
              <a:round/>
              <a:headEnd len="sm" w="sm" type="none"/>
              <a:tailEnd len="sm" w="sm" type="none"/>
            </a:ln>
          </a:left>
          <a:right>
            <a:ln cap="flat" cmpd="sng" w="12700">
              <a:solidFill>
                <a:srgbClr val="0061A8"/>
              </a:solidFill>
              <a:prstDash val="solid"/>
              <a:round/>
              <a:headEnd len="sm" w="sm" type="none"/>
              <a:tailEnd len="sm" w="sm" type="none"/>
            </a:ln>
          </a:right>
          <a:top>
            <a:ln cap="flat" cmpd="sng" w="12700">
              <a:solidFill>
                <a:srgbClr val="0061A8"/>
              </a:solidFill>
              <a:prstDash val="solid"/>
              <a:round/>
              <a:headEnd len="sm" w="sm" type="none"/>
              <a:tailEnd len="sm" w="sm" type="none"/>
            </a:ln>
          </a:top>
          <a:bottom>
            <a:ln cap="flat" cmpd="sng" w="38100">
              <a:solidFill>
                <a:srgbClr val="0061A8"/>
              </a:solidFill>
              <a:prstDash val="solid"/>
              <a:round/>
              <a:headEnd len="sm" w="sm" type="none"/>
              <a:tailEnd len="sm" w="sm" type="none"/>
            </a:ln>
          </a:bottom>
          <a:insideH>
            <a:ln cap="flat" cmpd="sng" w="12700">
              <a:solidFill>
                <a:srgbClr val="0061A8"/>
              </a:solidFill>
              <a:prstDash val="solid"/>
              <a:round/>
              <a:headEnd len="sm" w="sm" type="none"/>
              <a:tailEnd len="sm" w="sm" type="none"/>
            </a:ln>
          </a:insideH>
          <a:insideV>
            <a:ln cap="flat" cmpd="sng" w="12700">
              <a:solidFill>
                <a:srgbClr val="0061A8"/>
              </a:solidFill>
              <a:prstDash val="solid"/>
              <a:round/>
              <a:headEnd len="sm" w="sm" type="none"/>
              <a:tailEnd len="sm" w="sm" type="none"/>
            </a:ln>
          </a:insideV>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20" Type="http://schemas.openxmlformats.org/officeDocument/2006/relationships/slide" Target="slides/slide13.xml"/><Relationship Id="rId42" Type="http://schemas.openxmlformats.org/officeDocument/2006/relationships/font" Target="fonts/HelveticaNeue-italic.fntdata"/><Relationship Id="rId41" Type="http://schemas.openxmlformats.org/officeDocument/2006/relationships/font" Target="fonts/HelveticaNeue-bold.fntdata"/><Relationship Id="rId22" Type="http://schemas.openxmlformats.org/officeDocument/2006/relationships/slide" Target="slides/slide15.xml"/><Relationship Id="rId44" Type="http://schemas.openxmlformats.org/officeDocument/2006/relationships/font" Target="fonts/CenturyGothic-regular.fntdata"/><Relationship Id="rId21" Type="http://schemas.openxmlformats.org/officeDocument/2006/relationships/slide" Target="slides/slide14.xml"/><Relationship Id="rId43" Type="http://schemas.openxmlformats.org/officeDocument/2006/relationships/font" Target="fonts/HelveticaNeue-boldItalic.fntdata"/><Relationship Id="rId24" Type="http://schemas.openxmlformats.org/officeDocument/2006/relationships/slide" Target="slides/slide17.xml"/><Relationship Id="rId46" Type="http://schemas.openxmlformats.org/officeDocument/2006/relationships/font" Target="fonts/CenturyGothic-italic.fntdata"/><Relationship Id="rId23" Type="http://schemas.openxmlformats.org/officeDocument/2006/relationships/slide" Target="slides/slide16.xml"/><Relationship Id="rId45" Type="http://schemas.openxmlformats.org/officeDocument/2006/relationships/font" Target="fonts/CenturyGothic-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47" Type="http://schemas.openxmlformats.org/officeDocument/2006/relationships/font" Target="fonts/CenturyGothic-boldItalic.fntdata"/><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de6d386578_0_22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de6d386578_0_2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de6d386578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de6d386578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de9a51ea1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de9a51ea1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de9a51ea1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de9a51ea1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de9a51ea14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de9a51ea14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de9a51ea1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de9a51ea1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de9a51ea14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de9a51ea14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de9a51ea14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de9a51ea14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b6af4cd29a_1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b6af4cd29a_1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b6af4cd29a_13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b6af4cd29a_13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b6af4cd29a_13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b6af4cd29a_13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de9a51ea14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de9a51ea14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b6af4cd29a_13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b6af4cd29a_13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de9a51ea14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de9a51ea14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b6af4cd29a_9_6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b6af4cd29a_9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b6af4cd29a_9_7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b6af4cd29a_9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b6af4cd29a_9_8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b6af4cd29a_9_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b6af4cd29a_9_9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b6af4cd29a_9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b6af4cd29a_9_10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b6af4cd29a_9_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b6af4cd29a_9_11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b6af4cd29a_9_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b6af4cd29a_9_11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b6af4cd29a_9_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de9a51ea14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de9a51ea14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de9a51ea14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de9a51ea14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b6af4cd29a_6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b6af4cd29a_6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b6af4cd29a_6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b6af4cd29a_6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b6af4cd29a_6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b6af4cd29a_6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b6af4cd2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b6af4cd29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b6af4cd29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b6af4cd29a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ebdbe311a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debdbe311a_5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debdbe311a_5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debdbe311a_5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debdbe311a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debdbe311a_10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de9a51ea14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de9a51ea14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jp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jp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alpha val="0"/>
          </a:schemeClr>
        </a:solidFill>
      </p:bgPr>
    </p:bg>
    <p:spTree>
      <p:nvGrpSpPr>
        <p:cNvPr id="13" name="Shape 13"/>
        <p:cNvGrpSpPr/>
        <p:nvPr/>
      </p:nvGrpSpPr>
      <p:grpSpPr>
        <a:xfrm>
          <a:off x="0" y="0"/>
          <a:ext cx="0" cy="0"/>
          <a:chOff x="0" y="0"/>
          <a:chExt cx="0" cy="0"/>
        </a:xfrm>
      </p:grpSpPr>
      <p:sp>
        <p:nvSpPr>
          <p:cNvPr id="14" name="Google Shape;14;p2"/>
          <p:cNvSpPr txBox="1"/>
          <p:nvPr>
            <p:ph idx="1" type="body"/>
          </p:nvPr>
        </p:nvSpPr>
        <p:spPr>
          <a:xfrm>
            <a:off x="341927" y="3996570"/>
            <a:ext cx="8499300" cy="935700"/>
          </a:xfrm>
          <a:prstGeom prst="rect">
            <a:avLst/>
          </a:prstGeom>
          <a:noFill/>
          <a:ln>
            <a:noFill/>
          </a:ln>
        </p:spPr>
        <p:txBody>
          <a:bodyPr anchorCtr="0" anchor="t" bIns="45700" lIns="0" spcFirstLastPara="1" rIns="0" wrap="square" tIns="45700">
            <a:noAutofit/>
          </a:bodyPr>
          <a:lstStyle>
            <a:lvl1pPr indent="-228600" lvl="0" marL="457200" marR="0" rtl="0" algn="l">
              <a:lnSpc>
                <a:spcPct val="100000"/>
              </a:lnSpc>
              <a:spcBef>
                <a:spcPts val="320"/>
              </a:spcBef>
              <a:spcAft>
                <a:spcPts val="0"/>
              </a:spcAft>
              <a:buClr>
                <a:srgbClr val="004C97"/>
              </a:buClr>
              <a:buSzPts val="1600"/>
              <a:buFont typeface="Arial"/>
              <a:buNone/>
              <a:defRPr b="0" i="0" sz="16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2pPr>
            <a:lvl3pPr indent="-228600" lvl="2" marL="13716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3pPr>
            <a:lvl4pPr indent="-228600" lvl="3" marL="18288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4pPr>
            <a:lvl5pPr indent="-228600" lvl="4" marL="22860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 name="Google Shape;15;p2"/>
          <p:cNvSpPr/>
          <p:nvPr/>
        </p:nvSpPr>
        <p:spPr>
          <a:xfrm>
            <a:off x="-17762" y="-1"/>
            <a:ext cx="9189600" cy="672600"/>
          </a:xfrm>
          <a:prstGeom prst="rect">
            <a:avLst/>
          </a:prstGeom>
          <a:solidFill>
            <a:srgbClr val="004C9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6" name="Google Shape;16;p2"/>
          <p:cNvSpPr txBox="1"/>
          <p:nvPr>
            <p:ph idx="2" type="body"/>
          </p:nvPr>
        </p:nvSpPr>
        <p:spPr>
          <a:xfrm>
            <a:off x="341924" y="3237621"/>
            <a:ext cx="8499300" cy="752400"/>
          </a:xfrm>
          <a:prstGeom prst="rect">
            <a:avLst/>
          </a:prstGeom>
          <a:noFill/>
          <a:ln>
            <a:noFill/>
          </a:ln>
        </p:spPr>
        <p:txBody>
          <a:bodyPr anchorCtr="0" anchor="ctr" bIns="45700" lIns="0" spcFirstLastPara="1" rIns="91425" wrap="square" tIns="45700">
            <a:noAutofit/>
          </a:bodyPr>
          <a:lstStyle>
            <a:lvl1pPr indent="-228600" lvl="0" marL="457200" marR="0" rtl="0" algn="l">
              <a:lnSpc>
                <a:spcPct val="100000"/>
              </a:lnSpc>
              <a:spcBef>
                <a:spcPts val="700"/>
              </a:spcBef>
              <a:spcAft>
                <a:spcPts val="0"/>
              </a:spcAft>
              <a:buClr>
                <a:srgbClr val="004C97"/>
              </a:buClr>
              <a:buSzPts val="2400"/>
              <a:buFont typeface="Arial"/>
              <a:buNone/>
              <a:defRPr b="1" i="0" sz="24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2pPr>
            <a:lvl3pPr indent="-228600" lvl="2" marL="13716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3pPr>
            <a:lvl4pPr indent="-228600" lvl="3" marL="18288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4pPr>
            <a:lvl5pPr indent="-228600" lvl="4" marL="22860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14-0218-16D.lr.jpg" id="17" name="Google Shape;17;p2"/>
          <p:cNvPicPr preferRelativeResize="0"/>
          <p:nvPr/>
        </p:nvPicPr>
        <p:blipFill rotWithShape="1">
          <a:blip r:embed="rId2">
            <a:alphaModFix/>
          </a:blip>
          <a:srcRect b="29524" l="0" r="0" t="29524"/>
          <a:stretch/>
        </p:blipFill>
        <p:spPr>
          <a:xfrm>
            <a:off x="-17762" y="612759"/>
            <a:ext cx="9189725" cy="2508918"/>
          </a:xfrm>
          <a:prstGeom prst="rect">
            <a:avLst/>
          </a:prstGeom>
          <a:noFill/>
          <a:ln>
            <a:noFill/>
          </a:ln>
        </p:spPr>
      </p:pic>
      <p:pic>
        <p:nvPicPr>
          <p:cNvPr descr="title_header_16x9.pdf" id="18" name="Google Shape;18;p2"/>
          <p:cNvPicPr preferRelativeResize="0"/>
          <p:nvPr/>
        </p:nvPicPr>
        <p:blipFill rotWithShape="1">
          <a:blip r:embed="rId3">
            <a:alphaModFix/>
          </a:blip>
          <a:srcRect b="0" l="1455" r="0" t="0"/>
          <a:stretch/>
        </p:blipFill>
        <p:spPr>
          <a:xfrm>
            <a:off x="-17761" y="187384"/>
            <a:ext cx="9010788" cy="233162"/>
          </a:xfrm>
          <a:prstGeom prst="rect">
            <a:avLst/>
          </a:prstGeom>
          <a:noFill/>
          <a:ln>
            <a:noFill/>
          </a:ln>
        </p:spPr>
      </p:pic>
      <p:sp>
        <p:nvSpPr>
          <p:cNvPr id="19" name="Google Shape;19;p2"/>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4C97"/>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4C97"/>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4C97"/>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4C97"/>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4C97"/>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4C97"/>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4C97"/>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4C97"/>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4C97"/>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4" name="Shape 84"/>
        <p:cNvGrpSpPr/>
        <p:nvPr/>
      </p:nvGrpSpPr>
      <p:grpSpPr>
        <a:xfrm>
          <a:off x="0" y="0"/>
          <a:ext cx="0" cy="0"/>
          <a:chOff x="0" y="0"/>
          <a:chExt cx="0" cy="0"/>
        </a:xfrm>
      </p:grpSpPr>
      <p:sp>
        <p:nvSpPr>
          <p:cNvPr id="85" name="Google Shape;85;p1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86" name="Google Shape;86;p11"/>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7" name="Google Shape;87;p11"/>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type="obj">
  <p:cSld name="OBJECT">
    <p:bg>
      <p:bgPr>
        <a:solidFill>
          <a:schemeClr val="lt2">
            <a:alpha val="0"/>
          </a:schemeClr>
        </a:solidFill>
      </p:bgPr>
    </p:bg>
    <p:spTree>
      <p:nvGrpSpPr>
        <p:cNvPr id="88" name="Shape 88"/>
        <p:cNvGrpSpPr/>
        <p:nvPr/>
      </p:nvGrpSpPr>
      <p:grpSpPr>
        <a:xfrm>
          <a:off x="0" y="0"/>
          <a:ext cx="0" cy="0"/>
          <a:chOff x="0" y="0"/>
          <a:chExt cx="0" cy="0"/>
        </a:xfrm>
      </p:grpSpPr>
      <p:sp>
        <p:nvSpPr>
          <p:cNvPr id="89" name="Google Shape;89;p12"/>
          <p:cNvSpPr txBox="1"/>
          <p:nvPr>
            <p:ph type="title"/>
          </p:nvPr>
        </p:nvSpPr>
        <p:spPr>
          <a:xfrm>
            <a:off x="228600" y="77748"/>
            <a:ext cx="8686800" cy="481304"/>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1" i="0" sz="2400" u="none" cap="none" strike="noStrike">
                <a:solidFill>
                  <a:srgbClr val="004C97"/>
                </a:solidFill>
                <a:latin typeface="Helvetica Neue"/>
                <a:ea typeface="Helvetica Neue"/>
                <a:cs typeface="Helvetica Neue"/>
                <a:sym typeface="Helvetica Neue"/>
              </a:defRPr>
            </a:lvl1pPr>
            <a:lvl2pPr lvl="1" marR="0" rtl="0" algn="l">
              <a:spcBef>
                <a:spcPts val="0"/>
              </a:spcBef>
              <a:spcAft>
                <a:spcPts val="0"/>
              </a:spcAft>
              <a:buSzPts val="1400"/>
              <a:buNone/>
              <a:defRPr b="1" i="0" sz="1700" u="none" cap="none" strike="noStrike">
                <a:solidFill>
                  <a:srgbClr val="074184"/>
                </a:solidFill>
                <a:latin typeface="Helvetica Neue"/>
                <a:ea typeface="Helvetica Neue"/>
                <a:cs typeface="Helvetica Neue"/>
                <a:sym typeface="Helvetica Neue"/>
              </a:defRPr>
            </a:lvl2pPr>
            <a:lvl3pPr lvl="2" marR="0" rtl="0" algn="l">
              <a:spcBef>
                <a:spcPts val="0"/>
              </a:spcBef>
              <a:spcAft>
                <a:spcPts val="0"/>
              </a:spcAft>
              <a:buSzPts val="1400"/>
              <a:buNone/>
              <a:defRPr b="1" i="0" sz="1700" u="none" cap="none" strike="noStrike">
                <a:solidFill>
                  <a:srgbClr val="074184"/>
                </a:solidFill>
                <a:latin typeface="Helvetica Neue"/>
                <a:ea typeface="Helvetica Neue"/>
                <a:cs typeface="Helvetica Neue"/>
                <a:sym typeface="Helvetica Neue"/>
              </a:defRPr>
            </a:lvl3pPr>
            <a:lvl4pPr lvl="3" marR="0" rtl="0" algn="l">
              <a:spcBef>
                <a:spcPts val="0"/>
              </a:spcBef>
              <a:spcAft>
                <a:spcPts val="0"/>
              </a:spcAft>
              <a:buSzPts val="1400"/>
              <a:buNone/>
              <a:defRPr b="1" i="0" sz="1700" u="none" cap="none" strike="noStrike">
                <a:solidFill>
                  <a:srgbClr val="074184"/>
                </a:solidFill>
                <a:latin typeface="Helvetica Neue"/>
                <a:ea typeface="Helvetica Neue"/>
                <a:cs typeface="Helvetica Neue"/>
                <a:sym typeface="Helvetica Neue"/>
              </a:defRPr>
            </a:lvl4pPr>
            <a:lvl5pPr lvl="4" marR="0" rtl="0" algn="l">
              <a:spcBef>
                <a:spcPts val="0"/>
              </a:spcBef>
              <a:spcAft>
                <a:spcPts val="0"/>
              </a:spcAft>
              <a:buSzPts val="1400"/>
              <a:buNone/>
              <a:defRPr b="1" i="0" sz="1700" u="none" cap="none" strike="noStrike">
                <a:solidFill>
                  <a:srgbClr val="074184"/>
                </a:solidFill>
                <a:latin typeface="Helvetica Neue"/>
                <a:ea typeface="Helvetica Neue"/>
                <a:cs typeface="Helvetica Neue"/>
                <a:sym typeface="Helvetica Neue"/>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90" name="Google Shape;90;p12"/>
          <p:cNvSpPr txBox="1"/>
          <p:nvPr>
            <p:ph idx="1" type="body"/>
          </p:nvPr>
        </p:nvSpPr>
        <p:spPr>
          <a:xfrm>
            <a:off x="228600" y="782284"/>
            <a:ext cx="8672513" cy="3740900"/>
          </a:xfrm>
          <a:prstGeom prst="rect">
            <a:avLst/>
          </a:prstGeom>
          <a:noFill/>
          <a:ln>
            <a:noFill/>
          </a:ln>
        </p:spPr>
        <p:txBody>
          <a:bodyPr anchorCtr="0" anchor="t" bIns="0" lIns="0" spcFirstLastPara="1" rIns="0" wrap="square" tIns="0">
            <a:noAutofit/>
          </a:bodyPr>
          <a:lstStyle>
            <a:lvl1pPr indent="-381000" lvl="0" marL="457200" marR="0" rtl="0" algn="l">
              <a:spcBef>
                <a:spcPts val="480"/>
              </a:spcBef>
              <a:spcAft>
                <a:spcPts val="0"/>
              </a:spcAft>
              <a:buClr>
                <a:srgbClr val="404040"/>
              </a:buClr>
              <a:buSzPts val="2400"/>
              <a:buFont typeface="Arial"/>
              <a:buChar char="•"/>
              <a:defRPr b="0" i="0" sz="2400" u="none" cap="none" strike="noStrike">
                <a:solidFill>
                  <a:srgbClr val="404040"/>
                </a:solidFill>
                <a:latin typeface="Helvetica Neue"/>
                <a:ea typeface="Helvetica Neue"/>
                <a:cs typeface="Helvetica Neue"/>
                <a:sym typeface="Helvetica Neue"/>
              </a:defRPr>
            </a:lvl1pPr>
            <a:lvl2pPr indent="-368300" lvl="1" marL="914400" marR="0" rtl="0" algn="l">
              <a:spcBef>
                <a:spcPts val="440"/>
              </a:spcBef>
              <a:spcAft>
                <a:spcPts val="0"/>
              </a:spcAft>
              <a:buClr>
                <a:srgbClr val="404040"/>
              </a:buClr>
              <a:buSzPts val="2200"/>
              <a:buFont typeface="Arial"/>
              <a:buChar char="–"/>
              <a:defRPr b="0" i="0" sz="2200" u="none" cap="none" strike="noStrike">
                <a:solidFill>
                  <a:srgbClr val="404040"/>
                </a:solidFill>
                <a:latin typeface="Helvetica Neue"/>
                <a:ea typeface="Helvetica Neue"/>
                <a:cs typeface="Helvetica Neue"/>
                <a:sym typeface="Helvetica Neue"/>
              </a:defRPr>
            </a:lvl2pPr>
            <a:lvl3pPr indent="-355600" lvl="2" marL="1371600" marR="0" rtl="0" algn="l">
              <a:spcBef>
                <a:spcPts val="400"/>
              </a:spcBef>
              <a:spcAft>
                <a:spcPts val="0"/>
              </a:spcAft>
              <a:buClr>
                <a:srgbClr val="404040"/>
              </a:buClr>
              <a:buSzPts val="2000"/>
              <a:buFont typeface="Arial"/>
              <a:buChar char="•"/>
              <a:defRPr b="0" i="0" sz="2000" u="none" cap="none" strike="noStrike">
                <a:solidFill>
                  <a:srgbClr val="404040"/>
                </a:solidFill>
                <a:latin typeface="Helvetica Neue"/>
                <a:ea typeface="Helvetica Neue"/>
                <a:cs typeface="Helvetica Neue"/>
                <a:sym typeface="Helvetica Neue"/>
              </a:defRPr>
            </a:lvl3pPr>
            <a:lvl4pPr indent="-342900" lvl="3" marL="1828800" marR="0" rtl="0" algn="l">
              <a:spcBef>
                <a:spcPts val="360"/>
              </a:spcBef>
              <a:spcAft>
                <a:spcPts val="0"/>
              </a:spcAft>
              <a:buClr>
                <a:srgbClr val="404040"/>
              </a:buClr>
              <a:buSzPts val="1800"/>
              <a:buFont typeface="Arial"/>
              <a:buChar char="–"/>
              <a:defRPr b="0" i="0" sz="1800" u="none" cap="none" strike="noStrike">
                <a:solidFill>
                  <a:srgbClr val="404040"/>
                </a:solidFill>
                <a:latin typeface="Helvetica Neue"/>
                <a:ea typeface="Helvetica Neue"/>
                <a:cs typeface="Helvetica Neue"/>
                <a:sym typeface="Helvetica Neue"/>
              </a:defRPr>
            </a:lvl4pPr>
            <a:lvl5pPr indent="-342900" lvl="4" marL="2286000" marR="0" rtl="0" algn="l">
              <a:spcBef>
                <a:spcPts val="360"/>
              </a:spcBef>
              <a:spcAft>
                <a:spcPts val="0"/>
              </a:spcAft>
              <a:buClr>
                <a:srgbClr val="404040"/>
              </a:buClr>
              <a:buSzPts val="1800"/>
              <a:buFont typeface="Arial"/>
              <a:buChar char="•"/>
              <a:defRPr b="0" i="0" sz="1800" u="none" cap="none" strike="noStrike">
                <a:solidFill>
                  <a:srgbClr val="404040"/>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1" name="Google Shape;91;p12"/>
          <p:cNvSpPr txBox="1"/>
          <p:nvPr>
            <p:ph idx="10" type="dt"/>
          </p:nvPr>
        </p:nvSpPr>
        <p:spPr>
          <a:xfrm>
            <a:off x="6450013" y="4886325"/>
            <a:ext cx="1076325" cy="180975"/>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400"/>
              <a:buNone/>
              <a:defRPr sz="900">
                <a:solidFill>
                  <a:srgbClr val="004C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2"/>
          <p:cNvSpPr txBox="1"/>
          <p:nvPr>
            <p:ph idx="11" type="ftr"/>
          </p:nvPr>
        </p:nvSpPr>
        <p:spPr>
          <a:xfrm>
            <a:off x="806450" y="4886325"/>
            <a:ext cx="5373688" cy="18097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sz="900">
                <a:solidFill>
                  <a:srgbClr val="004C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2"/>
          <p:cNvSpPr txBox="1"/>
          <p:nvPr>
            <p:ph idx="12" type="sldNum"/>
          </p:nvPr>
        </p:nvSpPr>
        <p:spPr>
          <a:xfrm>
            <a:off x="228600" y="4886325"/>
            <a:ext cx="447675" cy="180975"/>
          </a:xfrm>
          <a:prstGeom prst="rect">
            <a:avLst/>
          </a:prstGeom>
          <a:noFill/>
          <a:ln>
            <a:noFill/>
          </a:ln>
        </p:spPr>
        <p:txBody>
          <a:bodyPr anchorCtr="0" anchor="t" bIns="0" lIns="0" spcFirstLastPara="1" rIns="0" wrap="square" tIns="0">
            <a:noAutofit/>
          </a:bodyPr>
          <a:lstStyle>
            <a:lvl1pPr indent="0" lvl="0" marL="0" marR="0" algn="l">
              <a:spcBef>
                <a:spcPts val="0"/>
              </a:spcBef>
              <a:spcAft>
                <a:spcPts val="0"/>
              </a:spcAft>
              <a:buNone/>
              <a:defRPr b="0" i="0" sz="900" u="none" cap="none" strike="noStrike">
                <a:solidFill>
                  <a:srgbClr val="004C97"/>
                </a:solidFill>
                <a:latin typeface="Helvetica Neue"/>
                <a:ea typeface="Helvetica Neue"/>
                <a:cs typeface="Helvetica Neue"/>
                <a:sym typeface="Helvetica Neue"/>
              </a:defRPr>
            </a:lvl1pPr>
            <a:lvl2pPr indent="0" lvl="1" marL="0" marR="0" algn="l">
              <a:spcBef>
                <a:spcPts val="0"/>
              </a:spcBef>
              <a:spcAft>
                <a:spcPts val="0"/>
              </a:spcAft>
              <a:buNone/>
              <a:defRPr b="0" i="0" sz="900" u="none" cap="none" strike="noStrike">
                <a:solidFill>
                  <a:srgbClr val="004C97"/>
                </a:solidFill>
                <a:latin typeface="Helvetica Neue"/>
                <a:ea typeface="Helvetica Neue"/>
                <a:cs typeface="Helvetica Neue"/>
                <a:sym typeface="Helvetica Neue"/>
              </a:defRPr>
            </a:lvl2pPr>
            <a:lvl3pPr indent="0" lvl="2" marL="0" marR="0" algn="l">
              <a:spcBef>
                <a:spcPts val="0"/>
              </a:spcBef>
              <a:spcAft>
                <a:spcPts val="0"/>
              </a:spcAft>
              <a:buNone/>
              <a:defRPr b="0" i="0" sz="900" u="none" cap="none" strike="noStrike">
                <a:solidFill>
                  <a:srgbClr val="004C97"/>
                </a:solidFill>
                <a:latin typeface="Helvetica Neue"/>
                <a:ea typeface="Helvetica Neue"/>
                <a:cs typeface="Helvetica Neue"/>
                <a:sym typeface="Helvetica Neue"/>
              </a:defRPr>
            </a:lvl3pPr>
            <a:lvl4pPr indent="0" lvl="3" marL="0" marR="0" algn="l">
              <a:spcBef>
                <a:spcPts val="0"/>
              </a:spcBef>
              <a:spcAft>
                <a:spcPts val="0"/>
              </a:spcAft>
              <a:buNone/>
              <a:defRPr b="0" i="0" sz="900" u="none" cap="none" strike="noStrike">
                <a:solidFill>
                  <a:srgbClr val="004C97"/>
                </a:solidFill>
                <a:latin typeface="Helvetica Neue"/>
                <a:ea typeface="Helvetica Neue"/>
                <a:cs typeface="Helvetica Neue"/>
                <a:sym typeface="Helvetica Neue"/>
              </a:defRPr>
            </a:lvl4pPr>
            <a:lvl5pPr indent="0" lvl="4" marL="0" marR="0" algn="l">
              <a:spcBef>
                <a:spcPts val="0"/>
              </a:spcBef>
              <a:spcAft>
                <a:spcPts val="0"/>
              </a:spcAft>
              <a:buNone/>
              <a:defRPr b="0" i="0" sz="900" u="none" cap="none" strike="noStrike">
                <a:solidFill>
                  <a:srgbClr val="004C97"/>
                </a:solidFill>
                <a:latin typeface="Helvetica Neue"/>
                <a:ea typeface="Helvetica Neue"/>
                <a:cs typeface="Helvetica Neue"/>
                <a:sym typeface="Helvetica Neue"/>
              </a:defRPr>
            </a:lvl5pPr>
            <a:lvl6pPr indent="0" lvl="5" marL="0" marR="0" algn="l">
              <a:spcBef>
                <a:spcPts val="0"/>
              </a:spcBef>
              <a:spcAft>
                <a:spcPts val="0"/>
              </a:spcAft>
              <a:buNone/>
              <a:defRPr b="0" i="0" sz="900" u="none" cap="none" strike="noStrike">
                <a:solidFill>
                  <a:srgbClr val="004C97"/>
                </a:solidFill>
                <a:latin typeface="Helvetica Neue"/>
                <a:ea typeface="Helvetica Neue"/>
                <a:cs typeface="Helvetica Neue"/>
                <a:sym typeface="Helvetica Neue"/>
              </a:defRPr>
            </a:lvl6pPr>
            <a:lvl7pPr indent="0" lvl="6" marL="0" marR="0" algn="l">
              <a:spcBef>
                <a:spcPts val="0"/>
              </a:spcBef>
              <a:spcAft>
                <a:spcPts val="0"/>
              </a:spcAft>
              <a:buNone/>
              <a:defRPr b="0" i="0" sz="900" u="none" cap="none" strike="noStrike">
                <a:solidFill>
                  <a:srgbClr val="004C97"/>
                </a:solidFill>
                <a:latin typeface="Helvetica Neue"/>
                <a:ea typeface="Helvetica Neue"/>
                <a:cs typeface="Helvetica Neue"/>
                <a:sym typeface="Helvetica Neue"/>
              </a:defRPr>
            </a:lvl7pPr>
            <a:lvl8pPr indent="0" lvl="7" marL="0" marR="0" algn="l">
              <a:spcBef>
                <a:spcPts val="0"/>
              </a:spcBef>
              <a:spcAft>
                <a:spcPts val="0"/>
              </a:spcAft>
              <a:buNone/>
              <a:defRPr b="0" i="0" sz="900" u="none" cap="none" strike="noStrike">
                <a:solidFill>
                  <a:srgbClr val="004C97"/>
                </a:solidFill>
                <a:latin typeface="Helvetica Neue"/>
                <a:ea typeface="Helvetica Neue"/>
                <a:cs typeface="Helvetica Neue"/>
                <a:sym typeface="Helvetica Neue"/>
              </a:defRPr>
            </a:lvl8pPr>
            <a:lvl9pPr indent="0" lvl="8" marL="0" marR="0" algn="l">
              <a:spcBef>
                <a:spcPts val="0"/>
              </a:spcBef>
              <a:spcAft>
                <a:spcPts val="0"/>
              </a:spcAft>
              <a:buNone/>
              <a:defRPr b="0" i="0" sz="9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amp; Caption">
  <p:cSld name="Two Content &amp; Caption">
    <p:spTree>
      <p:nvGrpSpPr>
        <p:cNvPr id="94" name="Shape 94"/>
        <p:cNvGrpSpPr/>
        <p:nvPr/>
      </p:nvGrpSpPr>
      <p:grpSpPr>
        <a:xfrm>
          <a:off x="0" y="0"/>
          <a:ext cx="0" cy="0"/>
          <a:chOff x="0" y="0"/>
          <a:chExt cx="0" cy="0"/>
        </a:xfrm>
      </p:grpSpPr>
      <p:sp>
        <p:nvSpPr>
          <p:cNvPr id="95" name="Google Shape;95;p13"/>
          <p:cNvSpPr txBox="1"/>
          <p:nvPr>
            <p:ph idx="1" type="body"/>
          </p:nvPr>
        </p:nvSpPr>
        <p:spPr>
          <a:xfrm>
            <a:off x="229365" y="3573826"/>
            <a:ext cx="4251960" cy="949359"/>
          </a:xfrm>
          <a:prstGeom prst="rect">
            <a:avLst/>
          </a:prstGeom>
          <a:noFill/>
          <a:ln>
            <a:noFill/>
          </a:ln>
        </p:spPr>
        <p:txBody>
          <a:bodyPr anchorCtr="0" anchor="t" bIns="0" lIns="0" spcFirstLastPara="1" rIns="0" wrap="square" tIns="0">
            <a:noAutofit/>
          </a:bodyPr>
          <a:lstStyle>
            <a:lvl1pPr indent="-228600" lvl="0" marL="457200" marR="0" rtl="0" algn="l">
              <a:spcBef>
                <a:spcPts val="400"/>
              </a:spcBef>
              <a:spcAft>
                <a:spcPts val="0"/>
              </a:spcAft>
              <a:buClr>
                <a:srgbClr val="505050"/>
              </a:buClr>
              <a:buSzPts val="2000"/>
              <a:buFont typeface="Arial"/>
              <a:buNone/>
              <a:defRPr b="0" i="0" sz="2000" u="none" cap="none" strike="noStrike">
                <a:solidFill>
                  <a:srgbClr val="505050"/>
                </a:solidFill>
                <a:latin typeface="Helvetica Neue"/>
                <a:ea typeface="Helvetica Neue"/>
                <a:cs typeface="Helvetica Neue"/>
                <a:sym typeface="Helvetica Neue"/>
              </a:defRPr>
            </a:lvl1pPr>
            <a:lvl2pPr indent="-228600" lvl="1" marL="914400" marR="0" rtl="0" algn="l">
              <a:spcBef>
                <a:spcPts val="240"/>
              </a:spcBef>
              <a:spcAft>
                <a:spcPts val="0"/>
              </a:spcAft>
              <a:buClr>
                <a:srgbClr val="595959"/>
              </a:buClr>
              <a:buSzPts val="1200"/>
              <a:buFont typeface="Arial"/>
              <a:buNone/>
              <a:defRPr b="0" i="0" sz="1200" u="none" cap="none" strike="noStrike">
                <a:solidFill>
                  <a:srgbClr val="595959"/>
                </a:solidFill>
                <a:latin typeface="Helvetica Neue"/>
                <a:ea typeface="Helvetica Neue"/>
                <a:cs typeface="Helvetica Neue"/>
                <a:sym typeface="Helvetica Neue"/>
              </a:defRPr>
            </a:lvl2pPr>
            <a:lvl3pPr indent="-228600" lvl="2" marL="1371600" marR="0" rtl="0" algn="l">
              <a:spcBef>
                <a:spcPts val="200"/>
              </a:spcBef>
              <a:spcAft>
                <a:spcPts val="0"/>
              </a:spcAft>
              <a:buClr>
                <a:srgbClr val="595959"/>
              </a:buClr>
              <a:buSzPts val="1000"/>
              <a:buFont typeface="Arial"/>
              <a:buNone/>
              <a:defRPr b="0" i="0" sz="1000" u="none" cap="none" strike="noStrike">
                <a:solidFill>
                  <a:srgbClr val="595959"/>
                </a:solidFill>
                <a:latin typeface="Helvetica Neue"/>
                <a:ea typeface="Helvetica Neue"/>
                <a:cs typeface="Helvetica Neue"/>
                <a:sym typeface="Helvetica Neue"/>
              </a:defRPr>
            </a:lvl3pPr>
            <a:lvl4pPr indent="-228600" lvl="3" marL="1828800" marR="0" rtl="0" algn="l">
              <a:spcBef>
                <a:spcPts val="180"/>
              </a:spcBef>
              <a:spcAft>
                <a:spcPts val="0"/>
              </a:spcAft>
              <a:buClr>
                <a:srgbClr val="595959"/>
              </a:buClr>
              <a:buSzPts val="900"/>
              <a:buFont typeface="Arial"/>
              <a:buNone/>
              <a:defRPr b="0" i="0" sz="900" u="none" cap="none" strike="noStrike">
                <a:solidFill>
                  <a:srgbClr val="595959"/>
                </a:solidFill>
                <a:latin typeface="Helvetica Neue"/>
                <a:ea typeface="Helvetica Neue"/>
                <a:cs typeface="Helvetica Neue"/>
                <a:sym typeface="Helvetica Neue"/>
              </a:defRPr>
            </a:lvl4pPr>
            <a:lvl5pPr indent="-228600" lvl="4" marL="2286000" marR="0" rtl="0" algn="l">
              <a:spcBef>
                <a:spcPts val="180"/>
              </a:spcBef>
              <a:spcAft>
                <a:spcPts val="0"/>
              </a:spcAft>
              <a:buClr>
                <a:srgbClr val="595959"/>
              </a:buClr>
              <a:buSzPts val="900"/>
              <a:buFont typeface="Arial"/>
              <a:buNone/>
              <a:defRPr b="0" i="0" sz="900" u="none" cap="none" strike="noStrike">
                <a:solidFill>
                  <a:srgbClr val="595959"/>
                </a:solidFill>
                <a:latin typeface="Helvetica Neue"/>
                <a:ea typeface="Helvetica Neue"/>
                <a:cs typeface="Helvetica Neue"/>
                <a:sym typeface="Helvetica Neue"/>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96" name="Google Shape;96;p13"/>
          <p:cNvSpPr txBox="1"/>
          <p:nvPr>
            <p:ph idx="2" type="body"/>
          </p:nvPr>
        </p:nvSpPr>
        <p:spPr>
          <a:xfrm>
            <a:off x="4654550" y="3573826"/>
            <a:ext cx="4260850" cy="949359"/>
          </a:xfrm>
          <a:prstGeom prst="rect">
            <a:avLst/>
          </a:prstGeom>
          <a:noFill/>
          <a:ln>
            <a:noFill/>
          </a:ln>
        </p:spPr>
        <p:txBody>
          <a:bodyPr anchorCtr="0" anchor="t" bIns="0" lIns="0" spcFirstLastPara="1" rIns="0" wrap="square" tIns="0">
            <a:noAutofit/>
          </a:bodyPr>
          <a:lstStyle>
            <a:lvl1pPr indent="-228600" lvl="0" marL="457200" marR="0" rtl="0" algn="l">
              <a:spcBef>
                <a:spcPts val="400"/>
              </a:spcBef>
              <a:spcAft>
                <a:spcPts val="0"/>
              </a:spcAft>
              <a:buClr>
                <a:srgbClr val="505050"/>
              </a:buClr>
              <a:buSzPts val="2000"/>
              <a:buFont typeface="Arial"/>
              <a:buNone/>
              <a:defRPr b="0" i="0" sz="2000" u="none" cap="none" strike="noStrike">
                <a:solidFill>
                  <a:srgbClr val="505050"/>
                </a:solidFill>
                <a:latin typeface="Helvetica Neue"/>
                <a:ea typeface="Helvetica Neue"/>
                <a:cs typeface="Helvetica Neue"/>
                <a:sym typeface="Helvetica Neue"/>
              </a:defRPr>
            </a:lvl1pPr>
            <a:lvl2pPr indent="-228600" lvl="1" marL="914400" marR="0" rtl="0" algn="l">
              <a:spcBef>
                <a:spcPts val="240"/>
              </a:spcBef>
              <a:spcAft>
                <a:spcPts val="0"/>
              </a:spcAft>
              <a:buClr>
                <a:srgbClr val="595959"/>
              </a:buClr>
              <a:buSzPts val="1200"/>
              <a:buFont typeface="Arial"/>
              <a:buNone/>
              <a:defRPr b="0" i="0" sz="1200" u="none" cap="none" strike="noStrike">
                <a:solidFill>
                  <a:srgbClr val="595959"/>
                </a:solidFill>
                <a:latin typeface="Helvetica Neue"/>
                <a:ea typeface="Helvetica Neue"/>
                <a:cs typeface="Helvetica Neue"/>
                <a:sym typeface="Helvetica Neue"/>
              </a:defRPr>
            </a:lvl2pPr>
            <a:lvl3pPr indent="-228600" lvl="2" marL="1371600" marR="0" rtl="0" algn="l">
              <a:spcBef>
                <a:spcPts val="200"/>
              </a:spcBef>
              <a:spcAft>
                <a:spcPts val="0"/>
              </a:spcAft>
              <a:buClr>
                <a:srgbClr val="595959"/>
              </a:buClr>
              <a:buSzPts val="1000"/>
              <a:buFont typeface="Arial"/>
              <a:buNone/>
              <a:defRPr b="0" i="0" sz="1000" u="none" cap="none" strike="noStrike">
                <a:solidFill>
                  <a:srgbClr val="595959"/>
                </a:solidFill>
                <a:latin typeface="Helvetica Neue"/>
                <a:ea typeface="Helvetica Neue"/>
                <a:cs typeface="Helvetica Neue"/>
                <a:sym typeface="Helvetica Neue"/>
              </a:defRPr>
            </a:lvl3pPr>
            <a:lvl4pPr indent="-228600" lvl="3" marL="1828800" marR="0" rtl="0" algn="l">
              <a:spcBef>
                <a:spcPts val="180"/>
              </a:spcBef>
              <a:spcAft>
                <a:spcPts val="0"/>
              </a:spcAft>
              <a:buClr>
                <a:srgbClr val="595959"/>
              </a:buClr>
              <a:buSzPts val="900"/>
              <a:buFont typeface="Arial"/>
              <a:buNone/>
              <a:defRPr b="0" i="0" sz="900" u="none" cap="none" strike="noStrike">
                <a:solidFill>
                  <a:srgbClr val="595959"/>
                </a:solidFill>
                <a:latin typeface="Helvetica Neue"/>
                <a:ea typeface="Helvetica Neue"/>
                <a:cs typeface="Helvetica Neue"/>
                <a:sym typeface="Helvetica Neue"/>
              </a:defRPr>
            </a:lvl4pPr>
            <a:lvl5pPr indent="-228600" lvl="4" marL="2286000" marR="0" rtl="0" algn="l">
              <a:spcBef>
                <a:spcPts val="180"/>
              </a:spcBef>
              <a:spcAft>
                <a:spcPts val="0"/>
              </a:spcAft>
              <a:buClr>
                <a:srgbClr val="595959"/>
              </a:buClr>
              <a:buSzPts val="900"/>
              <a:buFont typeface="Arial"/>
              <a:buNone/>
              <a:defRPr b="0" i="0" sz="900" u="none" cap="none" strike="noStrike">
                <a:solidFill>
                  <a:srgbClr val="595959"/>
                </a:solidFill>
                <a:latin typeface="Helvetica Neue"/>
                <a:ea typeface="Helvetica Neue"/>
                <a:cs typeface="Helvetica Neue"/>
                <a:sym typeface="Helvetica Neue"/>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97" name="Google Shape;97;p13"/>
          <p:cNvSpPr txBox="1"/>
          <p:nvPr>
            <p:ph idx="3" type="body"/>
          </p:nvPr>
        </p:nvSpPr>
        <p:spPr>
          <a:xfrm>
            <a:off x="228601" y="782771"/>
            <a:ext cx="4251324" cy="2676526"/>
          </a:xfrm>
          <a:prstGeom prst="rect">
            <a:avLst/>
          </a:prstGeom>
          <a:noFill/>
          <a:ln>
            <a:noFill/>
          </a:ln>
        </p:spPr>
        <p:txBody>
          <a:bodyPr anchorCtr="0" anchor="t" bIns="0" lIns="0" spcFirstLastPara="1" rIns="0" wrap="square" tIns="0">
            <a:noAutofit/>
          </a:bodyPr>
          <a:lstStyle>
            <a:lvl1pPr indent="-381000" lvl="0" marL="457200" marR="0" rtl="0" algn="l">
              <a:spcBef>
                <a:spcPts val="480"/>
              </a:spcBef>
              <a:spcAft>
                <a:spcPts val="0"/>
              </a:spcAft>
              <a:buClr>
                <a:srgbClr val="505050"/>
              </a:buClr>
              <a:buSzPts val="2400"/>
              <a:buFont typeface="Arial"/>
              <a:buChar char="•"/>
              <a:defRPr b="0" i="0" sz="2400" u="none" cap="none" strike="noStrike">
                <a:solidFill>
                  <a:srgbClr val="505050"/>
                </a:solidFill>
                <a:latin typeface="Helvetica Neue"/>
                <a:ea typeface="Helvetica Neue"/>
                <a:cs typeface="Helvetica Neue"/>
                <a:sym typeface="Helvetica Neue"/>
              </a:defRPr>
            </a:lvl1pPr>
            <a:lvl2pPr indent="-368300" lvl="1" marL="914400" marR="0" rtl="0" algn="l">
              <a:spcBef>
                <a:spcPts val="440"/>
              </a:spcBef>
              <a:spcAft>
                <a:spcPts val="0"/>
              </a:spcAft>
              <a:buClr>
                <a:srgbClr val="505050"/>
              </a:buClr>
              <a:buSzPts val="2200"/>
              <a:buFont typeface="Arial"/>
              <a:buChar char="–"/>
              <a:defRPr b="0" i="0" sz="2200" u="none" cap="none" strike="noStrike">
                <a:solidFill>
                  <a:srgbClr val="505050"/>
                </a:solidFill>
                <a:latin typeface="Helvetica Neue"/>
                <a:ea typeface="Helvetica Neue"/>
                <a:cs typeface="Helvetica Neue"/>
                <a:sym typeface="Helvetica Neue"/>
              </a:defRPr>
            </a:lvl2pPr>
            <a:lvl3pPr indent="-355600" lvl="2" marL="1371600" marR="0" rtl="0" algn="l">
              <a:spcBef>
                <a:spcPts val="400"/>
              </a:spcBef>
              <a:spcAft>
                <a:spcPts val="0"/>
              </a:spcAft>
              <a:buClr>
                <a:srgbClr val="505050"/>
              </a:buClr>
              <a:buSzPts val="2000"/>
              <a:buFont typeface="Arial"/>
              <a:buChar char="•"/>
              <a:defRPr b="0" i="0" sz="2000" u="none" cap="none" strike="noStrike">
                <a:solidFill>
                  <a:srgbClr val="505050"/>
                </a:solidFill>
                <a:latin typeface="Helvetica Neue"/>
                <a:ea typeface="Helvetica Neue"/>
                <a:cs typeface="Helvetica Neue"/>
                <a:sym typeface="Helvetica Neue"/>
              </a:defRPr>
            </a:lvl3pPr>
            <a:lvl4pPr indent="-342900" lvl="3" marL="1828800" marR="0" rtl="0" algn="l">
              <a:spcBef>
                <a:spcPts val="360"/>
              </a:spcBef>
              <a:spcAft>
                <a:spcPts val="0"/>
              </a:spcAft>
              <a:buClr>
                <a:srgbClr val="505050"/>
              </a:buClr>
              <a:buSzPts val="1800"/>
              <a:buFont typeface="Arial"/>
              <a:buChar char="–"/>
              <a:defRPr b="0" i="0" sz="1800" u="none" cap="none" strike="noStrike">
                <a:solidFill>
                  <a:srgbClr val="505050"/>
                </a:solidFill>
                <a:latin typeface="Helvetica Neue"/>
                <a:ea typeface="Helvetica Neue"/>
                <a:cs typeface="Helvetica Neue"/>
                <a:sym typeface="Helvetica Neue"/>
              </a:defRPr>
            </a:lvl4pPr>
            <a:lvl5pPr indent="-342900" lvl="4" marL="2286000" marR="0" rtl="0" algn="l">
              <a:spcBef>
                <a:spcPts val="360"/>
              </a:spcBef>
              <a:spcAft>
                <a:spcPts val="0"/>
              </a:spcAft>
              <a:buClr>
                <a:srgbClr val="505050"/>
              </a:buClr>
              <a:buSzPts val="1800"/>
              <a:buFont typeface="Arial"/>
              <a:buChar char="•"/>
              <a:defRPr b="0" i="0" sz="1800" u="none" cap="none" strike="noStrike">
                <a:solidFill>
                  <a:srgbClr val="505050"/>
                </a:solidFill>
                <a:latin typeface="Helvetica Neue"/>
                <a:ea typeface="Helvetica Neue"/>
                <a:cs typeface="Helvetica Neue"/>
                <a:sym typeface="Helvetica Neue"/>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8" name="Google Shape;98;p13"/>
          <p:cNvSpPr txBox="1"/>
          <p:nvPr>
            <p:ph idx="4" type="body"/>
          </p:nvPr>
        </p:nvSpPr>
        <p:spPr>
          <a:xfrm>
            <a:off x="4654550" y="782771"/>
            <a:ext cx="4260851" cy="2676526"/>
          </a:xfrm>
          <a:prstGeom prst="rect">
            <a:avLst/>
          </a:prstGeom>
          <a:noFill/>
          <a:ln>
            <a:noFill/>
          </a:ln>
        </p:spPr>
        <p:txBody>
          <a:bodyPr anchorCtr="0" anchor="t" bIns="0" lIns="0" spcFirstLastPara="1" rIns="0" wrap="square" tIns="0">
            <a:noAutofit/>
          </a:bodyPr>
          <a:lstStyle>
            <a:lvl1pPr indent="-381000" lvl="0" marL="457200" marR="0" rtl="0" algn="l">
              <a:spcBef>
                <a:spcPts val="480"/>
              </a:spcBef>
              <a:spcAft>
                <a:spcPts val="0"/>
              </a:spcAft>
              <a:buClr>
                <a:srgbClr val="505050"/>
              </a:buClr>
              <a:buSzPts val="2400"/>
              <a:buFont typeface="Arial"/>
              <a:buChar char="•"/>
              <a:defRPr b="0" i="0" sz="2400" u="none" cap="none" strike="noStrike">
                <a:solidFill>
                  <a:srgbClr val="505050"/>
                </a:solidFill>
                <a:latin typeface="Helvetica Neue"/>
                <a:ea typeface="Helvetica Neue"/>
                <a:cs typeface="Helvetica Neue"/>
                <a:sym typeface="Helvetica Neue"/>
              </a:defRPr>
            </a:lvl1pPr>
            <a:lvl2pPr indent="-368300" lvl="1" marL="914400" marR="0" rtl="0" algn="l">
              <a:spcBef>
                <a:spcPts val="440"/>
              </a:spcBef>
              <a:spcAft>
                <a:spcPts val="0"/>
              </a:spcAft>
              <a:buClr>
                <a:srgbClr val="505050"/>
              </a:buClr>
              <a:buSzPts val="2200"/>
              <a:buFont typeface="Arial"/>
              <a:buChar char="–"/>
              <a:defRPr b="0" i="0" sz="2200" u="none" cap="none" strike="noStrike">
                <a:solidFill>
                  <a:srgbClr val="505050"/>
                </a:solidFill>
                <a:latin typeface="Helvetica Neue"/>
                <a:ea typeface="Helvetica Neue"/>
                <a:cs typeface="Helvetica Neue"/>
                <a:sym typeface="Helvetica Neue"/>
              </a:defRPr>
            </a:lvl2pPr>
            <a:lvl3pPr indent="-355600" lvl="2" marL="1371600" marR="0" rtl="0" algn="l">
              <a:spcBef>
                <a:spcPts val="400"/>
              </a:spcBef>
              <a:spcAft>
                <a:spcPts val="0"/>
              </a:spcAft>
              <a:buClr>
                <a:srgbClr val="505050"/>
              </a:buClr>
              <a:buSzPts val="2000"/>
              <a:buFont typeface="Arial"/>
              <a:buChar char="•"/>
              <a:defRPr b="0" i="0" sz="2000" u="none" cap="none" strike="noStrike">
                <a:solidFill>
                  <a:srgbClr val="505050"/>
                </a:solidFill>
                <a:latin typeface="Helvetica Neue"/>
                <a:ea typeface="Helvetica Neue"/>
                <a:cs typeface="Helvetica Neue"/>
                <a:sym typeface="Helvetica Neue"/>
              </a:defRPr>
            </a:lvl3pPr>
            <a:lvl4pPr indent="-342900" lvl="3" marL="1828800" marR="0" rtl="0" algn="l">
              <a:spcBef>
                <a:spcPts val="360"/>
              </a:spcBef>
              <a:spcAft>
                <a:spcPts val="0"/>
              </a:spcAft>
              <a:buClr>
                <a:srgbClr val="505050"/>
              </a:buClr>
              <a:buSzPts val="1800"/>
              <a:buFont typeface="Arial"/>
              <a:buChar char="–"/>
              <a:defRPr b="0" i="0" sz="1800" u="none" cap="none" strike="noStrike">
                <a:solidFill>
                  <a:srgbClr val="505050"/>
                </a:solidFill>
                <a:latin typeface="Helvetica Neue"/>
                <a:ea typeface="Helvetica Neue"/>
                <a:cs typeface="Helvetica Neue"/>
                <a:sym typeface="Helvetica Neue"/>
              </a:defRPr>
            </a:lvl4pPr>
            <a:lvl5pPr indent="-342900" lvl="4" marL="2286000" marR="0" rtl="0" algn="l">
              <a:spcBef>
                <a:spcPts val="360"/>
              </a:spcBef>
              <a:spcAft>
                <a:spcPts val="0"/>
              </a:spcAft>
              <a:buClr>
                <a:srgbClr val="505050"/>
              </a:buClr>
              <a:buSzPts val="1800"/>
              <a:buFont typeface="Arial"/>
              <a:buChar char="•"/>
              <a:defRPr b="0" i="0" sz="1800" u="none" cap="none" strike="noStrike">
                <a:solidFill>
                  <a:srgbClr val="505050"/>
                </a:solidFill>
                <a:latin typeface="Helvetica Neue"/>
                <a:ea typeface="Helvetica Neue"/>
                <a:cs typeface="Helvetica Neue"/>
                <a:sym typeface="Helvetica Neue"/>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9" name="Google Shape;99;p13"/>
          <p:cNvSpPr txBox="1"/>
          <p:nvPr>
            <p:ph type="title"/>
          </p:nvPr>
        </p:nvSpPr>
        <p:spPr>
          <a:xfrm>
            <a:off x="228600" y="77748"/>
            <a:ext cx="8686800" cy="481304"/>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1" i="0" sz="2400" u="none" cap="none" strike="noStrike">
                <a:solidFill>
                  <a:srgbClr val="004C97"/>
                </a:solidFill>
                <a:latin typeface="Helvetica Neue"/>
                <a:ea typeface="Helvetica Neue"/>
                <a:cs typeface="Helvetica Neue"/>
                <a:sym typeface="Helvetica Neue"/>
              </a:defRPr>
            </a:lvl1pPr>
            <a:lvl2pPr lvl="1" marR="0" rtl="0" algn="l">
              <a:spcBef>
                <a:spcPts val="0"/>
              </a:spcBef>
              <a:spcAft>
                <a:spcPts val="0"/>
              </a:spcAft>
              <a:buSzPts val="1400"/>
              <a:buNone/>
              <a:defRPr b="1" i="0" sz="1700" u="none" cap="none" strike="noStrike">
                <a:solidFill>
                  <a:srgbClr val="074184"/>
                </a:solidFill>
                <a:latin typeface="Helvetica Neue"/>
                <a:ea typeface="Helvetica Neue"/>
                <a:cs typeface="Helvetica Neue"/>
                <a:sym typeface="Helvetica Neue"/>
              </a:defRPr>
            </a:lvl2pPr>
            <a:lvl3pPr lvl="2" marR="0" rtl="0" algn="l">
              <a:spcBef>
                <a:spcPts val="0"/>
              </a:spcBef>
              <a:spcAft>
                <a:spcPts val="0"/>
              </a:spcAft>
              <a:buSzPts val="1400"/>
              <a:buNone/>
              <a:defRPr b="1" i="0" sz="1700" u="none" cap="none" strike="noStrike">
                <a:solidFill>
                  <a:srgbClr val="074184"/>
                </a:solidFill>
                <a:latin typeface="Helvetica Neue"/>
                <a:ea typeface="Helvetica Neue"/>
                <a:cs typeface="Helvetica Neue"/>
                <a:sym typeface="Helvetica Neue"/>
              </a:defRPr>
            </a:lvl3pPr>
            <a:lvl4pPr lvl="3" marR="0" rtl="0" algn="l">
              <a:spcBef>
                <a:spcPts val="0"/>
              </a:spcBef>
              <a:spcAft>
                <a:spcPts val="0"/>
              </a:spcAft>
              <a:buSzPts val="1400"/>
              <a:buNone/>
              <a:defRPr b="1" i="0" sz="1700" u="none" cap="none" strike="noStrike">
                <a:solidFill>
                  <a:srgbClr val="074184"/>
                </a:solidFill>
                <a:latin typeface="Helvetica Neue"/>
                <a:ea typeface="Helvetica Neue"/>
                <a:cs typeface="Helvetica Neue"/>
                <a:sym typeface="Helvetica Neue"/>
              </a:defRPr>
            </a:lvl4pPr>
            <a:lvl5pPr lvl="4" marR="0" rtl="0" algn="l">
              <a:spcBef>
                <a:spcPts val="0"/>
              </a:spcBef>
              <a:spcAft>
                <a:spcPts val="0"/>
              </a:spcAft>
              <a:buSzPts val="1400"/>
              <a:buNone/>
              <a:defRPr b="1" i="0" sz="1700" u="none" cap="none" strike="noStrike">
                <a:solidFill>
                  <a:srgbClr val="074184"/>
                </a:solidFill>
                <a:latin typeface="Helvetica Neue"/>
                <a:ea typeface="Helvetica Neue"/>
                <a:cs typeface="Helvetica Neue"/>
                <a:sym typeface="Helvetica Neue"/>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00" name="Google Shape;100;p13"/>
          <p:cNvSpPr txBox="1"/>
          <p:nvPr>
            <p:ph idx="10" type="dt"/>
          </p:nvPr>
        </p:nvSpPr>
        <p:spPr>
          <a:xfrm>
            <a:off x="6459538" y="4886325"/>
            <a:ext cx="1076325" cy="180975"/>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3"/>
          <p:cNvSpPr txBox="1"/>
          <p:nvPr>
            <p:ph idx="11" type="ftr"/>
          </p:nvPr>
        </p:nvSpPr>
        <p:spPr>
          <a:xfrm>
            <a:off x="806450" y="4886325"/>
            <a:ext cx="5373688" cy="18097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3"/>
          <p:cNvSpPr txBox="1"/>
          <p:nvPr>
            <p:ph idx="12" type="sldNum"/>
          </p:nvPr>
        </p:nvSpPr>
        <p:spPr>
          <a:xfrm>
            <a:off x="228600" y="4886325"/>
            <a:ext cx="447675" cy="180975"/>
          </a:xfrm>
          <a:prstGeom prst="rect">
            <a:avLst/>
          </a:prstGeom>
          <a:noFill/>
          <a:ln>
            <a:noFill/>
          </a:ln>
        </p:spPr>
        <p:txBody>
          <a:bodyPr anchorCtr="0" anchor="t" bIns="0" lIns="0" spcFirstLastPara="1" rIns="0" wrap="square" tIns="0">
            <a:noAutofit/>
          </a:bodyPr>
          <a:lstStyle>
            <a:lvl1pPr indent="0" lvl="0" marL="0" marR="0" algn="l">
              <a:spcBef>
                <a:spcPts val="0"/>
              </a:spcBef>
              <a:spcAft>
                <a:spcPts val="0"/>
              </a:spcAft>
              <a:buNone/>
              <a:defRPr b="0" i="0" sz="900" u="none" cap="none" strike="noStrike">
                <a:solidFill>
                  <a:srgbClr val="004C97"/>
                </a:solidFill>
                <a:latin typeface="Helvetica Neue"/>
                <a:ea typeface="Helvetica Neue"/>
                <a:cs typeface="Helvetica Neue"/>
                <a:sym typeface="Helvetica Neue"/>
              </a:defRPr>
            </a:lvl1pPr>
            <a:lvl2pPr indent="0" lvl="1" marL="0" marR="0" algn="l">
              <a:spcBef>
                <a:spcPts val="0"/>
              </a:spcBef>
              <a:spcAft>
                <a:spcPts val="0"/>
              </a:spcAft>
              <a:buNone/>
              <a:defRPr b="0" i="0" sz="900" u="none" cap="none" strike="noStrike">
                <a:solidFill>
                  <a:srgbClr val="004C97"/>
                </a:solidFill>
                <a:latin typeface="Helvetica Neue"/>
                <a:ea typeface="Helvetica Neue"/>
                <a:cs typeface="Helvetica Neue"/>
                <a:sym typeface="Helvetica Neue"/>
              </a:defRPr>
            </a:lvl2pPr>
            <a:lvl3pPr indent="0" lvl="2" marL="0" marR="0" algn="l">
              <a:spcBef>
                <a:spcPts val="0"/>
              </a:spcBef>
              <a:spcAft>
                <a:spcPts val="0"/>
              </a:spcAft>
              <a:buNone/>
              <a:defRPr b="0" i="0" sz="900" u="none" cap="none" strike="noStrike">
                <a:solidFill>
                  <a:srgbClr val="004C97"/>
                </a:solidFill>
                <a:latin typeface="Helvetica Neue"/>
                <a:ea typeface="Helvetica Neue"/>
                <a:cs typeface="Helvetica Neue"/>
                <a:sym typeface="Helvetica Neue"/>
              </a:defRPr>
            </a:lvl3pPr>
            <a:lvl4pPr indent="0" lvl="3" marL="0" marR="0" algn="l">
              <a:spcBef>
                <a:spcPts val="0"/>
              </a:spcBef>
              <a:spcAft>
                <a:spcPts val="0"/>
              </a:spcAft>
              <a:buNone/>
              <a:defRPr b="0" i="0" sz="900" u="none" cap="none" strike="noStrike">
                <a:solidFill>
                  <a:srgbClr val="004C97"/>
                </a:solidFill>
                <a:latin typeface="Helvetica Neue"/>
                <a:ea typeface="Helvetica Neue"/>
                <a:cs typeface="Helvetica Neue"/>
                <a:sym typeface="Helvetica Neue"/>
              </a:defRPr>
            </a:lvl4pPr>
            <a:lvl5pPr indent="0" lvl="4" marL="0" marR="0" algn="l">
              <a:spcBef>
                <a:spcPts val="0"/>
              </a:spcBef>
              <a:spcAft>
                <a:spcPts val="0"/>
              </a:spcAft>
              <a:buNone/>
              <a:defRPr b="0" i="0" sz="900" u="none" cap="none" strike="noStrike">
                <a:solidFill>
                  <a:srgbClr val="004C97"/>
                </a:solidFill>
                <a:latin typeface="Helvetica Neue"/>
                <a:ea typeface="Helvetica Neue"/>
                <a:cs typeface="Helvetica Neue"/>
                <a:sym typeface="Helvetica Neue"/>
              </a:defRPr>
            </a:lvl5pPr>
            <a:lvl6pPr indent="0" lvl="5" marL="0" marR="0" algn="l">
              <a:spcBef>
                <a:spcPts val="0"/>
              </a:spcBef>
              <a:spcAft>
                <a:spcPts val="0"/>
              </a:spcAft>
              <a:buNone/>
              <a:defRPr b="0" i="0" sz="900" u="none" cap="none" strike="noStrike">
                <a:solidFill>
                  <a:srgbClr val="004C97"/>
                </a:solidFill>
                <a:latin typeface="Helvetica Neue"/>
                <a:ea typeface="Helvetica Neue"/>
                <a:cs typeface="Helvetica Neue"/>
                <a:sym typeface="Helvetica Neue"/>
              </a:defRPr>
            </a:lvl6pPr>
            <a:lvl7pPr indent="0" lvl="6" marL="0" marR="0" algn="l">
              <a:spcBef>
                <a:spcPts val="0"/>
              </a:spcBef>
              <a:spcAft>
                <a:spcPts val="0"/>
              </a:spcAft>
              <a:buNone/>
              <a:defRPr b="0" i="0" sz="900" u="none" cap="none" strike="noStrike">
                <a:solidFill>
                  <a:srgbClr val="004C97"/>
                </a:solidFill>
                <a:latin typeface="Helvetica Neue"/>
                <a:ea typeface="Helvetica Neue"/>
                <a:cs typeface="Helvetica Neue"/>
                <a:sym typeface="Helvetica Neue"/>
              </a:defRPr>
            </a:lvl7pPr>
            <a:lvl8pPr indent="0" lvl="7" marL="0" marR="0" algn="l">
              <a:spcBef>
                <a:spcPts val="0"/>
              </a:spcBef>
              <a:spcAft>
                <a:spcPts val="0"/>
              </a:spcAft>
              <a:buNone/>
              <a:defRPr b="0" i="0" sz="900" u="none" cap="none" strike="noStrike">
                <a:solidFill>
                  <a:srgbClr val="004C97"/>
                </a:solidFill>
                <a:latin typeface="Helvetica Neue"/>
                <a:ea typeface="Helvetica Neue"/>
                <a:cs typeface="Helvetica Neue"/>
                <a:sym typeface="Helvetica Neue"/>
              </a:defRPr>
            </a:lvl8pPr>
            <a:lvl9pPr indent="0" lvl="8" marL="0" marR="0" algn="l">
              <a:spcBef>
                <a:spcPts val="0"/>
              </a:spcBef>
              <a:spcAft>
                <a:spcPts val="0"/>
              </a:spcAft>
              <a:buNone/>
              <a:defRPr b="0" i="0" sz="9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showMasterSp="0" type="tx">
  <p:cSld name="TITLE_AND_BODY">
    <p:spTree>
      <p:nvGrpSpPr>
        <p:cNvPr id="109" name="Shape 109"/>
        <p:cNvGrpSpPr/>
        <p:nvPr/>
      </p:nvGrpSpPr>
      <p:grpSpPr>
        <a:xfrm>
          <a:off x="0" y="0"/>
          <a:ext cx="0" cy="0"/>
          <a:chOff x="0" y="0"/>
          <a:chExt cx="0" cy="0"/>
        </a:xfrm>
      </p:grpSpPr>
      <p:sp>
        <p:nvSpPr>
          <p:cNvPr id="110" name="Google Shape;110;p15"/>
          <p:cNvSpPr txBox="1"/>
          <p:nvPr>
            <p:ph type="title"/>
          </p:nvPr>
        </p:nvSpPr>
        <p:spPr>
          <a:xfrm>
            <a:off x="201810" y="126206"/>
            <a:ext cx="8740380" cy="432055"/>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rgbClr val="0061A8"/>
              </a:buClr>
              <a:buSzPts val="2100"/>
              <a:buFont typeface="Helvetica Neue"/>
              <a:buNone/>
              <a:defRPr sz="2100">
                <a:solidFill>
                  <a:srgbClr val="0061A8"/>
                </a:solidFill>
              </a:defRPr>
            </a:lvl1pPr>
            <a:lvl2pPr lvl="1" algn="l">
              <a:lnSpc>
                <a:spcPct val="100000"/>
              </a:lnSpc>
              <a:spcBef>
                <a:spcPts val="0"/>
              </a:spcBef>
              <a:spcAft>
                <a:spcPts val="0"/>
              </a:spcAft>
              <a:buClr>
                <a:srgbClr val="004C97"/>
              </a:buClr>
              <a:buSzPts val="1200"/>
              <a:buNone/>
              <a:defRPr/>
            </a:lvl2pPr>
            <a:lvl3pPr lvl="2" algn="l">
              <a:lnSpc>
                <a:spcPct val="100000"/>
              </a:lnSpc>
              <a:spcBef>
                <a:spcPts val="0"/>
              </a:spcBef>
              <a:spcAft>
                <a:spcPts val="0"/>
              </a:spcAft>
              <a:buClr>
                <a:srgbClr val="004C97"/>
              </a:buClr>
              <a:buSzPts val="1200"/>
              <a:buNone/>
              <a:defRPr/>
            </a:lvl3pPr>
            <a:lvl4pPr lvl="3" algn="l">
              <a:lnSpc>
                <a:spcPct val="100000"/>
              </a:lnSpc>
              <a:spcBef>
                <a:spcPts val="0"/>
              </a:spcBef>
              <a:spcAft>
                <a:spcPts val="0"/>
              </a:spcAft>
              <a:buClr>
                <a:srgbClr val="004C97"/>
              </a:buClr>
              <a:buSzPts val="1200"/>
              <a:buNone/>
              <a:defRPr/>
            </a:lvl4pPr>
            <a:lvl5pPr lvl="4" algn="l">
              <a:lnSpc>
                <a:spcPct val="100000"/>
              </a:lnSpc>
              <a:spcBef>
                <a:spcPts val="0"/>
              </a:spcBef>
              <a:spcAft>
                <a:spcPts val="0"/>
              </a:spcAft>
              <a:buClr>
                <a:srgbClr val="004C97"/>
              </a:buClr>
              <a:buSzPts val="1200"/>
              <a:buNone/>
              <a:defRPr/>
            </a:lvl5pPr>
            <a:lvl6pPr lvl="5" algn="l">
              <a:lnSpc>
                <a:spcPct val="100000"/>
              </a:lnSpc>
              <a:spcBef>
                <a:spcPts val="0"/>
              </a:spcBef>
              <a:spcAft>
                <a:spcPts val="0"/>
              </a:spcAft>
              <a:buClr>
                <a:srgbClr val="004C97"/>
              </a:buClr>
              <a:buSzPts val="1200"/>
              <a:buNone/>
              <a:defRPr/>
            </a:lvl6pPr>
            <a:lvl7pPr lvl="6" algn="l">
              <a:lnSpc>
                <a:spcPct val="100000"/>
              </a:lnSpc>
              <a:spcBef>
                <a:spcPts val="0"/>
              </a:spcBef>
              <a:spcAft>
                <a:spcPts val="0"/>
              </a:spcAft>
              <a:buClr>
                <a:srgbClr val="004C97"/>
              </a:buClr>
              <a:buSzPts val="1200"/>
              <a:buNone/>
              <a:defRPr/>
            </a:lvl7pPr>
            <a:lvl8pPr lvl="7" algn="l">
              <a:lnSpc>
                <a:spcPct val="100000"/>
              </a:lnSpc>
              <a:spcBef>
                <a:spcPts val="0"/>
              </a:spcBef>
              <a:spcAft>
                <a:spcPts val="0"/>
              </a:spcAft>
              <a:buClr>
                <a:srgbClr val="004C97"/>
              </a:buClr>
              <a:buSzPts val="1200"/>
              <a:buNone/>
              <a:defRPr/>
            </a:lvl8pPr>
            <a:lvl9pPr lvl="8" algn="l">
              <a:lnSpc>
                <a:spcPct val="100000"/>
              </a:lnSpc>
              <a:spcBef>
                <a:spcPts val="0"/>
              </a:spcBef>
              <a:spcAft>
                <a:spcPts val="0"/>
              </a:spcAft>
              <a:buClr>
                <a:srgbClr val="004C97"/>
              </a:buClr>
              <a:buSzPts val="1200"/>
              <a:buNone/>
              <a:defRPr/>
            </a:lvl9pPr>
          </a:lstStyle>
          <a:p/>
        </p:txBody>
      </p:sp>
      <p:sp>
        <p:nvSpPr>
          <p:cNvPr id="111" name="Google Shape;111;p15"/>
          <p:cNvSpPr txBox="1"/>
          <p:nvPr>
            <p:ph idx="1" type="body"/>
          </p:nvPr>
        </p:nvSpPr>
        <p:spPr>
          <a:xfrm>
            <a:off x="201810" y="758909"/>
            <a:ext cx="8740379" cy="3771901"/>
          </a:xfrm>
          <a:prstGeom prst="rect">
            <a:avLst/>
          </a:prstGeom>
          <a:noFill/>
          <a:ln>
            <a:noFill/>
          </a:ln>
        </p:spPr>
        <p:txBody>
          <a:bodyPr anchorCtr="0" anchor="t" bIns="0" lIns="0" spcFirstLastPara="1" rIns="0" wrap="square" tIns="0">
            <a:normAutofit/>
          </a:bodyPr>
          <a:lstStyle>
            <a:lvl1pPr indent="-342900" lvl="0" marL="457200" algn="l">
              <a:lnSpc>
                <a:spcPct val="100000"/>
              </a:lnSpc>
              <a:spcBef>
                <a:spcPts val="300"/>
              </a:spcBef>
              <a:spcAft>
                <a:spcPts val="0"/>
              </a:spcAft>
              <a:buClr>
                <a:srgbClr val="50505F"/>
              </a:buClr>
              <a:buSzPts val="1800"/>
              <a:buChar char="•"/>
              <a:defRPr sz="1800">
                <a:solidFill>
                  <a:srgbClr val="404040"/>
                </a:solidFill>
              </a:defRPr>
            </a:lvl1pPr>
            <a:lvl2pPr indent="-342900" lvl="1" marL="914400" algn="l">
              <a:lnSpc>
                <a:spcPct val="100000"/>
              </a:lnSpc>
              <a:spcBef>
                <a:spcPts val="300"/>
              </a:spcBef>
              <a:spcAft>
                <a:spcPts val="0"/>
              </a:spcAft>
              <a:buClr>
                <a:srgbClr val="50505F"/>
              </a:buClr>
              <a:buSzPts val="1800"/>
              <a:buChar char="-"/>
              <a:defRPr sz="1800">
                <a:solidFill>
                  <a:srgbClr val="404040"/>
                </a:solidFill>
              </a:defRPr>
            </a:lvl2pPr>
            <a:lvl3pPr indent="-342900" lvl="2" marL="1371600" algn="l">
              <a:lnSpc>
                <a:spcPct val="100000"/>
              </a:lnSpc>
              <a:spcBef>
                <a:spcPts val="300"/>
              </a:spcBef>
              <a:spcAft>
                <a:spcPts val="0"/>
              </a:spcAft>
              <a:buClr>
                <a:srgbClr val="50505F"/>
              </a:buClr>
              <a:buSzPts val="1800"/>
              <a:buChar char="•"/>
              <a:defRPr sz="1800">
                <a:solidFill>
                  <a:srgbClr val="404040"/>
                </a:solidFill>
              </a:defRPr>
            </a:lvl3pPr>
            <a:lvl4pPr indent="-342900" lvl="3" marL="1828800" algn="l">
              <a:lnSpc>
                <a:spcPct val="100000"/>
              </a:lnSpc>
              <a:spcBef>
                <a:spcPts val="300"/>
              </a:spcBef>
              <a:spcAft>
                <a:spcPts val="0"/>
              </a:spcAft>
              <a:buClr>
                <a:srgbClr val="50505F"/>
              </a:buClr>
              <a:buSzPts val="1800"/>
              <a:buChar char="-"/>
              <a:defRPr sz="1800">
                <a:solidFill>
                  <a:srgbClr val="404040"/>
                </a:solidFill>
              </a:defRPr>
            </a:lvl4pPr>
            <a:lvl5pPr indent="-342900" lvl="4" marL="2286000" algn="l">
              <a:lnSpc>
                <a:spcPct val="100000"/>
              </a:lnSpc>
              <a:spcBef>
                <a:spcPts val="300"/>
              </a:spcBef>
              <a:spcAft>
                <a:spcPts val="0"/>
              </a:spcAft>
              <a:buClr>
                <a:srgbClr val="50505F"/>
              </a:buClr>
              <a:buSzPts val="1800"/>
              <a:buChar char="•"/>
              <a:defRPr sz="1800">
                <a:solidFill>
                  <a:srgbClr val="404040"/>
                </a:solidFill>
              </a:defRPr>
            </a:lvl5pPr>
            <a:lvl6pPr indent="-304800" lvl="5" marL="2743200" algn="l">
              <a:lnSpc>
                <a:spcPct val="100000"/>
              </a:lnSpc>
              <a:spcBef>
                <a:spcPts val="300"/>
              </a:spcBef>
              <a:spcAft>
                <a:spcPts val="0"/>
              </a:spcAft>
              <a:buClr>
                <a:srgbClr val="505050"/>
              </a:buClr>
              <a:buSzPts val="1200"/>
              <a:buChar char="»"/>
              <a:defRPr/>
            </a:lvl6pPr>
            <a:lvl7pPr indent="-304800" lvl="6" marL="3200400" algn="l">
              <a:lnSpc>
                <a:spcPct val="100000"/>
              </a:lnSpc>
              <a:spcBef>
                <a:spcPts val="300"/>
              </a:spcBef>
              <a:spcAft>
                <a:spcPts val="0"/>
              </a:spcAft>
              <a:buClr>
                <a:srgbClr val="505050"/>
              </a:buClr>
              <a:buSzPts val="1200"/>
              <a:buChar char="»"/>
              <a:defRPr/>
            </a:lvl7pPr>
            <a:lvl8pPr indent="-304800" lvl="7" marL="3657600" algn="l">
              <a:lnSpc>
                <a:spcPct val="100000"/>
              </a:lnSpc>
              <a:spcBef>
                <a:spcPts val="300"/>
              </a:spcBef>
              <a:spcAft>
                <a:spcPts val="0"/>
              </a:spcAft>
              <a:buClr>
                <a:srgbClr val="505050"/>
              </a:buClr>
              <a:buSzPts val="1200"/>
              <a:buChar char="»"/>
              <a:defRPr/>
            </a:lvl8pPr>
            <a:lvl9pPr indent="-304800" lvl="8" marL="4114800" algn="l">
              <a:lnSpc>
                <a:spcPct val="100000"/>
              </a:lnSpc>
              <a:spcBef>
                <a:spcPts val="300"/>
              </a:spcBef>
              <a:spcAft>
                <a:spcPts val="0"/>
              </a:spcAft>
              <a:buClr>
                <a:srgbClr val="505050"/>
              </a:buClr>
              <a:buSzPts val="1200"/>
              <a:buChar char="»"/>
              <a:defRPr/>
            </a:lvl9pPr>
          </a:lstStyle>
          <a:p/>
        </p:txBody>
      </p:sp>
      <p:graphicFrame>
        <p:nvGraphicFramePr>
          <p:cNvPr id="112" name="Google Shape;112;p15"/>
          <p:cNvGraphicFramePr/>
          <p:nvPr/>
        </p:nvGraphicFramePr>
        <p:xfrm>
          <a:off x="623589" y="4884762"/>
          <a:ext cx="3000000" cy="3000000"/>
        </p:xfrm>
        <a:graphic>
          <a:graphicData uri="http://schemas.openxmlformats.org/drawingml/2006/table">
            <a:tbl>
              <a:tblPr>
                <a:noFill/>
                <a:tableStyleId>{97AC9F73-D3FE-4899-9849-6BE44F7A129D}</a:tableStyleId>
              </a:tblPr>
              <a:tblGrid>
                <a:gridCol w="6794100"/>
              </a:tblGrid>
              <a:tr h="117150">
                <a:tc>
                  <a:txBody>
                    <a:bodyPr/>
                    <a:lstStyle/>
                    <a:p>
                      <a:pPr indent="0" lvl="0" marL="0" marR="0" rtl="0" algn="l">
                        <a:lnSpc>
                          <a:spcPct val="100000"/>
                        </a:lnSpc>
                        <a:spcBef>
                          <a:spcPts val="0"/>
                        </a:spcBef>
                        <a:spcAft>
                          <a:spcPts val="0"/>
                        </a:spcAft>
                        <a:buClr>
                          <a:schemeClr val="accent1"/>
                        </a:buClr>
                        <a:buSzPts val="700"/>
                        <a:buFont typeface="Helvetica Neue"/>
                        <a:buNone/>
                      </a:pPr>
                      <a:r>
                        <a:t/>
                      </a:r>
                      <a:endParaRPr sz="700" u="none" cap="none" strike="noStrike">
                        <a:solidFill>
                          <a:schemeClr val="accent1"/>
                        </a:solidFill>
                      </a:endParaRPr>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r>
              <a:tr h="117150">
                <a:tc>
                  <a:txBody>
                    <a:bodyPr/>
                    <a:lstStyle/>
                    <a:p>
                      <a:pPr indent="0" lvl="0" marL="0" marR="0" rtl="0" algn="l">
                        <a:lnSpc>
                          <a:spcPct val="100000"/>
                        </a:lnSpc>
                        <a:spcBef>
                          <a:spcPts val="0"/>
                        </a:spcBef>
                        <a:spcAft>
                          <a:spcPts val="0"/>
                        </a:spcAft>
                        <a:buClr>
                          <a:schemeClr val="accent1"/>
                        </a:buClr>
                        <a:buSzPts val="700"/>
                        <a:buFont typeface="Helvetica Neue"/>
                        <a:buNone/>
                      </a:pPr>
                      <a:r>
                        <a:t/>
                      </a:r>
                      <a:endParaRPr sz="700" u="none" cap="none" strike="noStrike">
                        <a:solidFill>
                          <a:schemeClr val="accent1"/>
                        </a:solidFill>
                      </a:endParaRPr>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r>
            </a:tbl>
          </a:graphicData>
        </a:graphic>
      </p:graphicFrame>
      <p:pic>
        <p:nvPicPr>
          <p:cNvPr descr="Image" id="113" name="Google Shape;113;p15"/>
          <p:cNvPicPr preferRelativeResize="0"/>
          <p:nvPr/>
        </p:nvPicPr>
        <p:blipFill rotWithShape="1">
          <a:blip r:embed="rId2">
            <a:alphaModFix/>
          </a:blip>
          <a:srcRect b="0" l="0" r="0" t="0"/>
          <a:stretch/>
        </p:blipFill>
        <p:spPr>
          <a:xfrm>
            <a:off x="201712" y="4684066"/>
            <a:ext cx="6548320" cy="162514"/>
          </a:xfrm>
          <a:prstGeom prst="rect">
            <a:avLst/>
          </a:prstGeom>
          <a:noFill/>
          <a:ln>
            <a:noFill/>
          </a:ln>
        </p:spPr>
      </p:pic>
      <p:sp>
        <p:nvSpPr>
          <p:cNvPr id="114" name="Google Shape;114;p15"/>
          <p:cNvSpPr txBox="1"/>
          <p:nvPr>
            <p:ph idx="12" type="sldNum"/>
          </p:nvPr>
        </p:nvSpPr>
        <p:spPr>
          <a:xfrm>
            <a:off x="201810" y="4886324"/>
            <a:ext cx="147985" cy="113854"/>
          </a:xfrm>
          <a:prstGeom prst="rect">
            <a:avLst/>
          </a:prstGeom>
          <a:noFill/>
          <a:ln>
            <a:noFill/>
          </a:ln>
        </p:spPr>
        <p:txBody>
          <a:bodyPr anchorCtr="0" anchor="t" bIns="0" lIns="0" spcFirstLastPara="1" rIns="0" wrap="square" tIns="0">
            <a:spAutoFit/>
          </a:bodyPr>
          <a:lstStyle>
            <a:lvl1pPr indent="0" lvl="0" marL="0" marR="0" algn="l">
              <a:lnSpc>
                <a:spcPct val="120000"/>
              </a:lnSpc>
              <a:spcBef>
                <a:spcPts val="0"/>
              </a:spcBef>
              <a:spcAft>
                <a:spcPts val="0"/>
              </a:spcAft>
              <a:buClr>
                <a:srgbClr val="0061A8"/>
              </a:buClr>
              <a:buSzPts val="900"/>
              <a:buFont typeface="Helvetica Neue"/>
              <a:buNone/>
              <a:defRPr sz="900">
                <a:solidFill>
                  <a:srgbClr val="0061A8"/>
                </a:solidFill>
              </a:defRPr>
            </a:lvl1pPr>
            <a:lvl2pPr indent="0" lvl="1" marL="0" marR="0" algn="l">
              <a:lnSpc>
                <a:spcPct val="120000"/>
              </a:lnSpc>
              <a:spcBef>
                <a:spcPts val="0"/>
              </a:spcBef>
              <a:spcAft>
                <a:spcPts val="0"/>
              </a:spcAft>
              <a:buClr>
                <a:srgbClr val="0061A8"/>
              </a:buClr>
              <a:buSzPts val="900"/>
              <a:buFont typeface="Helvetica Neue"/>
              <a:buNone/>
              <a:defRPr sz="900">
                <a:solidFill>
                  <a:srgbClr val="0061A8"/>
                </a:solidFill>
              </a:defRPr>
            </a:lvl2pPr>
            <a:lvl3pPr indent="0" lvl="2" marL="0" marR="0" algn="l">
              <a:lnSpc>
                <a:spcPct val="120000"/>
              </a:lnSpc>
              <a:spcBef>
                <a:spcPts val="0"/>
              </a:spcBef>
              <a:spcAft>
                <a:spcPts val="0"/>
              </a:spcAft>
              <a:buClr>
                <a:srgbClr val="0061A8"/>
              </a:buClr>
              <a:buSzPts val="900"/>
              <a:buFont typeface="Helvetica Neue"/>
              <a:buNone/>
              <a:defRPr sz="900">
                <a:solidFill>
                  <a:srgbClr val="0061A8"/>
                </a:solidFill>
              </a:defRPr>
            </a:lvl3pPr>
            <a:lvl4pPr indent="0" lvl="3" marL="0" marR="0" algn="l">
              <a:lnSpc>
                <a:spcPct val="120000"/>
              </a:lnSpc>
              <a:spcBef>
                <a:spcPts val="0"/>
              </a:spcBef>
              <a:spcAft>
                <a:spcPts val="0"/>
              </a:spcAft>
              <a:buClr>
                <a:srgbClr val="0061A8"/>
              </a:buClr>
              <a:buSzPts val="900"/>
              <a:buFont typeface="Helvetica Neue"/>
              <a:buNone/>
              <a:defRPr sz="900">
                <a:solidFill>
                  <a:srgbClr val="0061A8"/>
                </a:solidFill>
              </a:defRPr>
            </a:lvl4pPr>
            <a:lvl5pPr indent="0" lvl="4" marL="0" marR="0" algn="l">
              <a:lnSpc>
                <a:spcPct val="120000"/>
              </a:lnSpc>
              <a:spcBef>
                <a:spcPts val="0"/>
              </a:spcBef>
              <a:spcAft>
                <a:spcPts val="0"/>
              </a:spcAft>
              <a:buClr>
                <a:srgbClr val="0061A8"/>
              </a:buClr>
              <a:buSzPts val="900"/>
              <a:buFont typeface="Helvetica Neue"/>
              <a:buNone/>
              <a:defRPr sz="900">
                <a:solidFill>
                  <a:srgbClr val="0061A8"/>
                </a:solidFill>
              </a:defRPr>
            </a:lvl5pPr>
            <a:lvl6pPr indent="0" lvl="5" marL="0" marR="0" algn="l">
              <a:lnSpc>
                <a:spcPct val="120000"/>
              </a:lnSpc>
              <a:spcBef>
                <a:spcPts val="0"/>
              </a:spcBef>
              <a:spcAft>
                <a:spcPts val="0"/>
              </a:spcAft>
              <a:buClr>
                <a:srgbClr val="0061A8"/>
              </a:buClr>
              <a:buSzPts val="900"/>
              <a:buFont typeface="Helvetica Neue"/>
              <a:buNone/>
              <a:defRPr sz="900">
                <a:solidFill>
                  <a:srgbClr val="0061A8"/>
                </a:solidFill>
              </a:defRPr>
            </a:lvl6pPr>
            <a:lvl7pPr indent="0" lvl="6" marL="0" marR="0" algn="l">
              <a:lnSpc>
                <a:spcPct val="120000"/>
              </a:lnSpc>
              <a:spcBef>
                <a:spcPts val="0"/>
              </a:spcBef>
              <a:spcAft>
                <a:spcPts val="0"/>
              </a:spcAft>
              <a:buClr>
                <a:srgbClr val="0061A8"/>
              </a:buClr>
              <a:buSzPts val="900"/>
              <a:buFont typeface="Helvetica Neue"/>
              <a:buNone/>
              <a:defRPr sz="900">
                <a:solidFill>
                  <a:srgbClr val="0061A8"/>
                </a:solidFill>
              </a:defRPr>
            </a:lvl7pPr>
            <a:lvl8pPr indent="0" lvl="7" marL="0" marR="0" algn="l">
              <a:lnSpc>
                <a:spcPct val="120000"/>
              </a:lnSpc>
              <a:spcBef>
                <a:spcPts val="0"/>
              </a:spcBef>
              <a:spcAft>
                <a:spcPts val="0"/>
              </a:spcAft>
              <a:buClr>
                <a:srgbClr val="0061A8"/>
              </a:buClr>
              <a:buSzPts val="900"/>
              <a:buFont typeface="Helvetica Neue"/>
              <a:buNone/>
              <a:defRPr sz="900">
                <a:solidFill>
                  <a:srgbClr val="0061A8"/>
                </a:solidFill>
              </a:defRPr>
            </a:lvl8pPr>
            <a:lvl9pPr indent="0" lvl="8" marL="0" marR="0" algn="l">
              <a:lnSpc>
                <a:spcPct val="120000"/>
              </a:lnSpc>
              <a:spcBef>
                <a:spcPts val="0"/>
              </a:spcBef>
              <a:spcAft>
                <a:spcPts val="0"/>
              </a:spcAft>
              <a:buClr>
                <a:srgbClr val="0061A8"/>
              </a:buClr>
              <a:buSzPts val="900"/>
              <a:buFont typeface="Helvetica Neue"/>
              <a:buNone/>
              <a:defRPr sz="900">
                <a:solidFill>
                  <a:srgbClr val="0061A8"/>
                </a:solidFill>
              </a:defRPr>
            </a:lvl9pPr>
          </a:lstStyle>
          <a:p>
            <a:pPr indent="0" lvl="0" marL="0" rtl="0" algn="l">
              <a:spcBef>
                <a:spcPts val="0"/>
              </a:spcBef>
              <a:spcAft>
                <a:spcPts val="0"/>
              </a:spcAft>
              <a:buNone/>
            </a:pPr>
            <a:fld id="{00000000-1234-1234-1234-123412341234}" type="slidenum">
              <a:rPr lang="en"/>
              <a:t>‹#›</a:t>
            </a:fld>
            <a:endParaRPr sz="1100">
              <a:solidFill>
                <a:srgbClr val="004C97"/>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Caption Slide" showMasterSp="0">
  <p:cSld name="Picture/Caption Slide">
    <p:spTree>
      <p:nvGrpSpPr>
        <p:cNvPr id="115" name="Shape 115"/>
        <p:cNvGrpSpPr/>
        <p:nvPr/>
      </p:nvGrpSpPr>
      <p:grpSpPr>
        <a:xfrm>
          <a:off x="0" y="0"/>
          <a:ext cx="0" cy="0"/>
          <a:chOff x="0" y="0"/>
          <a:chExt cx="0" cy="0"/>
        </a:xfrm>
      </p:grpSpPr>
      <p:sp>
        <p:nvSpPr>
          <p:cNvPr id="116" name="Google Shape;116;p16"/>
          <p:cNvSpPr txBox="1"/>
          <p:nvPr>
            <p:ph idx="1" type="body"/>
          </p:nvPr>
        </p:nvSpPr>
        <p:spPr>
          <a:xfrm>
            <a:off x="199270" y="752245"/>
            <a:ext cx="8691881" cy="2951875"/>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300"/>
              </a:spcBef>
              <a:spcAft>
                <a:spcPts val="0"/>
              </a:spcAft>
              <a:buClr>
                <a:srgbClr val="595959"/>
              </a:buClr>
              <a:buSzPts val="1500"/>
              <a:buChar char="»"/>
              <a:defRPr sz="1500">
                <a:solidFill>
                  <a:srgbClr val="595959"/>
                </a:solidFill>
              </a:defRPr>
            </a:lvl1pPr>
            <a:lvl2pPr indent="-323850" lvl="1" marL="914400" algn="l">
              <a:lnSpc>
                <a:spcPct val="100000"/>
              </a:lnSpc>
              <a:spcBef>
                <a:spcPts val="300"/>
              </a:spcBef>
              <a:spcAft>
                <a:spcPts val="0"/>
              </a:spcAft>
              <a:buClr>
                <a:srgbClr val="595959"/>
              </a:buClr>
              <a:buSzPts val="1500"/>
              <a:buChar char="–"/>
              <a:defRPr sz="1500">
                <a:solidFill>
                  <a:srgbClr val="595959"/>
                </a:solidFill>
              </a:defRPr>
            </a:lvl2pPr>
            <a:lvl3pPr indent="-323850" lvl="2" marL="1371600" algn="l">
              <a:lnSpc>
                <a:spcPct val="100000"/>
              </a:lnSpc>
              <a:spcBef>
                <a:spcPts val="300"/>
              </a:spcBef>
              <a:spcAft>
                <a:spcPts val="0"/>
              </a:spcAft>
              <a:buClr>
                <a:srgbClr val="595959"/>
              </a:buClr>
              <a:buSzPts val="1500"/>
              <a:buChar char="•"/>
              <a:defRPr sz="1500">
                <a:solidFill>
                  <a:srgbClr val="595959"/>
                </a:solidFill>
              </a:defRPr>
            </a:lvl3pPr>
            <a:lvl4pPr indent="-323850" lvl="3" marL="1828800" algn="l">
              <a:lnSpc>
                <a:spcPct val="100000"/>
              </a:lnSpc>
              <a:spcBef>
                <a:spcPts val="300"/>
              </a:spcBef>
              <a:spcAft>
                <a:spcPts val="0"/>
              </a:spcAft>
              <a:buClr>
                <a:srgbClr val="595959"/>
              </a:buClr>
              <a:buSzPts val="1500"/>
              <a:buChar char="–"/>
              <a:defRPr sz="1500">
                <a:solidFill>
                  <a:srgbClr val="595959"/>
                </a:solidFill>
              </a:defRPr>
            </a:lvl4pPr>
            <a:lvl5pPr indent="-323850" lvl="4" marL="2286000" algn="l">
              <a:lnSpc>
                <a:spcPct val="100000"/>
              </a:lnSpc>
              <a:spcBef>
                <a:spcPts val="300"/>
              </a:spcBef>
              <a:spcAft>
                <a:spcPts val="0"/>
              </a:spcAft>
              <a:buClr>
                <a:srgbClr val="595959"/>
              </a:buClr>
              <a:buSzPts val="1500"/>
              <a:buChar char="»"/>
              <a:defRPr sz="1500">
                <a:solidFill>
                  <a:srgbClr val="595959"/>
                </a:solidFill>
              </a:defRPr>
            </a:lvl5pPr>
            <a:lvl6pPr indent="-304800" lvl="5" marL="2743200" algn="l">
              <a:lnSpc>
                <a:spcPct val="100000"/>
              </a:lnSpc>
              <a:spcBef>
                <a:spcPts val="300"/>
              </a:spcBef>
              <a:spcAft>
                <a:spcPts val="0"/>
              </a:spcAft>
              <a:buClr>
                <a:srgbClr val="505050"/>
              </a:buClr>
              <a:buSzPts val="1200"/>
              <a:buChar char="»"/>
              <a:defRPr/>
            </a:lvl6pPr>
            <a:lvl7pPr indent="-304800" lvl="6" marL="3200400" algn="l">
              <a:lnSpc>
                <a:spcPct val="100000"/>
              </a:lnSpc>
              <a:spcBef>
                <a:spcPts val="300"/>
              </a:spcBef>
              <a:spcAft>
                <a:spcPts val="0"/>
              </a:spcAft>
              <a:buClr>
                <a:srgbClr val="505050"/>
              </a:buClr>
              <a:buSzPts val="1200"/>
              <a:buChar char="»"/>
              <a:defRPr/>
            </a:lvl7pPr>
            <a:lvl8pPr indent="-304800" lvl="7" marL="3657600" algn="l">
              <a:lnSpc>
                <a:spcPct val="100000"/>
              </a:lnSpc>
              <a:spcBef>
                <a:spcPts val="300"/>
              </a:spcBef>
              <a:spcAft>
                <a:spcPts val="0"/>
              </a:spcAft>
              <a:buClr>
                <a:srgbClr val="505050"/>
              </a:buClr>
              <a:buSzPts val="1200"/>
              <a:buChar char="»"/>
              <a:defRPr/>
            </a:lvl8pPr>
            <a:lvl9pPr indent="-304800" lvl="8" marL="4114800" algn="l">
              <a:lnSpc>
                <a:spcPct val="100000"/>
              </a:lnSpc>
              <a:spcBef>
                <a:spcPts val="300"/>
              </a:spcBef>
              <a:spcAft>
                <a:spcPts val="0"/>
              </a:spcAft>
              <a:buClr>
                <a:srgbClr val="505050"/>
              </a:buClr>
              <a:buSzPts val="1200"/>
              <a:buChar char="»"/>
              <a:defRPr/>
            </a:lvl9pPr>
          </a:lstStyle>
          <a:p/>
        </p:txBody>
      </p:sp>
      <p:sp>
        <p:nvSpPr>
          <p:cNvPr id="117" name="Google Shape;117;p16"/>
          <p:cNvSpPr txBox="1"/>
          <p:nvPr>
            <p:ph idx="2" type="body"/>
          </p:nvPr>
        </p:nvSpPr>
        <p:spPr>
          <a:xfrm>
            <a:off x="201810" y="3790950"/>
            <a:ext cx="8686803" cy="754381"/>
          </a:xfrm>
          <a:prstGeom prst="rect">
            <a:avLst/>
          </a:prstGeom>
          <a:noFill/>
          <a:ln>
            <a:noFill/>
          </a:ln>
        </p:spPr>
        <p:txBody>
          <a:bodyPr anchorCtr="0" anchor="t" bIns="0" lIns="0" spcFirstLastPara="1" rIns="0" wrap="square" tIns="0">
            <a:normAutofit/>
          </a:bodyPr>
          <a:lstStyle>
            <a:lvl1pPr indent="-304800" lvl="0" marL="457200" algn="l">
              <a:lnSpc>
                <a:spcPct val="100000"/>
              </a:lnSpc>
              <a:spcBef>
                <a:spcPts val="300"/>
              </a:spcBef>
              <a:spcAft>
                <a:spcPts val="0"/>
              </a:spcAft>
              <a:buClr>
                <a:srgbClr val="505050"/>
              </a:buClr>
              <a:buSzPts val="1200"/>
              <a:buChar char="»"/>
              <a:defRPr/>
            </a:lvl1pPr>
            <a:lvl2pPr indent="-304800" lvl="1" marL="914400" algn="l">
              <a:lnSpc>
                <a:spcPct val="100000"/>
              </a:lnSpc>
              <a:spcBef>
                <a:spcPts val="300"/>
              </a:spcBef>
              <a:spcAft>
                <a:spcPts val="0"/>
              </a:spcAft>
              <a:buClr>
                <a:srgbClr val="505050"/>
              </a:buClr>
              <a:buSzPts val="1200"/>
              <a:buChar char="–"/>
              <a:defRPr/>
            </a:lvl2pPr>
            <a:lvl3pPr indent="-304800" lvl="2" marL="1371600" algn="l">
              <a:lnSpc>
                <a:spcPct val="100000"/>
              </a:lnSpc>
              <a:spcBef>
                <a:spcPts val="300"/>
              </a:spcBef>
              <a:spcAft>
                <a:spcPts val="0"/>
              </a:spcAft>
              <a:buClr>
                <a:srgbClr val="505050"/>
              </a:buClr>
              <a:buSzPts val="1200"/>
              <a:buChar char="•"/>
              <a:defRPr/>
            </a:lvl3pPr>
            <a:lvl4pPr indent="-304800" lvl="3" marL="1828800" algn="l">
              <a:lnSpc>
                <a:spcPct val="100000"/>
              </a:lnSpc>
              <a:spcBef>
                <a:spcPts val="300"/>
              </a:spcBef>
              <a:spcAft>
                <a:spcPts val="0"/>
              </a:spcAft>
              <a:buClr>
                <a:srgbClr val="505050"/>
              </a:buClr>
              <a:buSzPts val="1200"/>
              <a:buChar char="–"/>
              <a:defRPr/>
            </a:lvl4pPr>
            <a:lvl5pPr indent="-304800" lvl="4" marL="2286000" algn="l">
              <a:lnSpc>
                <a:spcPct val="100000"/>
              </a:lnSpc>
              <a:spcBef>
                <a:spcPts val="300"/>
              </a:spcBef>
              <a:spcAft>
                <a:spcPts val="0"/>
              </a:spcAft>
              <a:buClr>
                <a:srgbClr val="505050"/>
              </a:buClr>
              <a:buSzPts val="1200"/>
              <a:buChar char="•"/>
              <a:defRPr/>
            </a:lvl5pPr>
            <a:lvl6pPr indent="-304800" lvl="5" marL="2743200" algn="l">
              <a:lnSpc>
                <a:spcPct val="100000"/>
              </a:lnSpc>
              <a:spcBef>
                <a:spcPts val="300"/>
              </a:spcBef>
              <a:spcAft>
                <a:spcPts val="0"/>
              </a:spcAft>
              <a:buClr>
                <a:srgbClr val="505050"/>
              </a:buClr>
              <a:buSzPts val="1200"/>
              <a:buChar char="»"/>
              <a:defRPr/>
            </a:lvl6pPr>
            <a:lvl7pPr indent="-304800" lvl="6" marL="3200400" algn="l">
              <a:lnSpc>
                <a:spcPct val="100000"/>
              </a:lnSpc>
              <a:spcBef>
                <a:spcPts val="300"/>
              </a:spcBef>
              <a:spcAft>
                <a:spcPts val="0"/>
              </a:spcAft>
              <a:buClr>
                <a:srgbClr val="505050"/>
              </a:buClr>
              <a:buSzPts val="1200"/>
              <a:buChar char="»"/>
              <a:defRPr/>
            </a:lvl7pPr>
            <a:lvl8pPr indent="-304800" lvl="7" marL="3657600" algn="l">
              <a:lnSpc>
                <a:spcPct val="100000"/>
              </a:lnSpc>
              <a:spcBef>
                <a:spcPts val="300"/>
              </a:spcBef>
              <a:spcAft>
                <a:spcPts val="0"/>
              </a:spcAft>
              <a:buClr>
                <a:srgbClr val="505050"/>
              </a:buClr>
              <a:buSzPts val="1200"/>
              <a:buChar char="»"/>
              <a:defRPr/>
            </a:lvl8pPr>
            <a:lvl9pPr indent="-304800" lvl="8" marL="4114800" algn="l">
              <a:lnSpc>
                <a:spcPct val="100000"/>
              </a:lnSpc>
              <a:spcBef>
                <a:spcPts val="300"/>
              </a:spcBef>
              <a:spcAft>
                <a:spcPts val="0"/>
              </a:spcAft>
              <a:buClr>
                <a:srgbClr val="505050"/>
              </a:buClr>
              <a:buSzPts val="1200"/>
              <a:buChar char="»"/>
              <a:defRPr/>
            </a:lvl9pPr>
          </a:lstStyle>
          <a:p/>
        </p:txBody>
      </p:sp>
      <p:pic>
        <p:nvPicPr>
          <p:cNvPr descr="Image" id="118" name="Google Shape;118;p16"/>
          <p:cNvPicPr preferRelativeResize="0"/>
          <p:nvPr/>
        </p:nvPicPr>
        <p:blipFill rotWithShape="1">
          <a:blip r:embed="rId2">
            <a:alphaModFix/>
          </a:blip>
          <a:srcRect b="0" l="0" r="0" t="0"/>
          <a:stretch/>
        </p:blipFill>
        <p:spPr>
          <a:xfrm>
            <a:off x="195873" y="4685737"/>
            <a:ext cx="6564190" cy="152879"/>
          </a:xfrm>
          <a:prstGeom prst="rect">
            <a:avLst/>
          </a:prstGeom>
          <a:noFill/>
          <a:ln>
            <a:noFill/>
          </a:ln>
        </p:spPr>
      </p:pic>
      <p:graphicFrame>
        <p:nvGraphicFramePr>
          <p:cNvPr id="119" name="Google Shape;119;p16"/>
          <p:cNvGraphicFramePr/>
          <p:nvPr/>
        </p:nvGraphicFramePr>
        <p:xfrm>
          <a:off x="623589" y="4883422"/>
          <a:ext cx="3000000" cy="3000000"/>
        </p:xfrm>
        <a:graphic>
          <a:graphicData uri="http://schemas.openxmlformats.org/drawingml/2006/table">
            <a:tbl>
              <a:tblPr>
                <a:noFill/>
                <a:tableStyleId>{97AC9F73-D3FE-4899-9849-6BE44F7A129D}</a:tableStyleId>
              </a:tblPr>
              <a:tblGrid>
                <a:gridCol w="852800"/>
                <a:gridCol w="5941275"/>
              </a:tblGrid>
              <a:tr h="234300">
                <a:tc>
                  <a:txBody>
                    <a:bodyPr/>
                    <a:lstStyle/>
                    <a:p>
                      <a:pPr indent="0" lvl="0" marL="0" marR="0" rtl="0" algn="l">
                        <a:lnSpc>
                          <a:spcPct val="100000"/>
                        </a:lnSpc>
                        <a:spcBef>
                          <a:spcPts val="0"/>
                        </a:spcBef>
                        <a:spcAft>
                          <a:spcPts val="0"/>
                        </a:spcAft>
                        <a:buClr>
                          <a:schemeClr val="accent1"/>
                        </a:buClr>
                        <a:buSzPts val="700"/>
                        <a:buFont typeface="Helvetica Neue"/>
                        <a:buNone/>
                      </a:pPr>
                      <a:r>
                        <a:t/>
                      </a:r>
                      <a:endParaRPr sz="700" u="none" cap="none" strike="noStrike">
                        <a:solidFill>
                          <a:schemeClr val="accent1"/>
                        </a:solidFill>
                      </a:endParaRPr>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accent1"/>
                        </a:buClr>
                        <a:buSzPts val="700"/>
                        <a:buFont typeface="Helvetica Neue"/>
                        <a:buNone/>
                      </a:pPr>
                      <a:r>
                        <a:t/>
                      </a:r>
                      <a:endParaRPr sz="700" u="none" cap="none" strike="noStrike">
                        <a:solidFill>
                          <a:schemeClr val="accent1"/>
                        </a:solidFill>
                      </a:endParaRPr>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r>
            </a:tbl>
          </a:graphicData>
        </a:graphic>
      </p:graphicFrame>
      <p:sp>
        <p:nvSpPr>
          <p:cNvPr id="120" name="Google Shape;120;p16"/>
          <p:cNvSpPr txBox="1"/>
          <p:nvPr>
            <p:ph type="title"/>
          </p:nvPr>
        </p:nvSpPr>
        <p:spPr>
          <a:xfrm>
            <a:off x="201810" y="126206"/>
            <a:ext cx="8686803" cy="432055"/>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rgbClr val="0061A8"/>
              </a:buClr>
              <a:buSzPts val="2100"/>
              <a:buFont typeface="Helvetica Neue"/>
              <a:buNone/>
              <a:defRPr sz="2100">
                <a:solidFill>
                  <a:srgbClr val="0061A8"/>
                </a:solidFill>
              </a:defRPr>
            </a:lvl1pPr>
            <a:lvl2pPr lvl="1" algn="l">
              <a:lnSpc>
                <a:spcPct val="100000"/>
              </a:lnSpc>
              <a:spcBef>
                <a:spcPts val="0"/>
              </a:spcBef>
              <a:spcAft>
                <a:spcPts val="0"/>
              </a:spcAft>
              <a:buClr>
                <a:srgbClr val="004C97"/>
              </a:buClr>
              <a:buSzPts val="1200"/>
              <a:buNone/>
              <a:defRPr/>
            </a:lvl2pPr>
            <a:lvl3pPr lvl="2" algn="l">
              <a:lnSpc>
                <a:spcPct val="100000"/>
              </a:lnSpc>
              <a:spcBef>
                <a:spcPts val="0"/>
              </a:spcBef>
              <a:spcAft>
                <a:spcPts val="0"/>
              </a:spcAft>
              <a:buClr>
                <a:srgbClr val="004C97"/>
              </a:buClr>
              <a:buSzPts val="1200"/>
              <a:buNone/>
              <a:defRPr/>
            </a:lvl3pPr>
            <a:lvl4pPr lvl="3" algn="l">
              <a:lnSpc>
                <a:spcPct val="100000"/>
              </a:lnSpc>
              <a:spcBef>
                <a:spcPts val="0"/>
              </a:spcBef>
              <a:spcAft>
                <a:spcPts val="0"/>
              </a:spcAft>
              <a:buClr>
                <a:srgbClr val="004C97"/>
              </a:buClr>
              <a:buSzPts val="1200"/>
              <a:buNone/>
              <a:defRPr/>
            </a:lvl4pPr>
            <a:lvl5pPr lvl="4" algn="l">
              <a:lnSpc>
                <a:spcPct val="100000"/>
              </a:lnSpc>
              <a:spcBef>
                <a:spcPts val="0"/>
              </a:spcBef>
              <a:spcAft>
                <a:spcPts val="0"/>
              </a:spcAft>
              <a:buClr>
                <a:srgbClr val="004C97"/>
              </a:buClr>
              <a:buSzPts val="1200"/>
              <a:buNone/>
              <a:defRPr/>
            </a:lvl5pPr>
            <a:lvl6pPr lvl="5" algn="l">
              <a:lnSpc>
                <a:spcPct val="100000"/>
              </a:lnSpc>
              <a:spcBef>
                <a:spcPts val="0"/>
              </a:spcBef>
              <a:spcAft>
                <a:spcPts val="0"/>
              </a:spcAft>
              <a:buClr>
                <a:srgbClr val="004C97"/>
              </a:buClr>
              <a:buSzPts val="1200"/>
              <a:buNone/>
              <a:defRPr/>
            </a:lvl6pPr>
            <a:lvl7pPr lvl="6" algn="l">
              <a:lnSpc>
                <a:spcPct val="100000"/>
              </a:lnSpc>
              <a:spcBef>
                <a:spcPts val="0"/>
              </a:spcBef>
              <a:spcAft>
                <a:spcPts val="0"/>
              </a:spcAft>
              <a:buClr>
                <a:srgbClr val="004C97"/>
              </a:buClr>
              <a:buSzPts val="1200"/>
              <a:buNone/>
              <a:defRPr/>
            </a:lvl7pPr>
            <a:lvl8pPr lvl="7" algn="l">
              <a:lnSpc>
                <a:spcPct val="100000"/>
              </a:lnSpc>
              <a:spcBef>
                <a:spcPts val="0"/>
              </a:spcBef>
              <a:spcAft>
                <a:spcPts val="0"/>
              </a:spcAft>
              <a:buClr>
                <a:srgbClr val="004C97"/>
              </a:buClr>
              <a:buSzPts val="1200"/>
              <a:buNone/>
              <a:defRPr/>
            </a:lvl8pPr>
            <a:lvl9pPr lvl="8" algn="l">
              <a:lnSpc>
                <a:spcPct val="100000"/>
              </a:lnSpc>
              <a:spcBef>
                <a:spcPts val="0"/>
              </a:spcBef>
              <a:spcAft>
                <a:spcPts val="0"/>
              </a:spcAft>
              <a:buClr>
                <a:srgbClr val="004C97"/>
              </a:buClr>
              <a:buSzPts val="1200"/>
              <a:buNone/>
              <a:defRPr/>
            </a:lvl9pPr>
          </a:lstStyle>
          <a:p/>
        </p:txBody>
      </p:sp>
      <p:sp>
        <p:nvSpPr>
          <p:cNvPr id="121" name="Google Shape;121;p16"/>
          <p:cNvSpPr txBox="1"/>
          <p:nvPr>
            <p:ph idx="12" type="sldNum"/>
          </p:nvPr>
        </p:nvSpPr>
        <p:spPr>
          <a:xfrm>
            <a:off x="201810" y="4886324"/>
            <a:ext cx="147985" cy="113854"/>
          </a:xfrm>
          <a:prstGeom prst="rect">
            <a:avLst/>
          </a:prstGeom>
          <a:noFill/>
          <a:ln>
            <a:noFill/>
          </a:ln>
        </p:spPr>
        <p:txBody>
          <a:bodyPr anchorCtr="0" anchor="t" bIns="0" lIns="0" spcFirstLastPara="1" rIns="0" wrap="square" tIns="0">
            <a:spAutoFit/>
          </a:bodyPr>
          <a:lstStyle>
            <a:lvl1pPr indent="0" lvl="0" marL="0" marR="0" algn="l">
              <a:lnSpc>
                <a:spcPct val="120000"/>
              </a:lnSpc>
              <a:spcBef>
                <a:spcPts val="0"/>
              </a:spcBef>
              <a:spcAft>
                <a:spcPts val="0"/>
              </a:spcAft>
              <a:buClr>
                <a:srgbClr val="0061A8"/>
              </a:buClr>
              <a:buSzPts val="900"/>
              <a:buFont typeface="Helvetica Neue"/>
              <a:buNone/>
              <a:defRPr sz="900">
                <a:solidFill>
                  <a:srgbClr val="0061A8"/>
                </a:solidFill>
              </a:defRPr>
            </a:lvl1pPr>
            <a:lvl2pPr indent="0" lvl="1" marL="0" marR="0" algn="l">
              <a:lnSpc>
                <a:spcPct val="120000"/>
              </a:lnSpc>
              <a:spcBef>
                <a:spcPts val="0"/>
              </a:spcBef>
              <a:spcAft>
                <a:spcPts val="0"/>
              </a:spcAft>
              <a:buClr>
                <a:srgbClr val="0061A8"/>
              </a:buClr>
              <a:buSzPts val="900"/>
              <a:buFont typeface="Helvetica Neue"/>
              <a:buNone/>
              <a:defRPr sz="900">
                <a:solidFill>
                  <a:srgbClr val="0061A8"/>
                </a:solidFill>
              </a:defRPr>
            </a:lvl2pPr>
            <a:lvl3pPr indent="0" lvl="2" marL="0" marR="0" algn="l">
              <a:lnSpc>
                <a:spcPct val="120000"/>
              </a:lnSpc>
              <a:spcBef>
                <a:spcPts val="0"/>
              </a:spcBef>
              <a:spcAft>
                <a:spcPts val="0"/>
              </a:spcAft>
              <a:buClr>
                <a:srgbClr val="0061A8"/>
              </a:buClr>
              <a:buSzPts val="900"/>
              <a:buFont typeface="Helvetica Neue"/>
              <a:buNone/>
              <a:defRPr sz="900">
                <a:solidFill>
                  <a:srgbClr val="0061A8"/>
                </a:solidFill>
              </a:defRPr>
            </a:lvl3pPr>
            <a:lvl4pPr indent="0" lvl="3" marL="0" marR="0" algn="l">
              <a:lnSpc>
                <a:spcPct val="120000"/>
              </a:lnSpc>
              <a:spcBef>
                <a:spcPts val="0"/>
              </a:spcBef>
              <a:spcAft>
                <a:spcPts val="0"/>
              </a:spcAft>
              <a:buClr>
                <a:srgbClr val="0061A8"/>
              </a:buClr>
              <a:buSzPts val="900"/>
              <a:buFont typeface="Helvetica Neue"/>
              <a:buNone/>
              <a:defRPr sz="900">
                <a:solidFill>
                  <a:srgbClr val="0061A8"/>
                </a:solidFill>
              </a:defRPr>
            </a:lvl4pPr>
            <a:lvl5pPr indent="0" lvl="4" marL="0" marR="0" algn="l">
              <a:lnSpc>
                <a:spcPct val="120000"/>
              </a:lnSpc>
              <a:spcBef>
                <a:spcPts val="0"/>
              </a:spcBef>
              <a:spcAft>
                <a:spcPts val="0"/>
              </a:spcAft>
              <a:buClr>
                <a:srgbClr val="0061A8"/>
              </a:buClr>
              <a:buSzPts val="900"/>
              <a:buFont typeface="Helvetica Neue"/>
              <a:buNone/>
              <a:defRPr sz="900">
                <a:solidFill>
                  <a:srgbClr val="0061A8"/>
                </a:solidFill>
              </a:defRPr>
            </a:lvl5pPr>
            <a:lvl6pPr indent="0" lvl="5" marL="0" marR="0" algn="l">
              <a:lnSpc>
                <a:spcPct val="120000"/>
              </a:lnSpc>
              <a:spcBef>
                <a:spcPts val="0"/>
              </a:spcBef>
              <a:spcAft>
                <a:spcPts val="0"/>
              </a:spcAft>
              <a:buClr>
                <a:srgbClr val="0061A8"/>
              </a:buClr>
              <a:buSzPts val="900"/>
              <a:buFont typeface="Helvetica Neue"/>
              <a:buNone/>
              <a:defRPr sz="900">
                <a:solidFill>
                  <a:srgbClr val="0061A8"/>
                </a:solidFill>
              </a:defRPr>
            </a:lvl6pPr>
            <a:lvl7pPr indent="0" lvl="6" marL="0" marR="0" algn="l">
              <a:lnSpc>
                <a:spcPct val="120000"/>
              </a:lnSpc>
              <a:spcBef>
                <a:spcPts val="0"/>
              </a:spcBef>
              <a:spcAft>
                <a:spcPts val="0"/>
              </a:spcAft>
              <a:buClr>
                <a:srgbClr val="0061A8"/>
              </a:buClr>
              <a:buSzPts val="900"/>
              <a:buFont typeface="Helvetica Neue"/>
              <a:buNone/>
              <a:defRPr sz="900">
                <a:solidFill>
                  <a:srgbClr val="0061A8"/>
                </a:solidFill>
              </a:defRPr>
            </a:lvl7pPr>
            <a:lvl8pPr indent="0" lvl="7" marL="0" marR="0" algn="l">
              <a:lnSpc>
                <a:spcPct val="120000"/>
              </a:lnSpc>
              <a:spcBef>
                <a:spcPts val="0"/>
              </a:spcBef>
              <a:spcAft>
                <a:spcPts val="0"/>
              </a:spcAft>
              <a:buClr>
                <a:srgbClr val="0061A8"/>
              </a:buClr>
              <a:buSzPts val="900"/>
              <a:buFont typeface="Helvetica Neue"/>
              <a:buNone/>
              <a:defRPr sz="900">
                <a:solidFill>
                  <a:srgbClr val="0061A8"/>
                </a:solidFill>
              </a:defRPr>
            </a:lvl8pPr>
            <a:lvl9pPr indent="0" lvl="8" marL="0" marR="0" algn="l">
              <a:lnSpc>
                <a:spcPct val="120000"/>
              </a:lnSpc>
              <a:spcBef>
                <a:spcPts val="0"/>
              </a:spcBef>
              <a:spcAft>
                <a:spcPts val="0"/>
              </a:spcAft>
              <a:buClr>
                <a:srgbClr val="0061A8"/>
              </a:buClr>
              <a:buSzPts val="900"/>
              <a:buFont typeface="Helvetica Neue"/>
              <a:buNone/>
              <a:defRPr sz="900">
                <a:solidFill>
                  <a:srgbClr val="0061A8"/>
                </a:solidFill>
              </a:defRPr>
            </a:lvl9pPr>
          </a:lstStyle>
          <a:p>
            <a:pPr indent="0" lvl="0" marL="0" rtl="0" algn="l">
              <a:spcBef>
                <a:spcPts val="0"/>
              </a:spcBef>
              <a:spcAft>
                <a:spcPts val="0"/>
              </a:spcAft>
              <a:buNone/>
            </a:pPr>
            <a:fld id="{00000000-1234-1234-1234-123412341234}" type="slidenum">
              <a:rPr lang="en"/>
              <a:t>‹#›</a:t>
            </a:fld>
            <a:endParaRPr sz="1100">
              <a:solidFill>
                <a:srgbClr val="004C97"/>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122" name="Shape 122"/>
        <p:cNvGrpSpPr/>
        <p:nvPr/>
      </p:nvGrpSpPr>
      <p:grpSpPr>
        <a:xfrm>
          <a:off x="0" y="0"/>
          <a:ext cx="0" cy="0"/>
          <a:chOff x="0" y="0"/>
          <a:chExt cx="0" cy="0"/>
        </a:xfrm>
      </p:grpSpPr>
      <p:sp>
        <p:nvSpPr>
          <p:cNvPr id="123" name="Google Shape;123;p17"/>
          <p:cNvSpPr txBox="1"/>
          <p:nvPr>
            <p:ph type="title"/>
          </p:nvPr>
        </p:nvSpPr>
        <p:spPr>
          <a:xfrm>
            <a:off x="457199" y="69056"/>
            <a:ext cx="8229603" cy="1131095"/>
          </a:xfrm>
          <a:prstGeom prst="rect">
            <a:avLst/>
          </a:prstGeom>
          <a:noFill/>
          <a:ln>
            <a:noFill/>
          </a:ln>
        </p:spPr>
        <p:txBody>
          <a:bodyPr anchorCtr="0" anchor="ctr" bIns="41900" lIns="41900" spcFirstLastPara="1" rIns="41900" wrap="square" tIns="41900">
            <a:normAutofit/>
          </a:bodyPr>
          <a:lstStyle>
            <a:lvl1pPr lvl="0" algn="l">
              <a:lnSpc>
                <a:spcPct val="100000"/>
              </a:lnSpc>
              <a:spcBef>
                <a:spcPts val="0"/>
              </a:spcBef>
              <a:spcAft>
                <a:spcPts val="0"/>
              </a:spcAft>
              <a:buClr>
                <a:srgbClr val="074184"/>
              </a:buClr>
              <a:buSzPts val="1500"/>
              <a:buFont typeface="Helvetica Neue"/>
              <a:buNone/>
              <a:defRPr sz="1500">
                <a:solidFill>
                  <a:srgbClr val="074184"/>
                </a:solidFill>
              </a:defRPr>
            </a:lvl1pPr>
            <a:lvl2pPr lvl="1" algn="l">
              <a:lnSpc>
                <a:spcPct val="100000"/>
              </a:lnSpc>
              <a:spcBef>
                <a:spcPts val="0"/>
              </a:spcBef>
              <a:spcAft>
                <a:spcPts val="0"/>
              </a:spcAft>
              <a:buClr>
                <a:srgbClr val="004C97"/>
              </a:buClr>
              <a:buSzPts val="1200"/>
              <a:buNone/>
              <a:defRPr/>
            </a:lvl2pPr>
            <a:lvl3pPr lvl="2" algn="l">
              <a:lnSpc>
                <a:spcPct val="100000"/>
              </a:lnSpc>
              <a:spcBef>
                <a:spcPts val="0"/>
              </a:spcBef>
              <a:spcAft>
                <a:spcPts val="0"/>
              </a:spcAft>
              <a:buClr>
                <a:srgbClr val="004C97"/>
              </a:buClr>
              <a:buSzPts val="1200"/>
              <a:buNone/>
              <a:defRPr/>
            </a:lvl3pPr>
            <a:lvl4pPr lvl="3" algn="l">
              <a:lnSpc>
                <a:spcPct val="100000"/>
              </a:lnSpc>
              <a:spcBef>
                <a:spcPts val="0"/>
              </a:spcBef>
              <a:spcAft>
                <a:spcPts val="0"/>
              </a:spcAft>
              <a:buClr>
                <a:srgbClr val="004C97"/>
              </a:buClr>
              <a:buSzPts val="1200"/>
              <a:buNone/>
              <a:defRPr/>
            </a:lvl4pPr>
            <a:lvl5pPr lvl="4" algn="l">
              <a:lnSpc>
                <a:spcPct val="100000"/>
              </a:lnSpc>
              <a:spcBef>
                <a:spcPts val="0"/>
              </a:spcBef>
              <a:spcAft>
                <a:spcPts val="0"/>
              </a:spcAft>
              <a:buClr>
                <a:srgbClr val="004C97"/>
              </a:buClr>
              <a:buSzPts val="1200"/>
              <a:buNone/>
              <a:defRPr/>
            </a:lvl5pPr>
            <a:lvl6pPr lvl="5" algn="l">
              <a:lnSpc>
                <a:spcPct val="100000"/>
              </a:lnSpc>
              <a:spcBef>
                <a:spcPts val="0"/>
              </a:spcBef>
              <a:spcAft>
                <a:spcPts val="0"/>
              </a:spcAft>
              <a:buClr>
                <a:srgbClr val="004C97"/>
              </a:buClr>
              <a:buSzPts val="1200"/>
              <a:buNone/>
              <a:defRPr/>
            </a:lvl6pPr>
            <a:lvl7pPr lvl="6" algn="l">
              <a:lnSpc>
                <a:spcPct val="100000"/>
              </a:lnSpc>
              <a:spcBef>
                <a:spcPts val="0"/>
              </a:spcBef>
              <a:spcAft>
                <a:spcPts val="0"/>
              </a:spcAft>
              <a:buClr>
                <a:srgbClr val="004C97"/>
              </a:buClr>
              <a:buSzPts val="1200"/>
              <a:buNone/>
              <a:defRPr/>
            </a:lvl7pPr>
            <a:lvl8pPr lvl="7" algn="l">
              <a:lnSpc>
                <a:spcPct val="100000"/>
              </a:lnSpc>
              <a:spcBef>
                <a:spcPts val="0"/>
              </a:spcBef>
              <a:spcAft>
                <a:spcPts val="0"/>
              </a:spcAft>
              <a:buClr>
                <a:srgbClr val="004C97"/>
              </a:buClr>
              <a:buSzPts val="1200"/>
              <a:buNone/>
              <a:defRPr/>
            </a:lvl8pPr>
            <a:lvl9pPr lvl="8" algn="l">
              <a:lnSpc>
                <a:spcPct val="100000"/>
              </a:lnSpc>
              <a:spcBef>
                <a:spcPts val="0"/>
              </a:spcBef>
              <a:spcAft>
                <a:spcPts val="0"/>
              </a:spcAft>
              <a:buClr>
                <a:srgbClr val="004C97"/>
              </a:buClr>
              <a:buSzPts val="1200"/>
              <a:buNone/>
              <a:defRPr/>
            </a:lvl9pPr>
          </a:lstStyle>
          <a:p/>
        </p:txBody>
      </p:sp>
      <p:sp>
        <p:nvSpPr>
          <p:cNvPr id="124" name="Google Shape;124;p17"/>
          <p:cNvSpPr txBox="1"/>
          <p:nvPr>
            <p:ph idx="1" type="body"/>
          </p:nvPr>
        </p:nvSpPr>
        <p:spPr>
          <a:xfrm>
            <a:off x="457199" y="1200149"/>
            <a:ext cx="8229603" cy="3943351"/>
          </a:xfrm>
          <a:prstGeom prst="rect">
            <a:avLst/>
          </a:prstGeom>
          <a:noFill/>
          <a:ln>
            <a:noFill/>
          </a:ln>
        </p:spPr>
        <p:txBody>
          <a:bodyPr anchorCtr="0" anchor="t" bIns="41900" lIns="41900" spcFirstLastPara="1" rIns="41900" wrap="square" tIns="41900">
            <a:normAutofit/>
          </a:bodyPr>
          <a:lstStyle>
            <a:lvl1pPr indent="-323850" lvl="0" marL="457200" algn="l">
              <a:lnSpc>
                <a:spcPct val="100000"/>
              </a:lnSpc>
              <a:spcBef>
                <a:spcPts val="300"/>
              </a:spcBef>
              <a:spcAft>
                <a:spcPts val="0"/>
              </a:spcAft>
              <a:buClr>
                <a:srgbClr val="595959"/>
              </a:buClr>
              <a:buSzPts val="1500"/>
              <a:buChar char="»"/>
              <a:defRPr sz="1500">
                <a:solidFill>
                  <a:srgbClr val="595959"/>
                </a:solidFill>
              </a:defRPr>
            </a:lvl1pPr>
            <a:lvl2pPr indent="-323850" lvl="1" marL="914400" algn="l">
              <a:lnSpc>
                <a:spcPct val="100000"/>
              </a:lnSpc>
              <a:spcBef>
                <a:spcPts val="300"/>
              </a:spcBef>
              <a:spcAft>
                <a:spcPts val="0"/>
              </a:spcAft>
              <a:buClr>
                <a:srgbClr val="595959"/>
              </a:buClr>
              <a:buSzPts val="1500"/>
              <a:buChar char="–"/>
              <a:defRPr sz="1500">
                <a:solidFill>
                  <a:srgbClr val="595959"/>
                </a:solidFill>
              </a:defRPr>
            </a:lvl2pPr>
            <a:lvl3pPr indent="-323850" lvl="2" marL="1371600" algn="l">
              <a:lnSpc>
                <a:spcPct val="100000"/>
              </a:lnSpc>
              <a:spcBef>
                <a:spcPts val="300"/>
              </a:spcBef>
              <a:spcAft>
                <a:spcPts val="0"/>
              </a:spcAft>
              <a:buClr>
                <a:srgbClr val="595959"/>
              </a:buClr>
              <a:buSzPts val="1500"/>
              <a:buChar char="•"/>
              <a:defRPr sz="1500">
                <a:solidFill>
                  <a:srgbClr val="595959"/>
                </a:solidFill>
              </a:defRPr>
            </a:lvl3pPr>
            <a:lvl4pPr indent="-323850" lvl="3" marL="1828800" algn="l">
              <a:lnSpc>
                <a:spcPct val="100000"/>
              </a:lnSpc>
              <a:spcBef>
                <a:spcPts val="300"/>
              </a:spcBef>
              <a:spcAft>
                <a:spcPts val="0"/>
              </a:spcAft>
              <a:buClr>
                <a:srgbClr val="595959"/>
              </a:buClr>
              <a:buSzPts val="1500"/>
              <a:buChar char="–"/>
              <a:defRPr sz="1500">
                <a:solidFill>
                  <a:srgbClr val="595959"/>
                </a:solidFill>
              </a:defRPr>
            </a:lvl4pPr>
            <a:lvl5pPr indent="-323850" lvl="4" marL="2286000" algn="l">
              <a:lnSpc>
                <a:spcPct val="100000"/>
              </a:lnSpc>
              <a:spcBef>
                <a:spcPts val="300"/>
              </a:spcBef>
              <a:spcAft>
                <a:spcPts val="0"/>
              </a:spcAft>
              <a:buClr>
                <a:srgbClr val="595959"/>
              </a:buClr>
              <a:buSzPts val="1500"/>
              <a:buChar char="»"/>
              <a:defRPr sz="1500">
                <a:solidFill>
                  <a:srgbClr val="595959"/>
                </a:solidFill>
              </a:defRPr>
            </a:lvl5pPr>
            <a:lvl6pPr indent="-304800" lvl="5" marL="2743200" algn="l">
              <a:lnSpc>
                <a:spcPct val="100000"/>
              </a:lnSpc>
              <a:spcBef>
                <a:spcPts val="300"/>
              </a:spcBef>
              <a:spcAft>
                <a:spcPts val="0"/>
              </a:spcAft>
              <a:buClr>
                <a:srgbClr val="505050"/>
              </a:buClr>
              <a:buSzPts val="1200"/>
              <a:buChar char="»"/>
              <a:defRPr/>
            </a:lvl6pPr>
            <a:lvl7pPr indent="-304800" lvl="6" marL="3200400" algn="l">
              <a:lnSpc>
                <a:spcPct val="100000"/>
              </a:lnSpc>
              <a:spcBef>
                <a:spcPts val="300"/>
              </a:spcBef>
              <a:spcAft>
                <a:spcPts val="0"/>
              </a:spcAft>
              <a:buClr>
                <a:srgbClr val="505050"/>
              </a:buClr>
              <a:buSzPts val="1200"/>
              <a:buChar char="»"/>
              <a:defRPr/>
            </a:lvl7pPr>
            <a:lvl8pPr indent="-304800" lvl="7" marL="3657600" algn="l">
              <a:lnSpc>
                <a:spcPct val="100000"/>
              </a:lnSpc>
              <a:spcBef>
                <a:spcPts val="300"/>
              </a:spcBef>
              <a:spcAft>
                <a:spcPts val="0"/>
              </a:spcAft>
              <a:buClr>
                <a:srgbClr val="505050"/>
              </a:buClr>
              <a:buSzPts val="1200"/>
              <a:buChar char="»"/>
              <a:defRPr/>
            </a:lvl8pPr>
            <a:lvl9pPr indent="-304800" lvl="8" marL="4114800" algn="l">
              <a:lnSpc>
                <a:spcPct val="100000"/>
              </a:lnSpc>
              <a:spcBef>
                <a:spcPts val="300"/>
              </a:spcBef>
              <a:spcAft>
                <a:spcPts val="0"/>
              </a:spcAft>
              <a:buClr>
                <a:srgbClr val="505050"/>
              </a:buClr>
              <a:buSzPts val="1200"/>
              <a:buChar char="»"/>
              <a:defRPr/>
            </a:lvl9pPr>
          </a:lstStyle>
          <a:p/>
        </p:txBody>
      </p:sp>
      <p:sp>
        <p:nvSpPr>
          <p:cNvPr id="125" name="Google Shape;125;p17"/>
          <p:cNvSpPr txBox="1"/>
          <p:nvPr>
            <p:ph idx="12" type="sldNum"/>
          </p:nvPr>
        </p:nvSpPr>
        <p:spPr>
          <a:xfrm>
            <a:off x="6553200" y="4767262"/>
            <a:ext cx="128121" cy="93762"/>
          </a:xfrm>
          <a:prstGeom prst="rect">
            <a:avLst/>
          </a:prstGeom>
          <a:noFill/>
          <a:ln>
            <a:noFill/>
          </a:ln>
        </p:spPr>
        <p:txBody>
          <a:bodyPr anchorCtr="0" anchor="t" bIns="0" lIns="0" spcFirstLastPara="1" rIns="0" wrap="square" tIns="0">
            <a:spAutoFit/>
          </a:bodyPr>
          <a:lstStyle>
            <a:lvl1pPr indent="0" lvl="0" marL="0" marR="0" algn="l">
              <a:lnSpc>
                <a:spcPct val="120000"/>
              </a:lnSpc>
              <a:spcBef>
                <a:spcPts val="0"/>
              </a:spcBef>
              <a:spcAft>
                <a:spcPts val="0"/>
              </a:spcAft>
              <a:buClr>
                <a:srgbClr val="003087"/>
              </a:buClr>
              <a:buSzPts val="800"/>
              <a:buFont typeface="Helvetica Neue"/>
              <a:buNone/>
              <a:defRPr sz="800">
                <a:solidFill>
                  <a:srgbClr val="003087"/>
                </a:solidFill>
              </a:defRPr>
            </a:lvl1pPr>
            <a:lvl2pPr indent="0" lvl="1" marL="0" marR="0" algn="l">
              <a:lnSpc>
                <a:spcPct val="120000"/>
              </a:lnSpc>
              <a:spcBef>
                <a:spcPts val="0"/>
              </a:spcBef>
              <a:spcAft>
                <a:spcPts val="0"/>
              </a:spcAft>
              <a:buClr>
                <a:srgbClr val="003087"/>
              </a:buClr>
              <a:buSzPts val="800"/>
              <a:buFont typeface="Helvetica Neue"/>
              <a:buNone/>
              <a:defRPr sz="800">
                <a:solidFill>
                  <a:srgbClr val="003087"/>
                </a:solidFill>
              </a:defRPr>
            </a:lvl2pPr>
            <a:lvl3pPr indent="0" lvl="2" marL="0" marR="0" algn="l">
              <a:lnSpc>
                <a:spcPct val="120000"/>
              </a:lnSpc>
              <a:spcBef>
                <a:spcPts val="0"/>
              </a:spcBef>
              <a:spcAft>
                <a:spcPts val="0"/>
              </a:spcAft>
              <a:buClr>
                <a:srgbClr val="003087"/>
              </a:buClr>
              <a:buSzPts val="800"/>
              <a:buFont typeface="Helvetica Neue"/>
              <a:buNone/>
              <a:defRPr sz="800">
                <a:solidFill>
                  <a:srgbClr val="003087"/>
                </a:solidFill>
              </a:defRPr>
            </a:lvl3pPr>
            <a:lvl4pPr indent="0" lvl="3" marL="0" marR="0" algn="l">
              <a:lnSpc>
                <a:spcPct val="120000"/>
              </a:lnSpc>
              <a:spcBef>
                <a:spcPts val="0"/>
              </a:spcBef>
              <a:spcAft>
                <a:spcPts val="0"/>
              </a:spcAft>
              <a:buClr>
                <a:srgbClr val="003087"/>
              </a:buClr>
              <a:buSzPts val="800"/>
              <a:buFont typeface="Helvetica Neue"/>
              <a:buNone/>
              <a:defRPr sz="800">
                <a:solidFill>
                  <a:srgbClr val="003087"/>
                </a:solidFill>
              </a:defRPr>
            </a:lvl4pPr>
            <a:lvl5pPr indent="0" lvl="4" marL="0" marR="0" algn="l">
              <a:lnSpc>
                <a:spcPct val="120000"/>
              </a:lnSpc>
              <a:spcBef>
                <a:spcPts val="0"/>
              </a:spcBef>
              <a:spcAft>
                <a:spcPts val="0"/>
              </a:spcAft>
              <a:buClr>
                <a:srgbClr val="003087"/>
              </a:buClr>
              <a:buSzPts val="800"/>
              <a:buFont typeface="Helvetica Neue"/>
              <a:buNone/>
              <a:defRPr sz="800">
                <a:solidFill>
                  <a:srgbClr val="003087"/>
                </a:solidFill>
              </a:defRPr>
            </a:lvl5pPr>
            <a:lvl6pPr indent="0" lvl="5" marL="0" marR="0" algn="l">
              <a:lnSpc>
                <a:spcPct val="120000"/>
              </a:lnSpc>
              <a:spcBef>
                <a:spcPts val="0"/>
              </a:spcBef>
              <a:spcAft>
                <a:spcPts val="0"/>
              </a:spcAft>
              <a:buClr>
                <a:srgbClr val="003087"/>
              </a:buClr>
              <a:buSzPts val="800"/>
              <a:buFont typeface="Helvetica Neue"/>
              <a:buNone/>
              <a:defRPr sz="800">
                <a:solidFill>
                  <a:srgbClr val="003087"/>
                </a:solidFill>
              </a:defRPr>
            </a:lvl6pPr>
            <a:lvl7pPr indent="0" lvl="6" marL="0" marR="0" algn="l">
              <a:lnSpc>
                <a:spcPct val="120000"/>
              </a:lnSpc>
              <a:spcBef>
                <a:spcPts val="0"/>
              </a:spcBef>
              <a:spcAft>
                <a:spcPts val="0"/>
              </a:spcAft>
              <a:buClr>
                <a:srgbClr val="003087"/>
              </a:buClr>
              <a:buSzPts val="800"/>
              <a:buFont typeface="Helvetica Neue"/>
              <a:buNone/>
              <a:defRPr sz="800">
                <a:solidFill>
                  <a:srgbClr val="003087"/>
                </a:solidFill>
              </a:defRPr>
            </a:lvl7pPr>
            <a:lvl8pPr indent="0" lvl="7" marL="0" marR="0" algn="l">
              <a:lnSpc>
                <a:spcPct val="120000"/>
              </a:lnSpc>
              <a:spcBef>
                <a:spcPts val="0"/>
              </a:spcBef>
              <a:spcAft>
                <a:spcPts val="0"/>
              </a:spcAft>
              <a:buClr>
                <a:srgbClr val="003087"/>
              </a:buClr>
              <a:buSzPts val="800"/>
              <a:buFont typeface="Helvetica Neue"/>
              <a:buNone/>
              <a:defRPr sz="800">
                <a:solidFill>
                  <a:srgbClr val="003087"/>
                </a:solidFill>
              </a:defRPr>
            </a:lvl8pPr>
            <a:lvl9pPr indent="0" lvl="8" marL="0" marR="0" algn="l">
              <a:lnSpc>
                <a:spcPct val="120000"/>
              </a:lnSpc>
              <a:spcBef>
                <a:spcPts val="0"/>
              </a:spcBef>
              <a:spcAft>
                <a:spcPts val="0"/>
              </a:spcAft>
              <a:buClr>
                <a:srgbClr val="003087"/>
              </a:buClr>
              <a:buSzPts val="800"/>
              <a:buFont typeface="Helvetica Neue"/>
              <a:buNone/>
              <a:defRPr sz="800">
                <a:solidFill>
                  <a:srgbClr val="003087"/>
                </a:solidFill>
              </a:defRPr>
            </a:lvl9pPr>
          </a:lstStyle>
          <a:p>
            <a:pPr indent="0" lvl="0" marL="0" rtl="0" algn="l">
              <a:spcBef>
                <a:spcPts val="0"/>
              </a:spcBef>
              <a:spcAft>
                <a:spcPts val="0"/>
              </a:spcAft>
              <a:buNone/>
            </a:pPr>
            <a:fld id="{00000000-1234-1234-1234-123412341234}" type="slidenum">
              <a:rPr lang="en"/>
              <a:t>‹#›</a:t>
            </a:fld>
            <a:endParaRPr sz="1100">
              <a:solidFill>
                <a:srgbClr val="004C97"/>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26" name="Shape 126"/>
        <p:cNvGrpSpPr/>
        <p:nvPr/>
      </p:nvGrpSpPr>
      <p:grpSpPr>
        <a:xfrm>
          <a:off x="0" y="0"/>
          <a:ext cx="0" cy="0"/>
          <a:chOff x="0" y="0"/>
          <a:chExt cx="0" cy="0"/>
        </a:xfrm>
      </p:grpSpPr>
      <p:pic>
        <p:nvPicPr>
          <p:cNvPr descr="14-0218-16D.lr.jpg" id="127" name="Google Shape;127;p18"/>
          <p:cNvPicPr preferRelativeResize="0"/>
          <p:nvPr/>
        </p:nvPicPr>
        <p:blipFill rotWithShape="1">
          <a:blip r:embed="rId2">
            <a:alphaModFix/>
          </a:blip>
          <a:srcRect b="26627" l="0" r="0" t="19839"/>
          <a:stretch/>
        </p:blipFill>
        <p:spPr>
          <a:xfrm>
            <a:off x="-30701" y="355599"/>
            <a:ext cx="9196286" cy="2461512"/>
          </a:xfrm>
          <a:prstGeom prst="rect">
            <a:avLst/>
          </a:prstGeom>
          <a:noFill/>
          <a:ln>
            <a:noFill/>
          </a:ln>
        </p:spPr>
      </p:pic>
      <p:pic>
        <p:nvPicPr>
          <p:cNvPr descr="Image" id="128" name="Google Shape;128;p18"/>
          <p:cNvPicPr preferRelativeResize="0"/>
          <p:nvPr/>
        </p:nvPicPr>
        <p:blipFill rotWithShape="1">
          <a:blip r:embed="rId3">
            <a:alphaModFix/>
          </a:blip>
          <a:srcRect b="0" l="0" r="0" t="0"/>
          <a:stretch/>
        </p:blipFill>
        <p:spPr>
          <a:xfrm>
            <a:off x="-26143" y="-6100"/>
            <a:ext cx="6897214" cy="675452"/>
          </a:xfrm>
          <a:prstGeom prst="rect">
            <a:avLst/>
          </a:prstGeom>
          <a:noFill/>
          <a:ln>
            <a:noFill/>
          </a:ln>
        </p:spPr>
      </p:pic>
      <p:sp>
        <p:nvSpPr>
          <p:cNvPr id="129" name="Google Shape;129;p18"/>
          <p:cNvSpPr txBox="1"/>
          <p:nvPr>
            <p:ph idx="1" type="body"/>
          </p:nvPr>
        </p:nvSpPr>
        <p:spPr>
          <a:xfrm>
            <a:off x="287058" y="3651913"/>
            <a:ext cx="7112566" cy="851149"/>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300"/>
              </a:spcBef>
              <a:spcAft>
                <a:spcPts val="0"/>
              </a:spcAft>
              <a:buClr>
                <a:srgbClr val="595959"/>
              </a:buClr>
              <a:buSzPts val="1500"/>
              <a:buChar char="»"/>
              <a:defRPr sz="1500">
                <a:solidFill>
                  <a:srgbClr val="595959"/>
                </a:solidFill>
              </a:defRPr>
            </a:lvl1pPr>
            <a:lvl2pPr indent="-323850" lvl="1" marL="914400" algn="l">
              <a:lnSpc>
                <a:spcPct val="100000"/>
              </a:lnSpc>
              <a:spcBef>
                <a:spcPts val="300"/>
              </a:spcBef>
              <a:spcAft>
                <a:spcPts val="0"/>
              </a:spcAft>
              <a:buClr>
                <a:srgbClr val="595959"/>
              </a:buClr>
              <a:buSzPts val="1500"/>
              <a:buChar char="–"/>
              <a:defRPr sz="1500">
                <a:solidFill>
                  <a:srgbClr val="595959"/>
                </a:solidFill>
              </a:defRPr>
            </a:lvl2pPr>
            <a:lvl3pPr indent="-323850" lvl="2" marL="1371600" algn="l">
              <a:lnSpc>
                <a:spcPct val="100000"/>
              </a:lnSpc>
              <a:spcBef>
                <a:spcPts val="300"/>
              </a:spcBef>
              <a:spcAft>
                <a:spcPts val="0"/>
              </a:spcAft>
              <a:buClr>
                <a:srgbClr val="595959"/>
              </a:buClr>
              <a:buSzPts val="1500"/>
              <a:buChar char="•"/>
              <a:defRPr sz="1500">
                <a:solidFill>
                  <a:srgbClr val="595959"/>
                </a:solidFill>
              </a:defRPr>
            </a:lvl3pPr>
            <a:lvl4pPr indent="-323850" lvl="3" marL="1828800" algn="l">
              <a:lnSpc>
                <a:spcPct val="100000"/>
              </a:lnSpc>
              <a:spcBef>
                <a:spcPts val="300"/>
              </a:spcBef>
              <a:spcAft>
                <a:spcPts val="0"/>
              </a:spcAft>
              <a:buClr>
                <a:srgbClr val="595959"/>
              </a:buClr>
              <a:buSzPts val="1500"/>
              <a:buChar char="–"/>
              <a:defRPr sz="1500">
                <a:solidFill>
                  <a:srgbClr val="595959"/>
                </a:solidFill>
              </a:defRPr>
            </a:lvl4pPr>
            <a:lvl5pPr indent="-323850" lvl="4" marL="2286000" algn="l">
              <a:lnSpc>
                <a:spcPct val="100000"/>
              </a:lnSpc>
              <a:spcBef>
                <a:spcPts val="300"/>
              </a:spcBef>
              <a:spcAft>
                <a:spcPts val="0"/>
              </a:spcAft>
              <a:buClr>
                <a:srgbClr val="595959"/>
              </a:buClr>
              <a:buSzPts val="1500"/>
              <a:buChar char="»"/>
              <a:defRPr sz="1500">
                <a:solidFill>
                  <a:srgbClr val="595959"/>
                </a:solidFill>
              </a:defRPr>
            </a:lvl5pPr>
            <a:lvl6pPr indent="-304800" lvl="5" marL="2743200" algn="l">
              <a:lnSpc>
                <a:spcPct val="100000"/>
              </a:lnSpc>
              <a:spcBef>
                <a:spcPts val="300"/>
              </a:spcBef>
              <a:spcAft>
                <a:spcPts val="0"/>
              </a:spcAft>
              <a:buClr>
                <a:srgbClr val="505050"/>
              </a:buClr>
              <a:buSzPts val="1200"/>
              <a:buChar char="»"/>
              <a:defRPr/>
            </a:lvl6pPr>
            <a:lvl7pPr indent="-304800" lvl="6" marL="3200400" algn="l">
              <a:lnSpc>
                <a:spcPct val="100000"/>
              </a:lnSpc>
              <a:spcBef>
                <a:spcPts val="300"/>
              </a:spcBef>
              <a:spcAft>
                <a:spcPts val="0"/>
              </a:spcAft>
              <a:buClr>
                <a:srgbClr val="505050"/>
              </a:buClr>
              <a:buSzPts val="1200"/>
              <a:buChar char="»"/>
              <a:defRPr/>
            </a:lvl7pPr>
            <a:lvl8pPr indent="-304800" lvl="7" marL="3657600" algn="l">
              <a:lnSpc>
                <a:spcPct val="100000"/>
              </a:lnSpc>
              <a:spcBef>
                <a:spcPts val="300"/>
              </a:spcBef>
              <a:spcAft>
                <a:spcPts val="0"/>
              </a:spcAft>
              <a:buClr>
                <a:srgbClr val="505050"/>
              </a:buClr>
              <a:buSzPts val="1200"/>
              <a:buChar char="»"/>
              <a:defRPr/>
            </a:lvl8pPr>
            <a:lvl9pPr indent="-304800" lvl="8" marL="4114800" algn="l">
              <a:lnSpc>
                <a:spcPct val="100000"/>
              </a:lnSpc>
              <a:spcBef>
                <a:spcPts val="300"/>
              </a:spcBef>
              <a:spcAft>
                <a:spcPts val="0"/>
              </a:spcAft>
              <a:buClr>
                <a:srgbClr val="505050"/>
              </a:buClr>
              <a:buSzPts val="1200"/>
              <a:buChar char="»"/>
              <a:defRPr/>
            </a:lvl9pPr>
          </a:lstStyle>
          <a:p/>
        </p:txBody>
      </p:sp>
      <p:sp>
        <p:nvSpPr>
          <p:cNvPr id="130" name="Google Shape;130;p18"/>
          <p:cNvSpPr txBox="1"/>
          <p:nvPr>
            <p:ph idx="2" type="body"/>
          </p:nvPr>
        </p:nvSpPr>
        <p:spPr>
          <a:xfrm>
            <a:off x="295988" y="2921617"/>
            <a:ext cx="8236226" cy="675452"/>
          </a:xfrm>
          <a:prstGeom prst="rect">
            <a:avLst/>
          </a:prstGeom>
          <a:noFill/>
          <a:ln>
            <a:noFill/>
          </a:ln>
        </p:spPr>
        <p:txBody>
          <a:bodyPr anchorCtr="0" anchor="ctr" bIns="0" lIns="0" spcFirstLastPara="1" rIns="0" wrap="square" tIns="0">
            <a:normAutofit/>
          </a:bodyPr>
          <a:lstStyle>
            <a:lvl1pPr indent="-304800" lvl="0" marL="457200" algn="l">
              <a:lnSpc>
                <a:spcPct val="100000"/>
              </a:lnSpc>
              <a:spcBef>
                <a:spcPts val="300"/>
              </a:spcBef>
              <a:spcAft>
                <a:spcPts val="0"/>
              </a:spcAft>
              <a:buClr>
                <a:srgbClr val="505050"/>
              </a:buClr>
              <a:buSzPts val="1200"/>
              <a:buChar char="»"/>
              <a:defRPr/>
            </a:lvl1pPr>
            <a:lvl2pPr indent="-304800" lvl="1" marL="914400" algn="l">
              <a:lnSpc>
                <a:spcPct val="100000"/>
              </a:lnSpc>
              <a:spcBef>
                <a:spcPts val="300"/>
              </a:spcBef>
              <a:spcAft>
                <a:spcPts val="0"/>
              </a:spcAft>
              <a:buClr>
                <a:srgbClr val="505050"/>
              </a:buClr>
              <a:buSzPts val="1200"/>
              <a:buChar char="–"/>
              <a:defRPr/>
            </a:lvl2pPr>
            <a:lvl3pPr indent="-304800" lvl="2" marL="1371600" algn="l">
              <a:lnSpc>
                <a:spcPct val="100000"/>
              </a:lnSpc>
              <a:spcBef>
                <a:spcPts val="300"/>
              </a:spcBef>
              <a:spcAft>
                <a:spcPts val="0"/>
              </a:spcAft>
              <a:buClr>
                <a:srgbClr val="505050"/>
              </a:buClr>
              <a:buSzPts val="1200"/>
              <a:buChar char="•"/>
              <a:defRPr/>
            </a:lvl3pPr>
            <a:lvl4pPr indent="-304800" lvl="3" marL="1828800" algn="l">
              <a:lnSpc>
                <a:spcPct val="100000"/>
              </a:lnSpc>
              <a:spcBef>
                <a:spcPts val="300"/>
              </a:spcBef>
              <a:spcAft>
                <a:spcPts val="0"/>
              </a:spcAft>
              <a:buClr>
                <a:srgbClr val="505050"/>
              </a:buClr>
              <a:buSzPts val="1200"/>
              <a:buChar char="–"/>
              <a:defRPr/>
            </a:lvl4pPr>
            <a:lvl5pPr indent="-304800" lvl="4" marL="2286000" algn="l">
              <a:lnSpc>
                <a:spcPct val="100000"/>
              </a:lnSpc>
              <a:spcBef>
                <a:spcPts val="300"/>
              </a:spcBef>
              <a:spcAft>
                <a:spcPts val="0"/>
              </a:spcAft>
              <a:buClr>
                <a:srgbClr val="505050"/>
              </a:buClr>
              <a:buSzPts val="1200"/>
              <a:buChar char="•"/>
              <a:defRPr/>
            </a:lvl5pPr>
            <a:lvl6pPr indent="-304800" lvl="5" marL="2743200" algn="l">
              <a:lnSpc>
                <a:spcPct val="100000"/>
              </a:lnSpc>
              <a:spcBef>
                <a:spcPts val="300"/>
              </a:spcBef>
              <a:spcAft>
                <a:spcPts val="0"/>
              </a:spcAft>
              <a:buClr>
                <a:srgbClr val="505050"/>
              </a:buClr>
              <a:buSzPts val="1200"/>
              <a:buChar char="»"/>
              <a:defRPr/>
            </a:lvl6pPr>
            <a:lvl7pPr indent="-304800" lvl="6" marL="3200400" algn="l">
              <a:lnSpc>
                <a:spcPct val="100000"/>
              </a:lnSpc>
              <a:spcBef>
                <a:spcPts val="300"/>
              </a:spcBef>
              <a:spcAft>
                <a:spcPts val="0"/>
              </a:spcAft>
              <a:buClr>
                <a:srgbClr val="505050"/>
              </a:buClr>
              <a:buSzPts val="1200"/>
              <a:buChar char="»"/>
              <a:defRPr/>
            </a:lvl7pPr>
            <a:lvl8pPr indent="-304800" lvl="7" marL="3657600" algn="l">
              <a:lnSpc>
                <a:spcPct val="100000"/>
              </a:lnSpc>
              <a:spcBef>
                <a:spcPts val="300"/>
              </a:spcBef>
              <a:spcAft>
                <a:spcPts val="0"/>
              </a:spcAft>
              <a:buClr>
                <a:srgbClr val="505050"/>
              </a:buClr>
              <a:buSzPts val="1200"/>
              <a:buChar char="»"/>
              <a:defRPr/>
            </a:lvl8pPr>
            <a:lvl9pPr indent="-304800" lvl="8" marL="4114800" algn="l">
              <a:lnSpc>
                <a:spcPct val="100000"/>
              </a:lnSpc>
              <a:spcBef>
                <a:spcPts val="300"/>
              </a:spcBef>
              <a:spcAft>
                <a:spcPts val="0"/>
              </a:spcAft>
              <a:buClr>
                <a:srgbClr val="505050"/>
              </a:buClr>
              <a:buSzPts val="1200"/>
              <a:buChar char="»"/>
              <a:defRPr/>
            </a:lvl9pPr>
          </a:lstStyle>
          <a:p/>
        </p:txBody>
      </p:sp>
      <p:sp>
        <p:nvSpPr>
          <p:cNvPr id="131" name="Google Shape;131;p18"/>
          <p:cNvSpPr txBox="1"/>
          <p:nvPr>
            <p:ph idx="12" type="sldNum"/>
          </p:nvPr>
        </p:nvSpPr>
        <p:spPr>
          <a:xfrm>
            <a:off x="6553200" y="4767262"/>
            <a:ext cx="128121" cy="93762"/>
          </a:xfrm>
          <a:prstGeom prst="rect">
            <a:avLst/>
          </a:prstGeom>
          <a:noFill/>
          <a:ln>
            <a:noFill/>
          </a:ln>
        </p:spPr>
        <p:txBody>
          <a:bodyPr anchorCtr="0" anchor="t" bIns="0" lIns="0" spcFirstLastPara="1" rIns="0" wrap="square" tIns="0">
            <a:spAutoFit/>
          </a:bodyPr>
          <a:lstStyle>
            <a:lvl1pPr indent="0" lvl="0" marL="0" marR="0" algn="l">
              <a:lnSpc>
                <a:spcPct val="120000"/>
              </a:lnSpc>
              <a:spcBef>
                <a:spcPts val="0"/>
              </a:spcBef>
              <a:spcAft>
                <a:spcPts val="0"/>
              </a:spcAft>
              <a:buClr>
                <a:srgbClr val="003087"/>
              </a:buClr>
              <a:buSzPts val="800"/>
              <a:buFont typeface="Helvetica Neue"/>
              <a:buNone/>
              <a:defRPr sz="800">
                <a:solidFill>
                  <a:srgbClr val="003087"/>
                </a:solidFill>
              </a:defRPr>
            </a:lvl1pPr>
            <a:lvl2pPr indent="0" lvl="1" marL="0" marR="0" algn="l">
              <a:lnSpc>
                <a:spcPct val="120000"/>
              </a:lnSpc>
              <a:spcBef>
                <a:spcPts val="0"/>
              </a:spcBef>
              <a:spcAft>
                <a:spcPts val="0"/>
              </a:spcAft>
              <a:buClr>
                <a:srgbClr val="003087"/>
              </a:buClr>
              <a:buSzPts val="800"/>
              <a:buFont typeface="Helvetica Neue"/>
              <a:buNone/>
              <a:defRPr sz="800">
                <a:solidFill>
                  <a:srgbClr val="003087"/>
                </a:solidFill>
              </a:defRPr>
            </a:lvl2pPr>
            <a:lvl3pPr indent="0" lvl="2" marL="0" marR="0" algn="l">
              <a:lnSpc>
                <a:spcPct val="120000"/>
              </a:lnSpc>
              <a:spcBef>
                <a:spcPts val="0"/>
              </a:spcBef>
              <a:spcAft>
                <a:spcPts val="0"/>
              </a:spcAft>
              <a:buClr>
                <a:srgbClr val="003087"/>
              </a:buClr>
              <a:buSzPts val="800"/>
              <a:buFont typeface="Helvetica Neue"/>
              <a:buNone/>
              <a:defRPr sz="800">
                <a:solidFill>
                  <a:srgbClr val="003087"/>
                </a:solidFill>
              </a:defRPr>
            </a:lvl3pPr>
            <a:lvl4pPr indent="0" lvl="3" marL="0" marR="0" algn="l">
              <a:lnSpc>
                <a:spcPct val="120000"/>
              </a:lnSpc>
              <a:spcBef>
                <a:spcPts val="0"/>
              </a:spcBef>
              <a:spcAft>
                <a:spcPts val="0"/>
              </a:spcAft>
              <a:buClr>
                <a:srgbClr val="003087"/>
              </a:buClr>
              <a:buSzPts val="800"/>
              <a:buFont typeface="Helvetica Neue"/>
              <a:buNone/>
              <a:defRPr sz="800">
                <a:solidFill>
                  <a:srgbClr val="003087"/>
                </a:solidFill>
              </a:defRPr>
            </a:lvl4pPr>
            <a:lvl5pPr indent="0" lvl="4" marL="0" marR="0" algn="l">
              <a:lnSpc>
                <a:spcPct val="120000"/>
              </a:lnSpc>
              <a:spcBef>
                <a:spcPts val="0"/>
              </a:spcBef>
              <a:spcAft>
                <a:spcPts val="0"/>
              </a:spcAft>
              <a:buClr>
                <a:srgbClr val="003087"/>
              </a:buClr>
              <a:buSzPts val="800"/>
              <a:buFont typeface="Helvetica Neue"/>
              <a:buNone/>
              <a:defRPr sz="800">
                <a:solidFill>
                  <a:srgbClr val="003087"/>
                </a:solidFill>
              </a:defRPr>
            </a:lvl5pPr>
            <a:lvl6pPr indent="0" lvl="5" marL="0" marR="0" algn="l">
              <a:lnSpc>
                <a:spcPct val="120000"/>
              </a:lnSpc>
              <a:spcBef>
                <a:spcPts val="0"/>
              </a:spcBef>
              <a:spcAft>
                <a:spcPts val="0"/>
              </a:spcAft>
              <a:buClr>
                <a:srgbClr val="003087"/>
              </a:buClr>
              <a:buSzPts val="800"/>
              <a:buFont typeface="Helvetica Neue"/>
              <a:buNone/>
              <a:defRPr sz="800">
                <a:solidFill>
                  <a:srgbClr val="003087"/>
                </a:solidFill>
              </a:defRPr>
            </a:lvl6pPr>
            <a:lvl7pPr indent="0" lvl="6" marL="0" marR="0" algn="l">
              <a:lnSpc>
                <a:spcPct val="120000"/>
              </a:lnSpc>
              <a:spcBef>
                <a:spcPts val="0"/>
              </a:spcBef>
              <a:spcAft>
                <a:spcPts val="0"/>
              </a:spcAft>
              <a:buClr>
                <a:srgbClr val="003087"/>
              </a:buClr>
              <a:buSzPts val="800"/>
              <a:buFont typeface="Helvetica Neue"/>
              <a:buNone/>
              <a:defRPr sz="800">
                <a:solidFill>
                  <a:srgbClr val="003087"/>
                </a:solidFill>
              </a:defRPr>
            </a:lvl7pPr>
            <a:lvl8pPr indent="0" lvl="7" marL="0" marR="0" algn="l">
              <a:lnSpc>
                <a:spcPct val="120000"/>
              </a:lnSpc>
              <a:spcBef>
                <a:spcPts val="0"/>
              </a:spcBef>
              <a:spcAft>
                <a:spcPts val="0"/>
              </a:spcAft>
              <a:buClr>
                <a:srgbClr val="003087"/>
              </a:buClr>
              <a:buSzPts val="800"/>
              <a:buFont typeface="Helvetica Neue"/>
              <a:buNone/>
              <a:defRPr sz="800">
                <a:solidFill>
                  <a:srgbClr val="003087"/>
                </a:solidFill>
              </a:defRPr>
            </a:lvl8pPr>
            <a:lvl9pPr indent="0" lvl="8" marL="0" marR="0" algn="l">
              <a:lnSpc>
                <a:spcPct val="120000"/>
              </a:lnSpc>
              <a:spcBef>
                <a:spcPts val="0"/>
              </a:spcBef>
              <a:spcAft>
                <a:spcPts val="0"/>
              </a:spcAft>
              <a:buClr>
                <a:srgbClr val="003087"/>
              </a:buClr>
              <a:buSzPts val="800"/>
              <a:buFont typeface="Helvetica Neue"/>
              <a:buNone/>
              <a:defRPr sz="800">
                <a:solidFill>
                  <a:srgbClr val="003087"/>
                </a:solidFill>
              </a:defRPr>
            </a:lvl9pPr>
          </a:lstStyle>
          <a:p>
            <a:pPr indent="0" lvl="0" marL="0" rtl="0" algn="l">
              <a:spcBef>
                <a:spcPts val="0"/>
              </a:spcBef>
              <a:spcAft>
                <a:spcPts val="0"/>
              </a:spcAft>
              <a:buNone/>
            </a:pPr>
            <a:fld id="{00000000-1234-1234-1234-123412341234}" type="slidenum">
              <a:rPr lang="en"/>
              <a:t>‹#›</a:t>
            </a:fld>
            <a:endParaRPr sz="1100">
              <a:solidFill>
                <a:srgbClr val="004C97"/>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showMasterSp="0">
  <p:cSld name="Comparison Slide">
    <p:spTree>
      <p:nvGrpSpPr>
        <p:cNvPr id="132" name="Shape 132"/>
        <p:cNvGrpSpPr/>
        <p:nvPr/>
      </p:nvGrpSpPr>
      <p:grpSpPr>
        <a:xfrm>
          <a:off x="0" y="0"/>
          <a:ext cx="0" cy="0"/>
          <a:chOff x="0" y="0"/>
          <a:chExt cx="0" cy="0"/>
        </a:xfrm>
      </p:grpSpPr>
      <p:sp>
        <p:nvSpPr>
          <p:cNvPr id="133" name="Google Shape;133;p19"/>
          <p:cNvSpPr txBox="1"/>
          <p:nvPr>
            <p:ph idx="1" type="body"/>
          </p:nvPr>
        </p:nvSpPr>
        <p:spPr>
          <a:xfrm>
            <a:off x="205263" y="3790950"/>
            <a:ext cx="4206242" cy="753577"/>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300"/>
              </a:spcBef>
              <a:spcAft>
                <a:spcPts val="0"/>
              </a:spcAft>
              <a:buClr>
                <a:srgbClr val="0061A8"/>
              </a:buClr>
              <a:buSzPts val="1200"/>
              <a:buFont typeface="Helvetica Neue"/>
              <a:buNone/>
              <a:defRPr b="1" sz="1200">
                <a:solidFill>
                  <a:srgbClr val="0061A8"/>
                </a:solidFill>
              </a:defRPr>
            </a:lvl1pPr>
            <a:lvl2pPr indent="-304800" lvl="1" marL="914400" algn="l">
              <a:lnSpc>
                <a:spcPct val="120000"/>
              </a:lnSpc>
              <a:spcBef>
                <a:spcPts val="300"/>
              </a:spcBef>
              <a:spcAft>
                <a:spcPts val="0"/>
              </a:spcAft>
              <a:buClr>
                <a:srgbClr val="0061A8"/>
              </a:buClr>
              <a:buSzPts val="1200"/>
              <a:buFont typeface="Helvetica Neue"/>
              <a:buChar char="–"/>
              <a:defRPr b="1" sz="1200">
                <a:solidFill>
                  <a:srgbClr val="0061A8"/>
                </a:solidFill>
              </a:defRPr>
            </a:lvl2pPr>
            <a:lvl3pPr indent="-304800" lvl="2" marL="1371600" algn="l">
              <a:lnSpc>
                <a:spcPct val="120000"/>
              </a:lnSpc>
              <a:spcBef>
                <a:spcPts val="300"/>
              </a:spcBef>
              <a:spcAft>
                <a:spcPts val="0"/>
              </a:spcAft>
              <a:buClr>
                <a:srgbClr val="0061A8"/>
              </a:buClr>
              <a:buSzPts val="1200"/>
              <a:buFont typeface="Helvetica Neue"/>
              <a:buChar char="•"/>
              <a:defRPr b="1" sz="1200">
                <a:solidFill>
                  <a:srgbClr val="0061A8"/>
                </a:solidFill>
              </a:defRPr>
            </a:lvl3pPr>
            <a:lvl4pPr indent="-304800" lvl="3" marL="1828800" algn="l">
              <a:lnSpc>
                <a:spcPct val="120000"/>
              </a:lnSpc>
              <a:spcBef>
                <a:spcPts val="300"/>
              </a:spcBef>
              <a:spcAft>
                <a:spcPts val="0"/>
              </a:spcAft>
              <a:buClr>
                <a:srgbClr val="0061A8"/>
              </a:buClr>
              <a:buSzPts val="1200"/>
              <a:buFont typeface="Helvetica Neue"/>
              <a:buChar char="–"/>
              <a:defRPr b="1" sz="1200">
                <a:solidFill>
                  <a:srgbClr val="0061A8"/>
                </a:solidFill>
              </a:defRPr>
            </a:lvl4pPr>
            <a:lvl5pPr indent="-304800" lvl="4" marL="2286000" algn="l">
              <a:lnSpc>
                <a:spcPct val="120000"/>
              </a:lnSpc>
              <a:spcBef>
                <a:spcPts val="300"/>
              </a:spcBef>
              <a:spcAft>
                <a:spcPts val="0"/>
              </a:spcAft>
              <a:buClr>
                <a:srgbClr val="0061A8"/>
              </a:buClr>
              <a:buSzPts val="1200"/>
              <a:buFont typeface="Helvetica Neue"/>
              <a:buChar char="»"/>
              <a:defRPr b="1" sz="1200">
                <a:solidFill>
                  <a:srgbClr val="0061A8"/>
                </a:solidFill>
              </a:defRPr>
            </a:lvl5pPr>
            <a:lvl6pPr indent="-304800" lvl="5" marL="2743200" algn="l">
              <a:lnSpc>
                <a:spcPct val="100000"/>
              </a:lnSpc>
              <a:spcBef>
                <a:spcPts val="300"/>
              </a:spcBef>
              <a:spcAft>
                <a:spcPts val="0"/>
              </a:spcAft>
              <a:buClr>
                <a:srgbClr val="505050"/>
              </a:buClr>
              <a:buSzPts val="1200"/>
              <a:buChar char="»"/>
              <a:defRPr/>
            </a:lvl6pPr>
            <a:lvl7pPr indent="-304800" lvl="6" marL="3200400" algn="l">
              <a:lnSpc>
                <a:spcPct val="100000"/>
              </a:lnSpc>
              <a:spcBef>
                <a:spcPts val="300"/>
              </a:spcBef>
              <a:spcAft>
                <a:spcPts val="0"/>
              </a:spcAft>
              <a:buClr>
                <a:srgbClr val="505050"/>
              </a:buClr>
              <a:buSzPts val="1200"/>
              <a:buChar char="»"/>
              <a:defRPr/>
            </a:lvl7pPr>
            <a:lvl8pPr indent="-304800" lvl="7" marL="3657600" algn="l">
              <a:lnSpc>
                <a:spcPct val="100000"/>
              </a:lnSpc>
              <a:spcBef>
                <a:spcPts val="300"/>
              </a:spcBef>
              <a:spcAft>
                <a:spcPts val="0"/>
              </a:spcAft>
              <a:buClr>
                <a:srgbClr val="505050"/>
              </a:buClr>
              <a:buSzPts val="1200"/>
              <a:buChar char="»"/>
              <a:defRPr/>
            </a:lvl8pPr>
            <a:lvl9pPr indent="-304800" lvl="8" marL="4114800" algn="l">
              <a:lnSpc>
                <a:spcPct val="100000"/>
              </a:lnSpc>
              <a:spcBef>
                <a:spcPts val="300"/>
              </a:spcBef>
              <a:spcAft>
                <a:spcPts val="0"/>
              </a:spcAft>
              <a:buClr>
                <a:srgbClr val="505050"/>
              </a:buClr>
              <a:buSzPts val="1200"/>
              <a:buChar char="»"/>
              <a:defRPr/>
            </a:lvl9pPr>
          </a:lstStyle>
          <a:p/>
        </p:txBody>
      </p:sp>
      <p:sp>
        <p:nvSpPr>
          <p:cNvPr id="134" name="Google Shape;134;p19"/>
          <p:cNvSpPr txBox="1"/>
          <p:nvPr>
            <p:ph idx="2" type="body"/>
          </p:nvPr>
        </p:nvSpPr>
        <p:spPr>
          <a:xfrm>
            <a:off x="4704863" y="3790950"/>
            <a:ext cx="4206242" cy="753577"/>
          </a:xfrm>
          <a:prstGeom prst="rect">
            <a:avLst/>
          </a:prstGeom>
          <a:noFill/>
          <a:ln>
            <a:noFill/>
          </a:ln>
        </p:spPr>
        <p:txBody>
          <a:bodyPr anchorCtr="0" anchor="t" bIns="0" lIns="0" spcFirstLastPara="1" rIns="0" wrap="square" tIns="0">
            <a:normAutofit/>
          </a:bodyPr>
          <a:lstStyle>
            <a:lvl1pPr indent="-304800" lvl="0" marL="457200" algn="l">
              <a:lnSpc>
                <a:spcPct val="100000"/>
              </a:lnSpc>
              <a:spcBef>
                <a:spcPts val="300"/>
              </a:spcBef>
              <a:spcAft>
                <a:spcPts val="0"/>
              </a:spcAft>
              <a:buClr>
                <a:srgbClr val="505050"/>
              </a:buClr>
              <a:buSzPts val="1200"/>
              <a:buChar char="»"/>
              <a:defRPr/>
            </a:lvl1pPr>
            <a:lvl2pPr indent="-304800" lvl="1" marL="914400" algn="l">
              <a:lnSpc>
                <a:spcPct val="100000"/>
              </a:lnSpc>
              <a:spcBef>
                <a:spcPts val="300"/>
              </a:spcBef>
              <a:spcAft>
                <a:spcPts val="0"/>
              </a:spcAft>
              <a:buClr>
                <a:srgbClr val="505050"/>
              </a:buClr>
              <a:buSzPts val="1200"/>
              <a:buChar char="–"/>
              <a:defRPr/>
            </a:lvl2pPr>
            <a:lvl3pPr indent="-304800" lvl="2" marL="1371600" algn="l">
              <a:lnSpc>
                <a:spcPct val="100000"/>
              </a:lnSpc>
              <a:spcBef>
                <a:spcPts val="300"/>
              </a:spcBef>
              <a:spcAft>
                <a:spcPts val="0"/>
              </a:spcAft>
              <a:buClr>
                <a:srgbClr val="505050"/>
              </a:buClr>
              <a:buSzPts val="1200"/>
              <a:buChar char="•"/>
              <a:defRPr/>
            </a:lvl3pPr>
            <a:lvl4pPr indent="-304800" lvl="3" marL="1828800" algn="l">
              <a:lnSpc>
                <a:spcPct val="100000"/>
              </a:lnSpc>
              <a:spcBef>
                <a:spcPts val="300"/>
              </a:spcBef>
              <a:spcAft>
                <a:spcPts val="0"/>
              </a:spcAft>
              <a:buClr>
                <a:srgbClr val="505050"/>
              </a:buClr>
              <a:buSzPts val="1200"/>
              <a:buChar char="–"/>
              <a:defRPr/>
            </a:lvl4pPr>
            <a:lvl5pPr indent="-304800" lvl="4" marL="2286000" algn="l">
              <a:lnSpc>
                <a:spcPct val="100000"/>
              </a:lnSpc>
              <a:spcBef>
                <a:spcPts val="300"/>
              </a:spcBef>
              <a:spcAft>
                <a:spcPts val="0"/>
              </a:spcAft>
              <a:buClr>
                <a:srgbClr val="505050"/>
              </a:buClr>
              <a:buSzPts val="1200"/>
              <a:buChar char="•"/>
              <a:defRPr/>
            </a:lvl5pPr>
            <a:lvl6pPr indent="-304800" lvl="5" marL="2743200" algn="l">
              <a:lnSpc>
                <a:spcPct val="100000"/>
              </a:lnSpc>
              <a:spcBef>
                <a:spcPts val="300"/>
              </a:spcBef>
              <a:spcAft>
                <a:spcPts val="0"/>
              </a:spcAft>
              <a:buClr>
                <a:srgbClr val="505050"/>
              </a:buClr>
              <a:buSzPts val="1200"/>
              <a:buChar char="»"/>
              <a:defRPr/>
            </a:lvl6pPr>
            <a:lvl7pPr indent="-304800" lvl="6" marL="3200400" algn="l">
              <a:lnSpc>
                <a:spcPct val="100000"/>
              </a:lnSpc>
              <a:spcBef>
                <a:spcPts val="300"/>
              </a:spcBef>
              <a:spcAft>
                <a:spcPts val="0"/>
              </a:spcAft>
              <a:buClr>
                <a:srgbClr val="505050"/>
              </a:buClr>
              <a:buSzPts val="1200"/>
              <a:buChar char="»"/>
              <a:defRPr/>
            </a:lvl7pPr>
            <a:lvl8pPr indent="-304800" lvl="7" marL="3657600" algn="l">
              <a:lnSpc>
                <a:spcPct val="100000"/>
              </a:lnSpc>
              <a:spcBef>
                <a:spcPts val="300"/>
              </a:spcBef>
              <a:spcAft>
                <a:spcPts val="0"/>
              </a:spcAft>
              <a:buClr>
                <a:srgbClr val="505050"/>
              </a:buClr>
              <a:buSzPts val="1200"/>
              <a:buChar char="»"/>
              <a:defRPr/>
            </a:lvl8pPr>
            <a:lvl9pPr indent="-304800" lvl="8" marL="4114800" algn="l">
              <a:lnSpc>
                <a:spcPct val="100000"/>
              </a:lnSpc>
              <a:spcBef>
                <a:spcPts val="300"/>
              </a:spcBef>
              <a:spcAft>
                <a:spcPts val="0"/>
              </a:spcAft>
              <a:buClr>
                <a:srgbClr val="505050"/>
              </a:buClr>
              <a:buSzPts val="1200"/>
              <a:buChar char="»"/>
              <a:defRPr/>
            </a:lvl9pPr>
          </a:lstStyle>
          <a:p/>
        </p:txBody>
      </p:sp>
      <p:sp>
        <p:nvSpPr>
          <p:cNvPr id="135" name="Google Shape;135;p19"/>
          <p:cNvSpPr txBox="1"/>
          <p:nvPr>
            <p:ph idx="3" type="body"/>
          </p:nvPr>
        </p:nvSpPr>
        <p:spPr>
          <a:xfrm>
            <a:off x="4701098" y="753367"/>
            <a:ext cx="4213772" cy="2720490"/>
          </a:xfrm>
          <a:prstGeom prst="rect">
            <a:avLst/>
          </a:prstGeom>
          <a:noFill/>
          <a:ln>
            <a:noFill/>
          </a:ln>
        </p:spPr>
        <p:txBody>
          <a:bodyPr anchorCtr="0" anchor="t" bIns="0" lIns="0" spcFirstLastPara="1" rIns="0" wrap="square" tIns="0">
            <a:normAutofit/>
          </a:bodyPr>
          <a:lstStyle>
            <a:lvl1pPr indent="-304800" lvl="0" marL="457200" algn="l">
              <a:lnSpc>
                <a:spcPct val="100000"/>
              </a:lnSpc>
              <a:spcBef>
                <a:spcPts val="300"/>
              </a:spcBef>
              <a:spcAft>
                <a:spcPts val="0"/>
              </a:spcAft>
              <a:buClr>
                <a:srgbClr val="505050"/>
              </a:buClr>
              <a:buSzPts val="1200"/>
              <a:buChar char="»"/>
              <a:defRPr/>
            </a:lvl1pPr>
            <a:lvl2pPr indent="-304800" lvl="1" marL="914400" algn="l">
              <a:lnSpc>
                <a:spcPct val="100000"/>
              </a:lnSpc>
              <a:spcBef>
                <a:spcPts val="300"/>
              </a:spcBef>
              <a:spcAft>
                <a:spcPts val="0"/>
              </a:spcAft>
              <a:buClr>
                <a:srgbClr val="505050"/>
              </a:buClr>
              <a:buSzPts val="1200"/>
              <a:buChar char="–"/>
              <a:defRPr/>
            </a:lvl2pPr>
            <a:lvl3pPr indent="-304800" lvl="2" marL="1371600" algn="l">
              <a:lnSpc>
                <a:spcPct val="100000"/>
              </a:lnSpc>
              <a:spcBef>
                <a:spcPts val="300"/>
              </a:spcBef>
              <a:spcAft>
                <a:spcPts val="0"/>
              </a:spcAft>
              <a:buClr>
                <a:srgbClr val="505050"/>
              </a:buClr>
              <a:buSzPts val="1200"/>
              <a:buChar char="•"/>
              <a:defRPr/>
            </a:lvl3pPr>
            <a:lvl4pPr indent="-304800" lvl="3" marL="1828800" algn="l">
              <a:lnSpc>
                <a:spcPct val="100000"/>
              </a:lnSpc>
              <a:spcBef>
                <a:spcPts val="300"/>
              </a:spcBef>
              <a:spcAft>
                <a:spcPts val="0"/>
              </a:spcAft>
              <a:buClr>
                <a:srgbClr val="505050"/>
              </a:buClr>
              <a:buSzPts val="1200"/>
              <a:buChar char="–"/>
              <a:defRPr/>
            </a:lvl4pPr>
            <a:lvl5pPr indent="-304800" lvl="4" marL="2286000" algn="l">
              <a:lnSpc>
                <a:spcPct val="100000"/>
              </a:lnSpc>
              <a:spcBef>
                <a:spcPts val="300"/>
              </a:spcBef>
              <a:spcAft>
                <a:spcPts val="0"/>
              </a:spcAft>
              <a:buClr>
                <a:srgbClr val="505050"/>
              </a:buClr>
              <a:buSzPts val="1200"/>
              <a:buChar char="•"/>
              <a:defRPr/>
            </a:lvl5pPr>
            <a:lvl6pPr indent="-304800" lvl="5" marL="2743200" algn="l">
              <a:lnSpc>
                <a:spcPct val="100000"/>
              </a:lnSpc>
              <a:spcBef>
                <a:spcPts val="300"/>
              </a:spcBef>
              <a:spcAft>
                <a:spcPts val="0"/>
              </a:spcAft>
              <a:buClr>
                <a:srgbClr val="505050"/>
              </a:buClr>
              <a:buSzPts val="1200"/>
              <a:buChar char="»"/>
              <a:defRPr/>
            </a:lvl6pPr>
            <a:lvl7pPr indent="-304800" lvl="6" marL="3200400" algn="l">
              <a:lnSpc>
                <a:spcPct val="100000"/>
              </a:lnSpc>
              <a:spcBef>
                <a:spcPts val="300"/>
              </a:spcBef>
              <a:spcAft>
                <a:spcPts val="0"/>
              </a:spcAft>
              <a:buClr>
                <a:srgbClr val="505050"/>
              </a:buClr>
              <a:buSzPts val="1200"/>
              <a:buChar char="»"/>
              <a:defRPr/>
            </a:lvl7pPr>
            <a:lvl8pPr indent="-304800" lvl="7" marL="3657600" algn="l">
              <a:lnSpc>
                <a:spcPct val="100000"/>
              </a:lnSpc>
              <a:spcBef>
                <a:spcPts val="300"/>
              </a:spcBef>
              <a:spcAft>
                <a:spcPts val="0"/>
              </a:spcAft>
              <a:buClr>
                <a:srgbClr val="505050"/>
              </a:buClr>
              <a:buSzPts val="1200"/>
              <a:buChar char="»"/>
              <a:defRPr/>
            </a:lvl8pPr>
            <a:lvl9pPr indent="-304800" lvl="8" marL="4114800" algn="l">
              <a:lnSpc>
                <a:spcPct val="100000"/>
              </a:lnSpc>
              <a:spcBef>
                <a:spcPts val="300"/>
              </a:spcBef>
              <a:spcAft>
                <a:spcPts val="0"/>
              </a:spcAft>
              <a:buClr>
                <a:srgbClr val="505050"/>
              </a:buClr>
              <a:buSzPts val="1200"/>
              <a:buChar char="»"/>
              <a:defRPr/>
            </a:lvl9pPr>
          </a:lstStyle>
          <a:p/>
        </p:txBody>
      </p:sp>
      <p:sp>
        <p:nvSpPr>
          <p:cNvPr id="136" name="Google Shape;136;p19"/>
          <p:cNvSpPr txBox="1"/>
          <p:nvPr>
            <p:ph type="title"/>
          </p:nvPr>
        </p:nvSpPr>
        <p:spPr>
          <a:xfrm>
            <a:off x="201810" y="126206"/>
            <a:ext cx="8686803" cy="432055"/>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rgbClr val="0061A8"/>
              </a:buClr>
              <a:buSzPts val="2100"/>
              <a:buFont typeface="Helvetica Neue"/>
              <a:buNone/>
              <a:defRPr sz="2100">
                <a:solidFill>
                  <a:srgbClr val="0061A8"/>
                </a:solidFill>
              </a:defRPr>
            </a:lvl1pPr>
            <a:lvl2pPr lvl="1" algn="l">
              <a:lnSpc>
                <a:spcPct val="100000"/>
              </a:lnSpc>
              <a:spcBef>
                <a:spcPts val="0"/>
              </a:spcBef>
              <a:spcAft>
                <a:spcPts val="0"/>
              </a:spcAft>
              <a:buClr>
                <a:srgbClr val="004C97"/>
              </a:buClr>
              <a:buSzPts val="1200"/>
              <a:buNone/>
              <a:defRPr/>
            </a:lvl2pPr>
            <a:lvl3pPr lvl="2" algn="l">
              <a:lnSpc>
                <a:spcPct val="100000"/>
              </a:lnSpc>
              <a:spcBef>
                <a:spcPts val="0"/>
              </a:spcBef>
              <a:spcAft>
                <a:spcPts val="0"/>
              </a:spcAft>
              <a:buClr>
                <a:srgbClr val="004C97"/>
              </a:buClr>
              <a:buSzPts val="1200"/>
              <a:buNone/>
              <a:defRPr/>
            </a:lvl3pPr>
            <a:lvl4pPr lvl="3" algn="l">
              <a:lnSpc>
                <a:spcPct val="100000"/>
              </a:lnSpc>
              <a:spcBef>
                <a:spcPts val="0"/>
              </a:spcBef>
              <a:spcAft>
                <a:spcPts val="0"/>
              </a:spcAft>
              <a:buClr>
                <a:srgbClr val="004C97"/>
              </a:buClr>
              <a:buSzPts val="1200"/>
              <a:buNone/>
              <a:defRPr/>
            </a:lvl4pPr>
            <a:lvl5pPr lvl="4" algn="l">
              <a:lnSpc>
                <a:spcPct val="100000"/>
              </a:lnSpc>
              <a:spcBef>
                <a:spcPts val="0"/>
              </a:spcBef>
              <a:spcAft>
                <a:spcPts val="0"/>
              </a:spcAft>
              <a:buClr>
                <a:srgbClr val="004C97"/>
              </a:buClr>
              <a:buSzPts val="1200"/>
              <a:buNone/>
              <a:defRPr/>
            </a:lvl5pPr>
            <a:lvl6pPr lvl="5" algn="l">
              <a:lnSpc>
                <a:spcPct val="100000"/>
              </a:lnSpc>
              <a:spcBef>
                <a:spcPts val="0"/>
              </a:spcBef>
              <a:spcAft>
                <a:spcPts val="0"/>
              </a:spcAft>
              <a:buClr>
                <a:srgbClr val="004C97"/>
              </a:buClr>
              <a:buSzPts val="1200"/>
              <a:buNone/>
              <a:defRPr/>
            </a:lvl6pPr>
            <a:lvl7pPr lvl="6" algn="l">
              <a:lnSpc>
                <a:spcPct val="100000"/>
              </a:lnSpc>
              <a:spcBef>
                <a:spcPts val="0"/>
              </a:spcBef>
              <a:spcAft>
                <a:spcPts val="0"/>
              </a:spcAft>
              <a:buClr>
                <a:srgbClr val="004C97"/>
              </a:buClr>
              <a:buSzPts val="1200"/>
              <a:buNone/>
              <a:defRPr/>
            </a:lvl7pPr>
            <a:lvl8pPr lvl="7" algn="l">
              <a:lnSpc>
                <a:spcPct val="100000"/>
              </a:lnSpc>
              <a:spcBef>
                <a:spcPts val="0"/>
              </a:spcBef>
              <a:spcAft>
                <a:spcPts val="0"/>
              </a:spcAft>
              <a:buClr>
                <a:srgbClr val="004C97"/>
              </a:buClr>
              <a:buSzPts val="1200"/>
              <a:buNone/>
              <a:defRPr/>
            </a:lvl8pPr>
            <a:lvl9pPr lvl="8" algn="l">
              <a:lnSpc>
                <a:spcPct val="100000"/>
              </a:lnSpc>
              <a:spcBef>
                <a:spcPts val="0"/>
              </a:spcBef>
              <a:spcAft>
                <a:spcPts val="0"/>
              </a:spcAft>
              <a:buClr>
                <a:srgbClr val="004C97"/>
              </a:buClr>
              <a:buSzPts val="1200"/>
              <a:buNone/>
              <a:defRPr/>
            </a:lvl9pPr>
          </a:lstStyle>
          <a:p/>
        </p:txBody>
      </p:sp>
      <p:sp>
        <p:nvSpPr>
          <p:cNvPr id="137" name="Google Shape;137;p19"/>
          <p:cNvSpPr txBox="1"/>
          <p:nvPr>
            <p:ph idx="4" type="body"/>
          </p:nvPr>
        </p:nvSpPr>
        <p:spPr>
          <a:xfrm>
            <a:off x="192568" y="753367"/>
            <a:ext cx="4213773" cy="2720490"/>
          </a:xfrm>
          <a:prstGeom prst="rect">
            <a:avLst/>
          </a:prstGeom>
          <a:noFill/>
          <a:ln>
            <a:noFill/>
          </a:ln>
        </p:spPr>
        <p:txBody>
          <a:bodyPr anchorCtr="0" anchor="t" bIns="0" lIns="0" spcFirstLastPara="1" rIns="0" wrap="square" tIns="0">
            <a:normAutofit/>
          </a:bodyPr>
          <a:lstStyle>
            <a:lvl1pPr indent="-304800" lvl="0" marL="457200" algn="l">
              <a:lnSpc>
                <a:spcPct val="100000"/>
              </a:lnSpc>
              <a:spcBef>
                <a:spcPts val="300"/>
              </a:spcBef>
              <a:spcAft>
                <a:spcPts val="0"/>
              </a:spcAft>
              <a:buClr>
                <a:srgbClr val="505050"/>
              </a:buClr>
              <a:buSzPts val="1200"/>
              <a:buChar char="»"/>
              <a:defRPr/>
            </a:lvl1pPr>
            <a:lvl2pPr indent="-304800" lvl="1" marL="914400" algn="l">
              <a:lnSpc>
                <a:spcPct val="100000"/>
              </a:lnSpc>
              <a:spcBef>
                <a:spcPts val="300"/>
              </a:spcBef>
              <a:spcAft>
                <a:spcPts val="0"/>
              </a:spcAft>
              <a:buClr>
                <a:srgbClr val="505050"/>
              </a:buClr>
              <a:buSzPts val="1200"/>
              <a:buChar char="–"/>
              <a:defRPr/>
            </a:lvl2pPr>
            <a:lvl3pPr indent="-304800" lvl="2" marL="1371600" algn="l">
              <a:lnSpc>
                <a:spcPct val="100000"/>
              </a:lnSpc>
              <a:spcBef>
                <a:spcPts val="300"/>
              </a:spcBef>
              <a:spcAft>
                <a:spcPts val="0"/>
              </a:spcAft>
              <a:buClr>
                <a:srgbClr val="505050"/>
              </a:buClr>
              <a:buSzPts val="1200"/>
              <a:buChar char="•"/>
              <a:defRPr/>
            </a:lvl3pPr>
            <a:lvl4pPr indent="-304800" lvl="3" marL="1828800" algn="l">
              <a:lnSpc>
                <a:spcPct val="100000"/>
              </a:lnSpc>
              <a:spcBef>
                <a:spcPts val="300"/>
              </a:spcBef>
              <a:spcAft>
                <a:spcPts val="0"/>
              </a:spcAft>
              <a:buClr>
                <a:srgbClr val="505050"/>
              </a:buClr>
              <a:buSzPts val="1200"/>
              <a:buChar char="–"/>
              <a:defRPr/>
            </a:lvl4pPr>
            <a:lvl5pPr indent="-304800" lvl="4" marL="2286000" algn="l">
              <a:lnSpc>
                <a:spcPct val="100000"/>
              </a:lnSpc>
              <a:spcBef>
                <a:spcPts val="300"/>
              </a:spcBef>
              <a:spcAft>
                <a:spcPts val="0"/>
              </a:spcAft>
              <a:buClr>
                <a:srgbClr val="505050"/>
              </a:buClr>
              <a:buSzPts val="1200"/>
              <a:buChar char="•"/>
              <a:defRPr/>
            </a:lvl5pPr>
            <a:lvl6pPr indent="-304800" lvl="5" marL="2743200" algn="l">
              <a:lnSpc>
                <a:spcPct val="100000"/>
              </a:lnSpc>
              <a:spcBef>
                <a:spcPts val="300"/>
              </a:spcBef>
              <a:spcAft>
                <a:spcPts val="0"/>
              </a:spcAft>
              <a:buClr>
                <a:srgbClr val="505050"/>
              </a:buClr>
              <a:buSzPts val="1200"/>
              <a:buChar char="»"/>
              <a:defRPr/>
            </a:lvl6pPr>
            <a:lvl7pPr indent="-304800" lvl="6" marL="3200400" algn="l">
              <a:lnSpc>
                <a:spcPct val="100000"/>
              </a:lnSpc>
              <a:spcBef>
                <a:spcPts val="300"/>
              </a:spcBef>
              <a:spcAft>
                <a:spcPts val="0"/>
              </a:spcAft>
              <a:buClr>
                <a:srgbClr val="505050"/>
              </a:buClr>
              <a:buSzPts val="1200"/>
              <a:buChar char="»"/>
              <a:defRPr/>
            </a:lvl7pPr>
            <a:lvl8pPr indent="-304800" lvl="7" marL="3657600" algn="l">
              <a:lnSpc>
                <a:spcPct val="100000"/>
              </a:lnSpc>
              <a:spcBef>
                <a:spcPts val="300"/>
              </a:spcBef>
              <a:spcAft>
                <a:spcPts val="0"/>
              </a:spcAft>
              <a:buClr>
                <a:srgbClr val="505050"/>
              </a:buClr>
              <a:buSzPts val="1200"/>
              <a:buChar char="»"/>
              <a:defRPr/>
            </a:lvl8pPr>
            <a:lvl9pPr indent="-304800" lvl="8" marL="4114800" algn="l">
              <a:lnSpc>
                <a:spcPct val="100000"/>
              </a:lnSpc>
              <a:spcBef>
                <a:spcPts val="300"/>
              </a:spcBef>
              <a:spcAft>
                <a:spcPts val="0"/>
              </a:spcAft>
              <a:buClr>
                <a:srgbClr val="505050"/>
              </a:buClr>
              <a:buSzPts val="1200"/>
              <a:buChar char="»"/>
              <a:defRPr/>
            </a:lvl9pPr>
          </a:lstStyle>
          <a:p/>
        </p:txBody>
      </p:sp>
      <p:graphicFrame>
        <p:nvGraphicFramePr>
          <p:cNvPr id="138" name="Google Shape;138;p19"/>
          <p:cNvGraphicFramePr/>
          <p:nvPr/>
        </p:nvGraphicFramePr>
        <p:xfrm>
          <a:off x="623589" y="4883422"/>
          <a:ext cx="3000000" cy="3000000"/>
        </p:xfrm>
        <a:graphic>
          <a:graphicData uri="http://schemas.openxmlformats.org/drawingml/2006/table">
            <a:tbl>
              <a:tblPr>
                <a:noFill/>
                <a:tableStyleId>{97AC9F73-D3FE-4899-9849-6BE44F7A129D}</a:tableStyleId>
              </a:tblPr>
              <a:tblGrid>
                <a:gridCol w="852800"/>
                <a:gridCol w="5941275"/>
              </a:tblGrid>
              <a:tr h="234300">
                <a:tc>
                  <a:txBody>
                    <a:bodyPr/>
                    <a:lstStyle/>
                    <a:p>
                      <a:pPr indent="0" lvl="0" marL="0" marR="0" rtl="0" algn="l">
                        <a:lnSpc>
                          <a:spcPct val="100000"/>
                        </a:lnSpc>
                        <a:spcBef>
                          <a:spcPts val="0"/>
                        </a:spcBef>
                        <a:spcAft>
                          <a:spcPts val="0"/>
                        </a:spcAft>
                        <a:buClr>
                          <a:schemeClr val="accent1"/>
                        </a:buClr>
                        <a:buSzPts val="700"/>
                        <a:buFont typeface="Helvetica Neue"/>
                        <a:buNone/>
                      </a:pPr>
                      <a:r>
                        <a:rPr lang="en" sz="700" u="none" cap="none" strike="noStrike">
                          <a:solidFill>
                            <a:schemeClr val="accent1"/>
                          </a:solidFill>
                        </a:rPr>
                        <a:t>Date</a:t>
                      </a:r>
                      <a:endParaRPr sz="700"/>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accent1"/>
                        </a:buClr>
                        <a:buSzPts val="700"/>
                        <a:buFont typeface="Helvetica Neue"/>
                        <a:buNone/>
                      </a:pPr>
                      <a:r>
                        <a:rPr lang="en" sz="700" u="none" cap="none" strike="noStrike">
                          <a:solidFill>
                            <a:schemeClr val="accent1"/>
                          </a:solidFill>
                        </a:rPr>
                        <a:t>Presenter I Presentation Title </a:t>
                      </a:r>
                      <a:endParaRPr sz="700"/>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r>
            </a:tbl>
          </a:graphicData>
        </a:graphic>
      </p:graphicFrame>
      <p:pic>
        <p:nvPicPr>
          <p:cNvPr descr="Image" id="139" name="Google Shape;139;p19"/>
          <p:cNvPicPr preferRelativeResize="0"/>
          <p:nvPr/>
        </p:nvPicPr>
        <p:blipFill rotWithShape="1">
          <a:blip r:embed="rId2">
            <a:alphaModFix/>
          </a:blip>
          <a:srcRect b="0" l="0" r="0" t="0"/>
          <a:stretch/>
        </p:blipFill>
        <p:spPr>
          <a:xfrm>
            <a:off x="201712" y="4684066"/>
            <a:ext cx="6548320" cy="162514"/>
          </a:xfrm>
          <a:prstGeom prst="rect">
            <a:avLst/>
          </a:prstGeom>
          <a:noFill/>
          <a:ln>
            <a:noFill/>
          </a:ln>
        </p:spPr>
      </p:pic>
      <p:sp>
        <p:nvSpPr>
          <p:cNvPr id="140" name="Google Shape;140;p19"/>
          <p:cNvSpPr txBox="1"/>
          <p:nvPr>
            <p:ph idx="12" type="sldNum"/>
          </p:nvPr>
        </p:nvSpPr>
        <p:spPr>
          <a:xfrm>
            <a:off x="201810" y="4886324"/>
            <a:ext cx="147985" cy="113854"/>
          </a:xfrm>
          <a:prstGeom prst="rect">
            <a:avLst/>
          </a:prstGeom>
          <a:noFill/>
          <a:ln>
            <a:noFill/>
          </a:ln>
        </p:spPr>
        <p:txBody>
          <a:bodyPr anchorCtr="0" anchor="t" bIns="0" lIns="0" spcFirstLastPara="1" rIns="0" wrap="square" tIns="0">
            <a:spAutoFit/>
          </a:bodyPr>
          <a:lstStyle>
            <a:lvl1pPr indent="0" lvl="0" marL="0" marR="0" algn="l">
              <a:lnSpc>
                <a:spcPct val="120000"/>
              </a:lnSpc>
              <a:spcBef>
                <a:spcPts val="0"/>
              </a:spcBef>
              <a:spcAft>
                <a:spcPts val="0"/>
              </a:spcAft>
              <a:buClr>
                <a:srgbClr val="0061A8"/>
              </a:buClr>
              <a:buSzPts val="900"/>
              <a:buFont typeface="Helvetica Neue"/>
              <a:buNone/>
              <a:defRPr sz="900">
                <a:solidFill>
                  <a:srgbClr val="0061A8"/>
                </a:solidFill>
              </a:defRPr>
            </a:lvl1pPr>
            <a:lvl2pPr indent="0" lvl="1" marL="0" marR="0" algn="l">
              <a:lnSpc>
                <a:spcPct val="120000"/>
              </a:lnSpc>
              <a:spcBef>
                <a:spcPts val="0"/>
              </a:spcBef>
              <a:spcAft>
                <a:spcPts val="0"/>
              </a:spcAft>
              <a:buClr>
                <a:srgbClr val="0061A8"/>
              </a:buClr>
              <a:buSzPts val="900"/>
              <a:buFont typeface="Helvetica Neue"/>
              <a:buNone/>
              <a:defRPr sz="900">
                <a:solidFill>
                  <a:srgbClr val="0061A8"/>
                </a:solidFill>
              </a:defRPr>
            </a:lvl2pPr>
            <a:lvl3pPr indent="0" lvl="2" marL="0" marR="0" algn="l">
              <a:lnSpc>
                <a:spcPct val="120000"/>
              </a:lnSpc>
              <a:spcBef>
                <a:spcPts val="0"/>
              </a:spcBef>
              <a:spcAft>
                <a:spcPts val="0"/>
              </a:spcAft>
              <a:buClr>
                <a:srgbClr val="0061A8"/>
              </a:buClr>
              <a:buSzPts val="900"/>
              <a:buFont typeface="Helvetica Neue"/>
              <a:buNone/>
              <a:defRPr sz="900">
                <a:solidFill>
                  <a:srgbClr val="0061A8"/>
                </a:solidFill>
              </a:defRPr>
            </a:lvl3pPr>
            <a:lvl4pPr indent="0" lvl="3" marL="0" marR="0" algn="l">
              <a:lnSpc>
                <a:spcPct val="120000"/>
              </a:lnSpc>
              <a:spcBef>
                <a:spcPts val="0"/>
              </a:spcBef>
              <a:spcAft>
                <a:spcPts val="0"/>
              </a:spcAft>
              <a:buClr>
                <a:srgbClr val="0061A8"/>
              </a:buClr>
              <a:buSzPts val="900"/>
              <a:buFont typeface="Helvetica Neue"/>
              <a:buNone/>
              <a:defRPr sz="900">
                <a:solidFill>
                  <a:srgbClr val="0061A8"/>
                </a:solidFill>
              </a:defRPr>
            </a:lvl4pPr>
            <a:lvl5pPr indent="0" lvl="4" marL="0" marR="0" algn="l">
              <a:lnSpc>
                <a:spcPct val="120000"/>
              </a:lnSpc>
              <a:spcBef>
                <a:spcPts val="0"/>
              </a:spcBef>
              <a:spcAft>
                <a:spcPts val="0"/>
              </a:spcAft>
              <a:buClr>
                <a:srgbClr val="0061A8"/>
              </a:buClr>
              <a:buSzPts val="900"/>
              <a:buFont typeface="Helvetica Neue"/>
              <a:buNone/>
              <a:defRPr sz="900">
                <a:solidFill>
                  <a:srgbClr val="0061A8"/>
                </a:solidFill>
              </a:defRPr>
            </a:lvl5pPr>
            <a:lvl6pPr indent="0" lvl="5" marL="0" marR="0" algn="l">
              <a:lnSpc>
                <a:spcPct val="120000"/>
              </a:lnSpc>
              <a:spcBef>
                <a:spcPts val="0"/>
              </a:spcBef>
              <a:spcAft>
                <a:spcPts val="0"/>
              </a:spcAft>
              <a:buClr>
                <a:srgbClr val="0061A8"/>
              </a:buClr>
              <a:buSzPts val="900"/>
              <a:buFont typeface="Helvetica Neue"/>
              <a:buNone/>
              <a:defRPr sz="900">
                <a:solidFill>
                  <a:srgbClr val="0061A8"/>
                </a:solidFill>
              </a:defRPr>
            </a:lvl6pPr>
            <a:lvl7pPr indent="0" lvl="6" marL="0" marR="0" algn="l">
              <a:lnSpc>
                <a:spcPct val="120000"/>
              </a:lnSpc>
              <a:spcBef>
                <a:spcPts val="0"/>
              </a:spcBef>
              <a:spcAft>
                <a:spcPts val="0"/>
              </a:spcAft>
              <a:buClr>
                <a:srgbClr val="0061A8"/>
              </a:buClr>
              <a:buSzPts val="900"/>
              <a:buFont typeface="Helvetica Neue"/>
              <a:buNone/>
              <a:defRPr sz="900">
                <a:solidFill>
                  <a:srgbClr val="0061A8"/>
                </a:solidFill>
              </a:defRPr>
            </a:lvl7pPr>
            <a:lvl8pPr indent="0" lvl="7" marL="0" marR="0" algn="l">
              <a:lnSpc>
                <a:spcPct val="120000"/>
              </a:lnSpc>
              <a:spcBef>
                <a:spcPts val="0"/>
              </a:spcBef>
              <a:spcAft>
                <a:spcPts val="0"/>
              </a:spcAft>
              <a:buClr>
                <a:srgbClr val="0061A8"/>
              </a:buClr>
              <a:buSzPts val="900"/>
              <a:buFont typeface="Helvetica Neue"/>
              <a:buNone/>
              <a:defRPr sz="900">
                <a:solidFill>
                  <a:srgbClr val="0061A8"/>
                </a:solidFill>
              </a:defRPr>
            </a:lvl8pPr>
            <a:lvl9pPr indent="0" lvl="8" marL="0" marR="0" algn="l">
              <a:lnSpc>
                <a:spcPct val="120000"/>
              </a:lnSpc>
              <a:spcBef>
                <a:spcPts val="0"/>
              </a:spcBef>
              <a:spcAft>
                <a:spcPts val="0"/>
              </a:spcAft>
              <a:buClr>
                <a:srgbClr val="0061A8"/>
              </a:buClr>
              <a:buSzPts val="900"/>
              <a:buFont typeface="Helvetica Neue"/>
              <a:buNone/>
              <a:defRPr sz="900">
                <a:solidFill>
                  <a:srgbClr val="0061A8"/>
                </a:solidFill>
              </a:defRPr>
            </a:lvl9pPr>
          </a:lstStyle>
          <a:p>
            <a:pPr indent="0" lvl="0" marL="0" rtl="0" algn="l">
              <a:spcBef>
                <a:spcPts val="0"/>
              </a:spcBef>
              <a:spcAft>
                <a:spcPts val="0"/>
              </a:spcAft>
              <a:buNone/>
            </a:pPr>
            <a:fld id="{00000000-1234-1234-1234-123412341234}" type="slidenum">
              <a:rPr lang="en"/>
              <a:t>‹#›</a:t>
            </a:fld>
            <a:endParaRPr sz="1100">
              <a:solidFill>
                <a:srgbClr val="004C97"/>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 Caption Slide" showMasterSp="0">
  <p:cSld name="Content w/ Caption Slide">
    <p:spTree>
      <p:nvGrpSpPr>
        <p:cNvPr id="141" name="Shape 141"/>
        <p:cNvGrpSpPr/>
        <p:nvPr/>
      </p:nvGrpSpPr>
      <p:grpSpPr>
        <a:xfrm>
          <a:off x="0" y="0"/>
          <a:ext cx="0" cy="0"/>
          <a:chOff x="0" y="0"/>
          <a:chExt cx="0" cy="0"/>
        </a:xfrm>
      </p:grpSpPr>
      <p:sp>
        <p:nvSpPr>
          <p:cNvPr id="142" name="Google Shape;142;p20"/>
          <p:cNvSpPr txBox="1"/>
          <p:nvPr>
            <p:ph idx="1" type="body"/>
          </p:nvPr>
        </p:nvSpPr>
        <p:spPr>
          <a:xfrm>
            <a:off x="197444" y="753957"/>
            <a:ext cx="2905912" cy="3779454"/>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300"/>
              </a:spcBef>
              <a:spcAft>
                <a:spcPts val="0"/>
              </a:spcAft>
              <a:buClr>
                <a:srgbClr val="0061A8"/>
              </a:buClr>
              <a:buSzPts val="1200"/>
              <a:buFont typeface="Helvetica Neue"/>
              <a:buNone/>
              <a:defRPr b="1" sz="1200">
                <a:solidFill>
                  <a:srgbClr val="0061A8"/>
                </a:solidFill>
              </a:defRPr>
            </a:lvl1pPr>
            <a:lvl2pPr indent="-304800" lvl="1" marL="914400" algn="l">
              <a:lnSpc>
                <a:spcPct val="120000"/>
              </a:lnSpc>
              <a:spcBef>
                <a:spcPts val="300"/>
              </a:spcBef>
              <a:spcAft>
                <a:spcPts val="0"/>
              </a:spcAft>
              <a:buClr>
                <a:srgbClr val="0061A8"/>
              </a:buClr>
              <a:buSzPts val="1200"/>
              <a:buFont typeface="Helvetica Neue"/>
              <a:buChar char="–"/>
              <a:defRPr b="1" sz="1200">
                <a:solidFill>
                  <a:srgbClr val="0061A8"/>
                </a:solidFill>
              </a:defRPr>
            </a:lvl2pPr>
            <a:lvl3pPr indent="-304800" lvl="2" marL="1371600" algn="l">
              <a:lnSpc>
                <a:spcPct val="120000"/>
              </a:lnSpc>
              <a:spcBef>
                <a:spcPts val="300"/>
              </a:spcBef>
              <a:spcAft>
                <a:spcPts val="0"/>
              </a:spcAft>
              <a:buClr>
                <a:srgbClr val="0061A8"/>
              </a:buClr>
              <a:buSzPts val="1200"/>
              <a:buFont typeface="Helvetica Neue"/>
              <a:buChar char="•"/>
              <a:defRPr b="1" sz="1200">
                <a:solidFill>
                  <a:srgbClr val="0061A8"/>
                </a:solidFill>
              </a:defRPr>
            </a:lvl3pPr>
            <a:lvl4pPr indent="-304800" lvl="3" marL="1828800" algn="l">
              <a:lnSpc>
                <a:spcPct val="120000"/>
              </a:lnSpc>
              <a:spcBef>
                <a:spcPts val="300"/>
              </a:spcBef>
              <a:spcAft>
                <a:spcPts val="0"/>
              </a:spcAft>
              <a:buClr>
                <a:srgbClr val="0061A8"/>
              </a:buClr>
              <a:buSzPts val="1200"/>
              <a:buFont typeface="Helvetica Neue"/>
              <a:buChar char="–"/>
              <a:defRPr b="1" sz="1200">
                <a:solidFill>
                  <a:srgbClr val="0061A8"/>
                </a:solidFill>
              </a:defRPr>
            </a:lvl4pPr>
            <a:lvl5pPr indent="-304800" lvl="4" marL="2286000" algn="l">
              <a:lnSpc>
                <a:spcPct val="120000"/>
              </a:lnSpc>
              <a:spcBef>
                <a:spcPts val="300"/>
              </a:spcBef>
              <a:spcAft>
                <a:spcPts val="0"/>
              </a:spcAft>
              <a:buClr>
                <a:srgbClr val="0061A8"/>
              </a:buClr>
              <a:buSzPts val="1200"/>
              <a:buFont typeface="Helvetica Neue"/>
              <a:buChar char="»"/>
              <a:defRPr b="1" sz="1200">
                <a:solidFill>
                  <a:srgbClr val="0061A8"/>
                </a:solidFill>
              </a:defRPr>
            </a:lvl5pPr>
            <a:lvl6pPr indent="-304800" lvl="5" marL="2743200" algn="l">
              <a:lnSpc>
                <a:spcPct val="100000"/>
              </a:lnSpc>
              <a:spcBef>
                <a:spcPts val="300"/>
              </a:spcBef>
              <a:spcAft>
                <a:spcPts val="0"/>
              </a:spcAft>
              <a:buClr>
                <a:srgbClr val="505050"/>
              </a:buClr>
              <a:buSzPts val="1200"/>
              <a:buChar char="»"/>
              <a:defRPr/>
            </a:lvl6pPr>
            <a:lvl7pPr indent="-304800" lvl="6" marL="3200400" algn="l">
              <a:lnSpc>
                <a:spcPct val="100000"/>
              </a:lnSpc>
              <a:spcBef>
                <a:spcPts val="300"/>
              </a:spcBef>
              <a:spcAft>
                <a:spcPts val="0"/>
              </a:spcAft>
              <a:buClr>
                <a:srgbClr val="505050"/>
              </a:buClr>
              <a:buSzPts val="1200"/>
              <a:buChar char="»"/>
              <a:defRPr/>
            </a:lvl7pPr>
            <a:lvl8pPr indent="-304800" lvl="7" marL="3657600" algn="l">
              <a:lnSpc>
                <a:spcPct val="100000"/>
              </a:lnSpc>
              <a:spcBef>
                <a:spcPts val="300"/>
              </a:spcBef>
              <a:spcAft>
                <a:spcPts val="0"/>
              </a:spcAft>
              <a:buClr>
                <a:srgbClr val="505050"/>
              </a:buClr>
              <a:buSzPts val="1200"/>
              <a:buChar char="»"/>
              <a:defRPr/>
            </a:lvl8pPr>
            <a:lvl9pPr indent="-304800" lvl="8" marL="4114800" algn="l">
              <a:lnSpc>
                <a:spcPct val="100000"/>
              </a:lnSpc>
              <a:spcBef>
                <a:spcPts val="300"/>
              </a:spcBef>
              <a:spcAft>
                <a:spcPts val="0"/>
              </a:spcAft>
              <a:buClr>
                <a:srgbClr val="505050"/>
              </a:buClr>
              <a:buSzPts val="1200"/>
              <a:buChar char="»"/>
              <a:defRPr/>
            </a:lvl9pPr>
          </a:lstStyle>
          <a:p/>
        </p:txBody>
      </p:sp>
      <p:sp>
        <p:nvSpPr>
          <p:cNvPr id="143" name="Google Shape;143;p20"/>
          <p:cNvSpPr txBox="1"/>
          <p:nvPr>
            <p:ph type="title"/>
          </p:nvPr>
        </p:nvSpPr>
        <p:spPr>
          <a:xfrm>
            <a:off x="201810" y="126206"/>
            <a:ext cx="8686803" cy="432055"/>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rgbClr val="0061A8"/>
              </a:buClr>
              <a:buSzPts val="2100"/>
              <a:buFont typeface="Helvetica Neue"/>
              <a:buNone/>
              <a:defRPr sz="2100">
                <a:solidFill>
                  <a:srgbClr val="0061A8"/>
                </a:solidFill>
              </a:defRPr>
            </a:lvl1pPr>
            <a:lvl2pPr lvl="1" algn="l">
              <a:lnSpc>
                <a:spcPct val="100000"/>
              </a:lnSpc>
              <a:spcBef>
                <a:spcPts val="0"/>
              </a:spcBef>
              <a:spcAft>
                <a:spcPts val="0"/>
              </a:spcAft>
              <a:buClr>
                <a:srgbClr val="004C97"/>
              </a:buClr>
              <a:buSzPts val="1200"/>
              <a:buNone/>
              <a:defRPr/>
            </a:lvl2pPr>
            <a:lvl3pPr lvl="2" algn="l">
              <a:lnSpc>
                <a:spcPct val="100000"/>
              </a:lnSpc>
              <a:spcBef>
                <a:spcPts val="0"/>
              </a:spcBef>
              <a:spcAft>
                <a:spcPts val="0"/>
              </a:spcAft>
              <a:buClr>
                <a:srgbClr val="004C97"/>
              </a:buClr>
              <a:buSzPts val="1200"/>
              <a:buNone/>
              <a:defRPr/>
            </a:lvl3pPr>
            <a:lvl4pPr lvl="3" algn="l">
              <a:lnSpc>
                <a:spcPct val="100000"/>
              </a:lnSpc>
              <a:spcBef>
                <a:spcPts val="0"/>
              </a:spcBef>
              <a:spcAft>
                <a:spcPts val="0"/>
              </a:spcAft>
              <a:buClr>
                <a:srgbClr val="004C97"/>
              </a:buClr>
              <a:buSzPts val="1200"/>
              <a:buNone/>
              <a:defRPr/>
            </a:lvl4pPr>
            <a:lvl5pPr lvl="4" algn="l">
              <a:lnSpc>
                <a:spcPct val="100000"/>
              </a:lnSpc>
              <a:spcBef>
                <a:spcPts val="0"/>
              </a:spcBef>
              <a:spcAft>
                <a:spcPts val="0"/>
              </a:spcAft>
              <a:buClr>
                <a:srgbClr val="004C97"/>
              </a:buClr>
              <a:buSzPts val="1200"/>
              <a:buNone/>
              <a:defRPr/>
            </a:lvl5pPr>
            <a:lvl6pPr lvl="5" algn="l">
              <a:lnSpc>
                <a:spcPct val="100000"/>
              </a:lnSpc>
              <a:spcBef>
                <a:spcPts val="0"/>
              </a:spcBef>
              <a:spcAft>
                <a:spcPts val="0"/>
              </a:spcAft>
              <a:buClr>
                <a:srgbClr val="004C97"/>
              </a:buClr>
              <a:buSzPts val="1200"/>
              <a:buNone/>
              <a:defRPr/>
            </a:lvl6pPr>
            <a:lvl7pPr lvl="6" algn="l">
              <a:lnSpc>
                <a:spcPct val="100000"/>
              </a:lnSpc>
              <a:spcBef>
                <a:spcPts val="0"/>
              </a:spcBef>
              <a:spcAft>
                <a:spcPts val="0"/>
              </a:spcAft>
              <a:buClr>
                <a:srgbClr val="004C97"/>
              </a:buClr>
              <a:buSzPts val="1200"/>
              <a:buNone/>
              <a:defRPr/>
            </a:lvl7pPr>
            <a:lvl8pPr lvl="7" algn="l">
              <a:lnSpc>
                <a:spcPct val="100000"/>
              </a:lnSpc>
              <a:spcBef>
                <a:spcPts val="0"/>
              </a:spcBef>
              <a:spcAft>
                <a:spcPts val="0"/>
              </a:spcAft>
              <a:buClr>
                <a:srgbClr val="004C97"/>
              </a:buClr>
              <a:buSzPts val="1200"/>
              <a:buNone/>
              <a:defRPr/>
            </a:lvl8pPr>
            <a:lvl9pPr lvl="8" algn="l">
              <a:lnSpc>
                <a:spcPct val="100000"/>
              </a:lnSpc>
              <a:spcBef>
                <a:spcPts val="0"/>
              </a:spcBef>
              <a:spcAft>
                <a:spcPts val="0"/>
              </a:spcAft>
              <a:buClr>
                <a:srgbClr val="004C97"/>
              </a:buClr>
              <a:buSzPts val="1200"/>
              <a:buNone/>
              <a:defRPr/>
            </a:lvl9pPr>
          </a:lstStyle>
          <a:p/>
        </p:txBody>
      </p:sp>
      <p:sp>
        <p:nvSpPr>
          <p:cNvPr id="144" name="Google Shape;144;p20"/>
          <p:cNvSpPr txBox="1"/>
          <p:nvPr>
            <p:ph idx="2" type="body"/>
          </p:nvPr>
        </p:nvSpPr>
        <p:spPr>
          <a:xfrm>
            <a:off x="3378199" y="753956"/>
            <a:ext cx="5541265" cy="3778760"/>
          </a:xfrm>
          <a:prstGeom prst="rect">
            <a:avLst/>
          </a:prstGeom>
          <a:noFill/>
          <a:ln>
            <a:noFill/>
          </a:ln>
        </p:spPr>
        <p:txBody>
          <a:bodyPr anchorCtr="0" anchor="t" bIns="0" lIns="0" spcFirstLastPara="1" rIns="0" wrap="square" tIns="0">
            <a:normAutofit/>
          </a:bodyPr>
          <a:lstStyle>
            <a:lvl1pPr indent="-304800" lvl="0" marL="457200" algn="l">
              <a:lnSpc>
                <a:spcPct val="100000"/>
              </a:lnSpc>
              <a:spcBef>
                <a:spcPts val="300"/>
              </a:spcBef>
              <a:spcAft>
                <a:spcPts val="0"/>
              </a:spcAft>
              <a:buClr>
                <a:srgbClr val="505050"/>
              </a:buClr>
              <a:buSzPts val="1200"/>
              <a:buChar char="»"/>
              <a:defRPr/>
            </a:lvl1pPr>
            <a:lvl2pPr indent="-304800" lvl="1" marL="914400" algn="l">
              <a:lnSpc>
                <a:spcPct val="100000"/>
              </a:lnSpc>
              <a:spcBef>
                <a:spcPts val="300"/>
              </a:spcBef>
              <a:spcAft>
                <a:spcPts val="0"/>
              </a:spcAft>
              <a:buClr>
                <a:srgbClr val="505050"/>
              </a:buClr>
              <a:buSzPts val="1200"/>
              <a:buChar char="–"/>
              <a:defRPr/>
            </a:lvl2pPr>
            <a:lvl3pPr indent="-304800" lvl="2" marL="1371600" algn="l">
              <a:lnSpc>
                <a:spcPct val="100000"/>
              </a:lnSpc>
              <a:spcBef>
                <a:spcPts val="300"/>
              </a:spcBef>
              <a:spcAft>
                <a:spcPts val="0"/>
              </a:spcAft>
              <a:buClr>
                <a:srgbClr val="505050"/>
              </a:buClr>
              <a:buSzPts val="1200"/>
              <a:buChar char="•"/>
              <a:defRPr/>
            </a:lvl3pPr>
            <a:lvl4pPr indent="-304800" lvl="3" marL="1828800" algn="l">
              <a:lnSpc>
                <a:spcPct val="100000"/>
              </a:lnSpc>
              <a:spcBef>
                <a:spcPts val="300"/>
              </a:spcBef>
              <a:spcAft>
                <a:spcPts val="0"/>
              </a:spcAft>
              <a:buClr>
                <a:srgbClr val="505050"/>
              </a:buClr>
              <a:buSzPts val="1200"/>
              <a:buChar char="–"/>
              <a:defRPr/>
            </a:lvl4pPr>
            <a:lvl5pPr indent="-304800" lvl="4" marL="2286000" algn="l">
              <a:lnSpc>
                <a:spcPct val="100000"/>
              </a:lnSpc>
              <a:spcBef>
                <a:spcPts val="300"/>
              </a:spcBef>
              <a:spcAft>
                <a:spcPts val="0"/>
              </a:spcAft>
              <a:buClr>
                <a:srgbClr val="505050"/>
              </a:buClr>
              <a:buSzPts val="1200"/>
              <a:buChar char="•"/>
              <a:defRPr/>
            </a:lvl5pPr>
            <a:lvl6pPr indent="-304800" lvl="5" marL="2743200" algn="l">
              <a:lnSpc>
                <a:spcPct val="100000"/>
              </a:lnSpc>
              <a:spcBef>
                <a:spcPts val="300"/>
              </a:spcBef>
              <a:spcAft>
                <a:spcPts val="0"/>
              </a:spcAft>
              <a:buClr>
                <a:srgbClr val="505050"/>
              </a:buClr>
              <a:buSzPts val="1200"/>
              <a:buChar char="»"/>
              <a:defRPr/>
            </a:lvl6pPr>
            <a:lvl7pPr indent="-304800" lvl="6" marL="3200400" algn="l">
              <a:lnSpc>
                <a:spcPct val="100000"/>
              </a:lnSpc>
              <a:spcBef>
                <a:spcPts val="300"/>
              </a:spcBef>
              <a:spcAft>
                <a:spcPts val="0"/>
              </a:spcAft>
              <a:buClr>
                <a:srgbClr val="505050"/>
              </a:buClr>
              <a:buSzPts val="1200"/>
              <a:buChar char="»"/>
              <a:defRPr/>
            </a:lvl7pPr>
            <a:lvl8pPr indent="-304800" lvl="7" marL="3657600" algn="l">
              <a:lnSpc>
                <a:spcPct val="100000"/>
              </a:lnSpc>
              <a:spcBef>
                <a:spcPts val="300"/>
              </a:spcBef>
              <a:spcAft>
                <a:spcPts val="0"/>
              </a:spcAft>
              <a:buClr>
                <a:srgbClr val="505050"/>
              </a:buClr>
              <a:buSzPts val="1200"/>
              <a:buChar char="»"/>
              <a:defRPr/>
            </a:lvl8pPr>
            <a:lvl9pPr indent="-304800" lvl="8" marL="4114800" algn="l">
              <a:lnSpc>
                <a:spcPct val="100000"/>
              </a:lnSpc>
              <a:spcBef>
                <a:spcPts val="300"/>
              </a:spcBef>
              <a:spcAft>
                <a:spcPts val="0"/>
              </a:spcAft>
              <a:buClr>
                <a:srgbClr val="505050"/>
              </a:buClr>
              <a:buSzPts val="1200"/>
              <a:buChar char="»"/>
              <a:defRPr/>
            </a:lvl9pPr>
          </a:lstStyle>
          <a:p/>
        </p:txBody>
      </p:sp>
      <p:pic>
        <p:nvPicPr>
          <p:cNvPr descr="Image" id="145" name="Google Shape;145;p20"/>
          <p:cNvPicPr preferRelativeResize="0"/>
          <p:nvPr/>
        </p:nvPicPr>
        <p:blipFill rotWithShape="1">
          <a:blip r:embed="rId2">
            <a:alphaModFix/>
          </a:blip>
          <a:srcRect b="0" l="0" r="0" t="0"/>
          <a:stretch/>
        </p:blipFill>
        <p:spPr>
          <a:xfrm>
            <a:off x="195873" y="4685737"/>
            <a:ext cx="6564190" cy="152879"/>
          </a:xfrm>
          <a:prstGeom prst="rect">
            <a:avLst/>
          </a:prstGeom>
          <a:noFill/>
          <a:ln>
            <a:noFill/>
          </a:ln>
        </p:spPr>
      </p:pic>
      <p:graphicFrame>
        <p:nvGraphicFramePr>
          <p:cNvPr id="146" name="Google Shape;146;p20"/>
          <p:cNvGraphicFramePr/>
          <p:nvPr/>
        </p:nvGraphicFramePr>
        <p:xfrm>
          <a:off x="623589" y="4883422"/>
          <a:ext cx="3000000" cy="3000000"/>
        </p:xfrm>
        <a:graphic>
          <a:graphicData uri="http://schemas.openxmlformats.org/drawingml/2006/table">
            <a:tbl>
              <a:tblPr>
                <a:noFill/>
                <a:tableStyleId>{97AC9F73-D3FE-4899-9849-6BE44F7A129D}</a:tableStyleId>
              </a:tblPr>
              <a:tblGrid>
                <a:gridCol w="852800"/>
                <a:gridCol w="5941275"/>
              </a:tblGrid>
              <a:tr h="234300">
                <a:tc>
                  <a:txBody>
                    <a:bodyPr/>
                    <a:lstStyle/>
                    <a:p>
                      <a:pPr indent="0" lvl="0" marL="0" marR="0" rtl="0" algn="l">
                        <a:lnSpc>
                          <a:spcPct val="100000"/>
                        </a:lnSpc>
                        <a:spcBef>
                          <a:spcPts val="0"/>
                        </a:spcBef>
                        <a:spcAft>
                          <a:spcPts val="0"/>
                        </a:spcAft>
                        <a:buClr>
                          <a:schemeClr val="accent1"/>
                        </a:buClr>
                        <a:buSzPts val="700"/>
                        <a:buFont typeface="Helvetica Neue"/>
                        <a:buNone/>
                      </a:pPr>
                      <a:r>
                        <a:rPr lang="en" sz="700" u="none" cap="none" strike="noStrike">
                          <a:solidFill>
                            <a:schemeClr val="accent1"/>
                          </a:solidFill>
                        </a:rPr>
                        <a:t>Date</a:t>
                      </a:r>
                      <a:endParaRPr sz="700"/>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accent1"/>
                        </a:buClr>
                        <a:buSzPts val="700"/>
                        <a:buFont typeface="Helvetica Neue"/>
                        <a:buNone/>
                      </a:pPr>
                      <a:r>
                        <a:rPr lang="en" sz="700" u="none" cap="none" strike="noStrike">
                          <a:solidFill>
                            <a:schemeClr val="accent1"/>
                          </a:solidFill>
                        </a:rPr>
                        <a:t>Presenter I Presentation Title </a:t>
                      </a:r>
                      <a:endParaRPr sz="700"/>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r>
            </a:tbl>
          </a:graphicData>
        </a:graphic>
      </p:graphicFrame>
      <p:sp>
        <p:nvSpPr>
          <p:cNvPr id="147" name="Google Shape;147;p20"/>
          <p:cNvSpPr txBox="1"/>
          <p:nvPr>
            <p:ph idx="12" type="sldNum"/>
          </p:nvPr>
        </p:nvSpPr>
        <p:spPr>
          <a:xfrm>
            <a:off x="201810" y="4886324"/>
            <a:ext cx="147985" cy="113854"/>
          </a:xfrm>
          <a:prstGeom prst="rect">
            <a:avLst/>
          </a:prstGeom>
          <a:noFill/>
          <a:ln>
            <a:noFill/>
          </a:ln>
        </p:spPr>
        <p:txBody>
          <a:bodyPr anchorCtr="0" anchor="t" bIns="0" lIns="0" spcFirstLastPara="1" rIns="0" wrap="square" tIns="0">
            <a:spAutoFit/>
          </a:bodyPr>
          <a:lstStyle>
            <a:lvl1pPr indent="0" lvl="0" marL="0" marR="0" algn="l">
              <a:lnSpc>
                <a:spcPct val="120000"/>
              </a:lnSpc>
              <a:spcBef>
                <a:spcPts val="0"/>
              </a:spcBef>
              <a:spcAft>
                <a:spcPts val="0"/>
              </a:spcAft>
              <a:buClr>
                <a:srgbClr val="0061A8"/>
              </a:buClr>
              <a:buSzPts val="900"/>
              <a:buFont typeface="Helvetica Neue"/>
              <a:buNone/>
              <a:defRPr sz="900">
                <a:solidFill>
                  <a:srgbClr val="0061A8"/>
                </a:solidFill>
              </a:defRPr>
            </a:lvl1pPr>
            <a:lvl2pPr indent="0" lvl="1" marL="0" marR="0" algn="l">
              <a:lnSpc>
                <a:spcPct val="120000"/>
              </a:lnSpc>
              <a:spcBef>
                <a:spcPts val="0"/>
              </a:spcBef>
              <a:spcAft>
                <a:spcPts val="0"/>
              </a:spcAft>
              <a:buClr>
                <a:srgbClr val="0061A8"/>
              </a:buClr>
              <a:buSzPts val="900"/>
              <a:buFont typeface="Helvetica Neue"/>
              <a:buNone/>
              <a:defRPr sz="900">
                <a:solidFill>
                  <a:srgbClr val="0061A8"/>
                </a:solidFill>
              </a:defRPr>
            </a:lvl2pPr>
            <a:lvl3pPr indent="0" lvl="2" marL="0" marR="0" algn="l">
              <a:lnSpc>
                <a:spcPct val="120000"/>
              </a:lnSpc>
              <a:spcBef>
                <a:spcPts val="0"/>
              </a:spcBef>
              <a:spcAft>
                <a:spcPts val="0"/>
              </a:spcAft>
              <a:buClr>
                <a:srgbClr val="0061A8"/>
              </a:buClr>
              <a:buSzPts val="900"/>
              <a:buFont typeface="Helvetica Neue"/>
              <a:buNone/>
              <a:defRPr sz="900">
                <a:solidFill>
                  <a:srgbClr val="0061A8"/>
                </a:solidFill>
              </a:defRPr>
            </a:lvl3pPr>
            <a:lvl4pPr indent="0" lvl="3" marL="0" marR="0" algn="l">
              <a:lnSpc>
                <a:spcPct val="120000"/>
              </a:lnSpc>
              <a:spcBef>
                <a:spcPts val="0"/>
              </a:spcBef>
              <a:spcAft>
                <a:spcPts val="0"/>
              </a:spcAft>
              <a:buClr>
                <a:srgbClr val="0061A8"/>
              </a:buClr>
              <a:buSzPts val="900"/>
              <a:buFont typeface="Helvetica Neue"/>
              <a:buNone/>
              <a:defRPr sz="900">
                <a:solidFill>
                  <a:srgbClr val="0061A8"/>
                </a:solidFill>
              </a:defRPr>
            </a:lvl4pPr>
            <a:lvl5pPr indent="0" lvl="4" marL="0" marR="0" algn="l">
              <a:lnSpc>
                <a:spcPct val="120000"/>
              </a:lnSpc>
              <a:spcBef>
                <a:spcPts val="0"/>
              </a:spcBef>
              <a:spcAft>
                <a:spcPts val="0"/>
              </a:spcAft>
              <a:buClr>
                <a:srgbClr val="0061A8"/>
              </a:buClr>
              <a:buSzPts val="900"/>
              <a:buFont typeface="Helvetica Neue"/>
              <a:buNone/>
              <a:defRPr sz="900">
                <a:solidFill>
                  <a:srgbClr val="0061A8"/>
                </a:solidFill>
              </a:defRPr>
            </a:lvl5pPr>
            <a:lvl6pPr indent="0" lvl="5" marL="0" marR="0" algn="l">
              <a:lnSpc>
                <a:spcPct val="120000"/>
              </a:lnSpc>
              <a:spcBef>
                <a:spcPts val="0"/>
              </a:spcBef>
              <a:spcAft>
                <a:spcPts val="0"/>
              </a:spcAft>
              <a:buClr>
                <a:srgbClr val="0061A8"/>
              </a:buClr>
              <a:buSzPts val="900"/>
              <a:buFont typeface="Helvetica Neue"/>
              <a:buNone/>
              <a:defRPr sz="900">
                <a:solidFill>
                  <a:srgbClr val="0061A8"/>
                </a:solidFill>
              </a:defRPr>
            </a:lvl6pPr>
            <a:lvl7pPr indent="0" lvl="6" marL="0" marR="0" algn="l">
              <a:lnSpc>
                <a:spcPct val="120000"/>
              </a:lnSpc>
              <a:spcBef>
                <a:spcPts val="0"/>
              </a:spcBef>
              <a:spcAft>
                <a:spcPts val="0"/>
              </a:spcAft>
              <a:buClr>
                <a:srgbClr val="0061A8"/>
              </a:buClr>
              <a:buSzPts val="900"/>
              <a:buFont typeface="Helvetica Neue"/>
              <a:buNone/>
              <a:defRPr sz="900">
                <a:solidFill>
                  <a:srgbClr val="0061A8"/>
                </a:solidFill>
              </a:defRPr>
            </a:lvl7pPr>
            <a:lvl8pPr indent="0" lvl="7" marL="0" marR="0" algn="l">
              <a:lnSpc>
                <a:spcPct val="120000"/>
              </a:lnSpc>
              <a:spcBef>
                <a:spcPts val="0"/>
              </a:spcBef>
              <a:spcAft>
                <a:spcPts val="0"/>
              </a:spcAft>
              <a:buClr>
                <a:srgbClr val="0061A8"/>
              </a:buClr>
              <a:buSzPts val="900"/>
              <a:buFont typeface="Helvetica Neue"/>
              <a:buNone/>
              <a:defRPr sz="900">
                <a:solidFill>
                  <a:srgbClr val="0061A8"/>
                </a:solidFill>
              </a:defRPr>
            </a:lvl8pPr>
            <a:lvl9pPr indent="0" lvl="8" marL="0" marR="0" algn="l">
              <a:lnSpc>
                <a:spcPct val="120000"/>
              </a:lnSpc>
              <a:spcBef>
                <a:spcPts val="0"/>
              </a:spcBef>
              <a:spcAft>
                <a:spcPts val="0"/>
              </a:spcAft>
              <a:buClr>
                <a:srgbClr val="0061A8"/>
              </a:buClr>
              <a:buSzPts val="900"/>
              <a:buFont typeface="Helvetica Neue"/>
              <a:buNone/>
              <a:defRPr sz="900">
                <a:solidFill>
                  <a:srgbClr val="0061A8"/>
                </a:solidFill>
              </a:defRPr>
            </a:lvl9pPr>
          </a:lstStyle>
          <a:p>
            <a:pPr indent="0" lvl="0" marL="0" rtl="0" algn="l">
              <a:spcBef>
                <a:spcPts val="0"/>
              </a:spcBef>
              <a:spcAft>
                <a:spcPts val="0"/>
              </a:spcAft>
              <a:buNone/>
            </a:pPr>
            <a:fld id="{00000000-1234-1234-1234-123412341234}" type="slidenum">
              <a:rPr lang="en"/>
              <a:t>‹#›</a:t>
            </a:fld>
            <a:endParaRPr sz="1100">
              <a:solidFill>
                <a:srgbClr val="004C97"/>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Slide" showMasterSp="0">
  <p:cSld name="Picture Slide">
    <p:spTree>
      <p:nvGrpSpPr>
        <p:cNvPr id="148" name="Shape 148"/>
        <p:cNvGrpSpPr/>
        <p:nvPr/>
      </p:nvGrpSpPr>
      <p:grpSpPr>
        <a:xfrm>
          <a:off x="0" y="0"/>
          <a:ext cx="0" cy="0"/>
          <a:chOff x="0" y="0"/>
          <a:chExt cx="0" cy="0"/>
        </a:xfrm>
      </p:grpSpPr>
      <p:graphicFrame>
        <p:nvGraphicFramePr>
          <p:cNvPr id="149" name="Google Shape;149;p21"/>
          <p:cNvGraphicFramePr/>
          <p:nvPr/>
        </p:nvGraphicFramePr>
        <p:xfrm>
          <a:off x="6654799" y="4881563"/>
          <a:ext cx="3000000" cy="3000000"/>
        </p:xfrm>
        <a:graphic>
          <a:graphicData uri="http://schemas.openxmlformats.org/drawingml/2006/table">
            <a:tbl>
              <a:tblPr>
                <a:noFill/>
                <a:tableStyleId>{97AC9F73-D3FE-4899-9849-6BE44F7A129D}</a:tableStyleId>
              </a:tblPr>
              <a:tblGrid>
                <a:gridCol w="914375"/>
              </a:tblGrid>
              <a:tr h="190500">
                <a:tc>
                  <a:txBody>
                    <a:bodyPr/>
                    <a:lstStyle/>
                    <a:p>
                      <a:pPr indent="0" lvl="0" marL="0" marR="0" rtl="0" algn="l">
                        <a:lnSpc>
                          <a:spcPct val="100000"/>
                        </a:lnSpc>
                        <a:spcBef>
                          <a:spcPts val="0"/>
                        </a:spcBef>
                        <a:spcAft>
                          <a:spcPts val="0"/>
                        </a:spcAft>
                        <a:buClr>
                          <a:schemeClr val="accent1"/>
                        </a:buClr>
                        <a:buSzPts val="700"/>
                        <a:buFont typeface="Helvetica Neue"/>
                        <a:buNone/>
                      </a:pPr>
                      <a:r>
                        <a:t/>
                      </a:r>
                      <a:endParaRPr sz="700" u="none" cap="none" strike="noStrike">
                        <a:solidFill>
                          <a:schemeClr val="accent1"/>
                        </a:solidFill>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descr="Image" id="150" name="Google Shape;150;p21"/>
          <p:cNvPicPr preferRelativeResize="0"/>
          <p:nvPr/>
        </p:nvPicPr>
        <p:blipFill rotWithShape="1">
          <a:blip r:embed="rId2">
            <a:alphaModFix/>
          </a:blip>
          <a:srcRect b="0" l="0" r="0" t="0"/>
          <a:stretch/>
        </p:blipFill>
        <p:spPr>
          <a:xfrm>
            <a:off x="195873" y="4685737"/>
            <a:ext cx="6564190" cy="152879"/>
          </a:xfrm>
          <a:prstGeom prst="rect">
            <a:avLst/>
          </a:prstGeom>
          <a:noFill/>
          <a:ln>
            <a:noFill/>
          </a:ln>
        </p:spPr>
      </p:pic>
      <p:graphicFrame>
        <p:nvGraphicFramePr>
          <p:cNvPr id="151" name="Google Shape;151;p21"/>
          <p:cNvGraphicFramePr/>
          <p:nvPr/>
        </p:nvGraphicFramePr>
        <p:xfrm>
          <a:off x="623589" y="4882083"/>
          <a:ext cx="3000000" cy="3000000"/>
        </p:xfrm>
        <a:graphic>
          <a:graphicData uri="http://schemas.openxmlformats.org/drawingml/2006/table">
            <a:tbl>
              <a:tblPr>
                <a:noFill/>
                <a:tableStyleId>{97AC9F73-D3FE-4899-9849-6BE44F7A129D}</a:tableStyleId>
              </a:tblPr>
              <a:tblGrid>
                <a:gridCol w="852800"/>
                <a:gridCol w="5941275"/>
              </a:tblGrid>
              <a:tr h="234300">
                <a:tc>
                  <a:txBody>
                    <a:bodyPr/>
                    <a:lstStyle/>
                    <a:p>
                      <a:pPr indent="0" lvl="0" marL="0" marR="0" rtl="0" algn="l">
                        <a:lnSpc>
                          <a:spcPct val="100000"/>
                        </a:lnSpc>
                        <a:spcBef>
                          <a:spcPts val="0"/>
                        </a:spcBef>
                        <a:spcAft>
                          <a:spcPts val="0"/>
                        </a:spcAft>
                        <a:buClr>
                          <a:schemeClr val="accent1"/>
                        </a:buClr>
                        <a:buSzPts val="700"/>
                        <a:buFont typeface="Helvetica Neue"/>
                        <a:buNone/>
                      </a:pPr>
                      <a:r>
                        <a:rPr lang="en" sz="700" u="none" cap="none" strike="noStrike">
                          <a:solidFill>
                            <a:schemeClr val="accent1"/>
                          </a:solidFill>
                        </a:rPr>
                        <a:t>Date</a:t>
                      </a:r>
                      <a:endParaRPr sz="700"/>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accent1"/>
                        </a:buClr>
                        <a:buSzPts val="700"/>
                        <a:buFont typeface="Helvetica Neue"/>
                        <a:buNone/>
                      </a:pPr>
                      <a:r>
                        <a:rPr lang="en" sz="700" u="none" cap="none" strike="noStrike">
                          <a:solidFill>
                            <a:schemeClr val="accent1"/>
                          </a:solidFill>
                        </a:rPr>
                        <a:t>Presenter I Presentation Title </a:t>
                      </a:r>
                      <a:endParaRPr sz="700"/>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r>
            </a:tbl>
          </a:graphicData>
        </a:graphic>
      </p:graphicFrame>
      <p:sp>
        <p:nvSpPr>
          <p:cNvPr id="152" name="Google Shape;152;p21"/>
          <p:cNvSpPr txBox="1"/>
          <p:nvPr>
            <p:ph idx="1" type="body"/>
          </p:nvPr>
        </p:nvSpPr>
        <p:spPr>
          <a:xfrm>
            <a:off x="199273" y="361151"/>
            <a:ext cx="8727593" cy="4115599"/>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300"/>
              </a:spcBef>
              <a:spcAft>
                <a:spcPts val="0"/>
              </a:spcAft>
              <a:buClr>
                <a:srgbClr val="595959"/>
              </a:buClr>
              <a:buSzPts val="1500"/>
              <a:buChar char="»"/>
              <a:defRPr sz="1500">
                <a:solidFill>
                  <a:srgbClr val="595959"/>
                </a:solidFill>
              </a:defRPr>
            </a:lvl1pPr>
            <a:lvl2pPr indent="-323850" lvl="1" marL="914400" algn="l">
              <a:lnSpc>
                <a:spcPct val="100000"/>
              </a:lnSpc>
              <a:spcBef>
                <a:spcPts val="300"/>
              </a:spcBef>
              <a:spcAft>
                <a:spcPts val="0"/>
              </a:spcAft>
              <a:buClr>
                <a:srgbClr val="595959"/>
              </a:buClr>
              <a:buSzPts val="1500"/>
              <a:buChar char="–"/>
              <a:defRPr sz="1500">
                <a:solidFill>
                  <a:srgbClr val="595959"/>
                </a:solidFill>
              </a:defRPr>
            </a:lvl2pPr>
            <a:lvl3pPr indent="-323850" lvl="2" marL="1371600" algn="l">
              <a:lnSpc>
                <a:spcPct val="100000"/>
              </a:lnSpc>
              <a:spcBef>
                <a:spcPts val="300"/>
              </a:spcBef>
              <a:spcAft>
                <a:spcPts val="0"/>
              </a:spcAft>
              <a:buClr>
                <a:srgbClr val="595959"/>
              </a:buClr>
              <a:buSzPts val="1500"/>
              <a:buChar char="•"/>
              <a:defRPr sz="1500">
                <a:solidFill>
                  <a:srgbClr val="595959"/>
                </a:solidFill>
              </a:defRPr>
            </a:lvl3pPr>
            <a:lvl4pPr indent="-323850" lvl="3" marL="1828800" algn="l">
              <a:lnSpc>
                <a:spcPct val="100000"/>
              </a:lnSpc>
              <a:spcBef>
                <a:spcPts val="300"/>
              </a:spcBef>
              <a:spcAft>
                <a:spcPts val="0"/>
              </a:spcAft>
              <a:buClr>
                <a:srgbClr val="595959"/>
              </a:buClr>
              <a:buSzPts val="1500"/>
              <a:buChar char="–"/>
              <a:defRPr sz="1500">
                <a:solidFill>
                  <a:srgbClr val="595959"/>
                </a:solidFill>
              </a:defRPr>
            </a:lvl4pPr>
            <a:lvl5pPr indent="-323850" lvl="4" marL="2286000" algn="l">
              <a:lnSpc>
                <a:spcPct val="100000"/>
              </a:lnSpc>
              <a:spcBef>
                <a:spcPts val="300"/>
              </a:spcBef>
              <a:spcAft>
                <a:spcPts val="0"/>
              </a:spcAft>
              <a:buClr>
                <a:srgbClr val="595959"/>
              </a:buClr>
              <a:buSzPts val="1500"/>
              <a:buChar char="»"/>
              <a:defRPr sz="1500">
                <a:solidFill>
                  <a:srgbClr val="595959"/>
                </a:solidFill>
              </a:defRPr>
            </a:lvl5pPr>
            <a:lvl6pPr indent="-304800" lvl="5" marL="2743200" algn="l">
              <a:lnSpc>
                <a:spcPct val="100000"/>
              </a:lnSpc>
              <a:spcBef>
                <a:spcPts val="300"/>
              </a:spcBef>
              <a:spcAft>
                <a:spcPts val="0"/>
              </a:spcAft>
              <a:buClr>
                <a:srgbClr val="505050"/>
              </a:buClr>
              <a:buSzPts val="1200"/>
              <a:buChar char="»"/>
              <a:defRPr/>
            </a:lvl6pPr>
            <a:lvl7pPr indent="-304800" lvl="6" marL="3200400" algn="l">
              <a:lnSpc>
                <a:spcPct val="100000"/>
              </a:lnSpc>
              <a:spcBef>
                <a:spcPts val="300"/>
              </a:spcBef>
              <a:spcAft>
                <a:spcPts val="0"/>
              </a:spcAft>
              <a:buClr>
                <a:srgbClr val="505050"/>
              </a:buClr>
              <a:buSzPts val="1200"/>
              <a:buChar char="»"/>
              <a:defRPr/>
            </a:lvl7pPr>
            <a:lvl8pPr indent="-304800" lvl="7" marL="3657600" algn="l">
              <a:lnSpc>
                <a:spcPct val="100000"/>
              </a:lnSpc>
              <a:spcBef>
                <a:spcPts val="300"/>
              </a:spcBef>
              <a:spcAft>
                <a:spcPts val="0"/>
              </a:spcAft>
              <a:buClr>
                <a:srgbClr val="505050"/>
              </a:buClr>
              <a:buSzPts val="1200"/>
              <a:buChar char="»"/>
              <a:defRPr/>
            </a:lvl8pPr>
            <a:lvl9pPr indent="-304800" lvl="8" marL="4114800" algn="l">
              <a:lnSpc>
                <a:spcPct val="100000"/>
              </a:lnSpc>
              <a:spcBef>
                <a:spcPts val="300"/>
              </a:spcBef>
              <a:spcAft>
                <a:spcPts val="0"/>
              </a:spcAft>
              <a:buClr>
                <a:srgbClr val="505050"/>
              </a:buClr>
              <a:buSzPts val="1200"/>
              <a:buChar char="»"/>
              <a:defRPr/>
            </a:lvl9pPr>
          </a:lstStyle>
          <a:p/>
        </p:txBody>
      </p:sp>
      <p:sp>
        <p:nvSpPr>
          <p:cNvPr id="153" name="Google Shape;153;p21"/>
          <p:cNvSpPr txBox="1"/>
          <p:nvPr>
            <p:ph idx="12" type="sldNum"/>
          </p:nvPr>
        </p:nvSpPr>
        <p:spPr>
          <a:xfrm>
            <a:off x="201810" y="4886324"/>
            <a:ext cx="147985" cy="113854"/>
          </a:xfrm>
          <a:prstGeom prst="rect">
            <a:avLst/>
          </a:prstGeom>
          <a:noFill/>
          <a:ln>
            <a:noFill/>
          </a:ln>
        </p:spPr>
        <p:txBody>
          <a:bodyPr anchorCtr="0" anchor="t" bIns="0" lIns="0" spcFirstLastPara="1" rIns="0" wrap="square" tIns="0">
            <a:spAutoFit/>
          </a:bodyPr>
          <a:lstStyle>
            <a:lvl1pPr indent="0" lvl="0" marL="0" marR="0" algn="l">
              <a:lnSpc>
                <a:spcPct val="120000"/>
              </a:lnSpc>
              <a:spcBef>
                <a:spcPts val="0"/>
              </a:spcBef>
              <a:spcAft>
                <a:spcPts val="0"/>
              </a:spcAft>
              <a:buClr>
                <a:srgbClr val="0061A8"/>
              </a:buClr>
              <a:buSzPts val="900"/>
              <a:buFont typeface="Helvetica Neue"/>
              <a:buNone/>
              <a:defRPr sz="900">
                <a:solidFill>
                  <a:srgbClr val="0061A8"/>
                </a:solidFill>
              </a:defRPr>
            </a:lvl1pPr>
            <a:lvl2pPr indent="0" lvl="1" marL="0" marR="0" algn="l">
              <a:lnSpc>
                <a:spcPct val="120000"/>
              </a:lnSpc>
              <a:spcBef>
                <a:spcPts val="0"/>
              </a:spcBef>
              <a:spcAft>
                <a:spcPts val="0"/>
              </a:spcAft>
              <a:buClr>
                <a:srgbClr val="0061A8"/>
              </a:buClr>
              <a:buSzPts val="900"/>
              <a:buFont typeface="Helvetica Neue"/>
              <a:buNone/>
              <a:defRPr sz="900">
                <a:solidFill>
                  <a:srgbClr val="0061A8"/>
                </a:solidFill>
              </a:defRPr>
            </a:lvl2pPr>
            <a:lvl3pPr indent="0" lvl="2" marL="0" marR="0" algn="l">
              <a:lnSpc>
                <a:spcPct val="120000"/>
              </a:lnSpc>
              <a:spcBef>
                <a:spcPts val="0"/>
              </a:spcBef>
              <a:spcAft>
                <a:spcPts val="0"/>
              </a:spcAft>
              <a:buClr>
                <a:srgbClr val="0061A8"/>
              </a:buClr>
              <a:buSzPts val="900"/>
              <a:buFont typeface="Helvetica Neue"/>
              <a:buNone/>
              <a:defRPr sz="900">
                <a:solidFill>
                  <a:srgbClr val="0061A8"/>
                </a:solidFill>
              </a:defRPr>
            </a:lvl3pPr>
            <a:lvl4pPr indent="0" lvl="3" marL="0" marR="0" algn="l">
              <a:lnSpc>
                <a:spcPct val="120000"/>
              </a:lnSpc>
              <a:spcBef>
                <a:spcPts val="0"/>
              </a:spcBef>
              <a:spcAft>
                <a:spcPts val="0"/>
              </a:spcAft>
              <a:buClr>
                <a:srgbClr val="0061A8"/>
              </a:buClr>
              <a:buSzPts val="900"/>
              <a:buFont typeface="Helvetica Neue"/>
              <a:buNone/>
              <a:defRPr sz="900">
                <a:solidFill>
                  <a:srgbClr val="0061A8"/>
                </a:solidFill>
              </a:defRPr>
            </a:lvl4pPr>
            <a:lvl5pPr indent="0" lvl="4" marL="0" marR="0" algn="l">
              <a:lnSpc>
                <a:spcPct val="120000"/>
              </a:lnSpc>
              <a:spcBef>
                <a:spcPts val="0"/>
              </a:spcBef>
              <a:spcAft>
                <a:spcPts val="0"/>
              </a:spcAft>
              <a:buClr>
                <a:srgbClr val="0061A8"/>
              </a:buClr>
              <a:buSzPts val="900"/>
              <a:buFont typeface="Helvetica Neue"/>
              <a:buNone/>
              <a:defRPr sz="900">
                <a:solidFill>
                  <a:srgbClr val="0061A8"/>
                </a:solidFill>
              </a:defRPr>
            </a:lvl5pPr>
            <a:lvl6pPr indent="0" lvl="5" marL="0" marR="0" algn="l">
              <a:lnSpc>
                <a:spcPct val="120000"/>
              </a:lnSpc>
              <a:spcBef>
                <a:spcPts val="0"/>
              </a:spcBef>
              <a:spcAft>
                <a:spcPts val="0"/>
              </a:spcAft>
              <a:buClr>
                <a:srgbClr val="0061A8"/>
              </a:buClr>
              <a:buSzPts val="900"/>
              <a:buFont typeface="Helvetica Neue"/>
              <a:buNone/>
              <a:defRPr sz="900">
                <a:solidFill>
                  <a:srgbClr val="0061A8"/>
                </a:solidFill>
              </a:defRPr>
            </a:lvl6pPr>
            <a:lvl7pPr indent="0" lvl="6" marL="0" marR="0" algn="l">
              <a:lnSpc>
                <a:spcPct val="120000"/>
              </a:lnSpc>
              <a:spcBef>
                <a:spcPts val="0"/>
              </a:spcBef>
              <a:spcAft>
                <a:spcPts val="0"/>
              </a:spcAft>
              <a:buClr>
                <a:srgbClr val="0061A8"/>
              </a:buClr>
              <a:buSzPts val="900"/>
              <a:buFont typeface="Helvetica Neue"/>
              <a:buNone/>
              <a:defRPr sz="900">
                <a:solidFill>
                  <a:srgbClr val="0061A8"/>
                </a:solidFill>
              </a:defRPr>
            </a:lvl7pPr>
            <a:lvl8pPr indent="0" lvl="7" marL="0" marR="0" algn="l">
              <a:lnSpc>
                <a:spcPct val="120000"/>
              </a:lnSpc>
              <a:spcBef>
                <a:spcPts val="0"/>
              </a:spcBef>
              <a:spcAft>
                <a:spcPts val="0"/>
              </a:spcAft>
              <a:buClr>
                <a:srgbClr val="0061A8"/>
              </a:buClr>
              <a:buSzPts val="900"/>
              <a:buFont typeface="Helvetica Neue"/>
              <a:buNone/>
              <a:defRPr sz="900">
                <a:solidFill>
                  <a:srgbClr val="0061A8"/>
                </a:solidFill>
              </a:defRPr>
            </a:lvl8pPr>
            <a:lvl9pPr indent="0" lvl="8" marL="0" marR="0" algn="l">
              <a:lnSpc>
                <a:spcPct val="120000"/>
              </a:lnSpc>
              <a:spcBef>
                <a:spcPts val="0"/>
              </a:spcBef>
              <a:spcAft>
                <a:spcPts val="0"/>
              </a:spcAft>
              <a:buClr>
                <a:srgbClr val="0061A8"/>
              </a:buClr>
              <a:buSzPts val="900"/>
              <a:buFont typeface="Helvetica Neue"/>
              <a:buNone/>
              <a:defRPr sz="900">
                <a:solidFill>
                  <a:srgbClr val="0061A8"/>
                </a:solidFill>
              </a:defRPr>
            </a:lvl9pPr>
          </a:lstStyle>
          <a:p>
            <a:pPr indent="0" lvl="0" marL="0" rtl="0" algn="l">
              <a:spcBef>
                <a:spcPts val="0"/>
              </a:spcBef>
              <a:spcAft>
                <a:spcPts val="0"/>
              </a:spcAft>
              <a:buNone/>
            </a:pPr>
            <a:fld id="{00000000-1234-1234-1234-123412341234}" type="slidenum">
              <a:rPr lang="en"/>
              <a:t>‹#›</a:t>
            </a:fld>
            <a:endParaRPr sz="1100">
              <a:solidFill>
                <a:srgbClr val="004C97"/>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Bottom: Title &amp; Content">
  <p:cSld name="Logo Bottom: Title &amp; Content">
    <p:spTree>
      <p:nvGrpSpPr>
        <p:cNvPr id="20" name="Shape 20"/>
        <p:cNvGrpSpPr/>
        <p:nvPr/>
      </p:nvGrpSpPr>
      <p:grpSpPr>
        <a:xfrm>
          <a:off x="0" y="0"/>
          <a:ext cx="0" cy="0"/>
          <a:chOff x="0" y="0"/>
          <a:chExt cx="0" cy="0"/>
        </a:xfrm>
      </p:grpSpPr>
      <p:sp>
        <p:nvSpPr>
          <p:cNvPr id="21" name="Google Shape;21;p3"/>
          <p:cNvSpPr txBox="1"/>
          <p:nvPr>
            <p:ph idx="1" type="body"/>
          </p:nvPr>
        </p:nvSpPr>
        <p:spPr>
          <a:xfrm>
            <a:off x="228603" y="728664"/>
            <a:ext cx="8672400" cy="37944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360"/>
              </a:spcBef>
              <a:spcAft>
                <a:spcPts val="0"/>
              </a:spcAft>
              <a:buClr>
                <a:srgbClr val="505050"/>
              </a:buClr>
              <a:buSzPts val="1800"/>
              <a:buFont typeface="Arial"/>
              <a:buChar char="•"/>
              <a:defRPr b="0" i="0" sz="1800" u="none" cap="none" strike="noStrike">
                <a:solidFill>
                  <a:srgbClr val="505050"/>
                </a:solidFill>
                <a:latin typeface="Helvetica Neue"/>
                <a:ea typeface="Helvetica Neue"/>
                <a:cs typeface="Helvetica Neue"/>
                <a:sym typeface="Helvetica Neue"/>
              </a:defRPr>
            </a:lvl1pPr>
            <a:lvl2pPr indent="-330200" lvl="1" marL="914400" marR="0" rtl="0" algn="l">
              <a:lnSpc>
                <a:spcPct val="100000"/>
              </a:lnSpc>
              <a:spcBef>
                <a:spcPts val="320"/>
              </a:spcBef>
              <a:spcAft>
                <a:spcPts val="0"/>
              </a:spcAft>
              <a:buClr>
                <a:srgbClr val="505050"/>
              </a:buClr>
              <a:buSzPts val="1600"/>
              <a:buFont typeface="Arial"/>
              <a:buChar char="–"/>
              <a:defRPr b="0" i="0" sz="1600" u="none" cap="none" strike="noStrike">
                <a:solidFill>
                  <a:srgbClr val="505050"/>
                </a:solidFill>
                <a:latin typeface="Helvetica Neue"/>
                <a:ea typeface="Helvetica Neue"/>
                <a:cs typeface="Helvetica Neue"/>
                <a:sym typeface="Helvetica Neue"/>
              </a:defRPr>
            </a:lvl2pPr>
            <a:lvl3pPr indent="-323850" lvl="2" marL="1371600" marR="0" rtl="0" algn="l">
              <a:lnSpc>
                <a:spcPct val="100000"/>
              </a:lnSpc>
              <a:spcBef>
                <a:spcPts val="300"/>
              </a:spcBef>
              <a:spcAft>
                <a:spcPts val="0"/>
              </a:spcAft>
              <a:buClr>
                <a:srgbClr val="505050"/>
              </a:buClr>
              <a:buSzPts val="1500"/>
              <a:buFont typeface="Arial"/>
              <a:buChar char="•"/>
              <a:defRPr b="0" i="0" sz="1500" u="none" cap="none" strike="noStrike">
                <a:solidFill>
                  <a:srgbClr val="505050"/>
                </a:solidFill>
                <a:latin typeface="Helvetica Neue"/>
                <a:ea typeface="Helvetica Neue"/>
                <a:cs typeface="Helvetica Neue"/>
                <a:sym typeface="Helvetica Neue"/>
              </a:defRPr>
            </a:lvl3pPr>
            <a:lvl4pPr indent="-317500" lvl="3" marL="1828800" marR="0" rtl="0" algn="l">
              <a:lnSpc>
                <a:spcPct val="100000"/>
              </a:lnSpc>
              <a:spcBef>
                <a:spcPts val="280"/>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4pPr>
            <a:lvl5pPr indent="-317500" lvl="4" marL="2286000" marR="0" rtl="0" algn="l">
              <a:lnSpc>
                <a:spcPct val="100000"/>
              </a:lnSpc>
              <a:spcBef>
                <a:spcPts val="280"/>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2" name="Google Shape;22;p3"/>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1" i="0" sz="2200" u="none" cap="none" strike="noStrike">
                <a:solidFill>
                  <a:srgbClr val="004C9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9pPr>
          </a:lstStyle>
          <a:p/>
        </p:txBody>
      </p:sp>
      <p:sp>
        <p:nvSpPr>
          <p:cNvPr id="23" name="Google Shape;23;p3"/>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 Title" showMasterSp="0">
  <p:cSld name="Blank Slide w/ Title">
    <p:spTree>
      <p:nvGrpSpPr>
        <p:cNvPr id="154" name="Shape 154"/>
        <p:cNvGrpSpPr/>
        <p:nvPr/>
      </p:nvGrpSpPr>
      <p:grpSpPr>
        <a:xfrm>
          <a:off x="0" y="0"/>
          <a:ext cx="0" cy="0"/>
          <a:chOff x="0" y="0"/>
          <a:chExt cx="0" cy="0"/>
        </a:xfrm>
      </p:grpSpPr>
      <p:graphicFrame>
        <p:nvGraphicFramePr>
          <p:cNvPr id="155" name="Google Shape;155;p22"/>
          <p:cNvGraphicFramePr/>
          <p:nvPr/>
        </p:nvGraphicFramePr>
        <p:xfrm>
          <a:off x="6654799" y="4881563"/>
          <a:ext cx="3000000" cy="3000000"/>
        </p:xfrm>
        <a:graphic>
          <a:graphicData uri="http://schemas.openxmlformats.org/drawingml/2006/table">
            <a:tbl>
              <a:tblPr>
                <a:noFill/>
                <a:tableStyleId>{97AC9F73-D3FE-4899-9849-6BE44F7A129D}</a:tableStyleId>
              </a:tblPr>
              <a:tblGrid>
                <a:gridCol w="914375"/>
              </a:tblGrid>
              <a:tr h="190500">
                <a:tc>
                  <a:txBody>
                    <a:bodyPr/>
                    <a:lstStyle/>
                    <a:p>
                      <a:pPr indent="0" lvl="0" marL="0" marR="0" rtl="0" algn="l">
                        <a:lnSpc>
                          <a:spcPct val="100000"/>
                        </a:lnSpc>
                        <a:spcBef>
                          <a:spcPts val="0"/>
                        </a:spcBef>
                        <a:spcAft>
                          <a:spcPts val="0"/>
                        </a:spcAft>
                        <a:buClr>
                          <a:schemeClr val="accent1"/>
                        </a:buClr>
                        <a:buSzPts val="700"/>
                        <a:buFont typeface="Helvetica Neue"/>
                        <a:buNone/>
                      </a:pPr>
                      <a:r>
                        <a:t/>
                      </a:r>
                      <a:endParaRPr sz="700" u="none" cap="none" strike="noStrike">
                        <a:solidFill>
                          <a:schemeClr val="accent1"/>
                        </a:solidFill>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descr="Image" id="156" name="Google Shape;156;p22"/>
          <p:cNvPicPr preferRelativeResize="0"/>
          <p:nvPr/>
        </p:nvPicPr>
        <p:blipFill rotWithShape="1">
          <a:blip r:embed="rId2">
            <a:alphaModFix/>
          </a:blip>
          <a:srcRect b="0" l="0" r="0" t="0"/>
          <a:stretch/>
        </p:blipFill>
        <p:spPr>
          <a:xfrm>
            <a:off x="195873" y="4685737"/>
            <a:ext cx="6564190" cy="152879"/>
          </a:xfrm>
          <a:prstGeom prst="rect">
            <a:avLst/>
          </a:prstGeom>
          <a:noFill/>
          <a:ln>
            <a:noFill/>
          </a:ln>
        </p:spPr>
      </p:pic>
      <p:graphicFrame>
        <p:nvGraphicFramePr>
          <p:cNvPr id="157" name="Google Shape;157;p22"/>
          <p:cNvGraphicFramePr/>
          <p:nvPr/>
        </p:nvGraphicFramePr>
        <p:xfrm>
          <a:off x="623589" y="4882083"/>
          <a:ext cx="3000000" cy="3000000"/>
        </p:xfrm>
        <a:graphic>
          <a:graphicData uri="http://schemas.openxmlformats.org/drawingml/2006/table">
            <a:tbl>
              <a:tblPr>
                <a:noFill/>
                <a:tableStyleId>{97AC9F73-D3FE-4899-9849-6BE44F7A129D}</a:tableStyleId>
              </a:tblPr>
              <a:tblGrid>
                <a:gridCol w="852800"/>
                <a:gridCol w="5941275"/>
              </a:tblGrid>
              <a:tr h="234300">
                <a:tc>
                  <a:txBody>
                    <a:bodyPr/>
                    <a:lstStyle/>
                    <a:p>
                      <a:pPr indent="0" lvl="0" marL="0" marR="0" rtl="0" algn="l">
                        <a:lnSpc>
                          <a:spcPct val="100000"/>
                        </a:lnSpc>
                        <a:spcBef>
                          <a:spcPts val="0"/>
                        </a:spcBef>
                        <a:spcAft>
                          <a:spcPts val="0"/>
                        </a:spcAft>
                        <a:buClr>
                          <a:schemeClr val="accent1"/>
                        </a:buClr>
                        <a:buSzPts val="700"/>
                        <a:buFont typeface="Helvetica Neue"/>
                        <a:buNone/>
                      </a:pPr>
                      <a:r>
                        <a:rPr lang="en" sz="700" u="none" cap="none" strike="noStrike">
                          <a:solidFill>
                            <a:schemeClr val="accent1"/>
                          </a:solidFill>
                        </a:rPr>
                        <a:t>Date</a:t>
                      </a:r>
                      <a:endParaRPr sz="700"/>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accent1"/>
                        </a:buClr>
                        <a:buSzPts val="700"/>
                        <a:buFont typeface="Helvetica Neue"/>
                        <a:buNone/>
                      </a:pPr>
                      <a:r>
                        <a:rPr lang="en" sz="700" u="none" cap="none" strike="noStrike">
                          <a:solidFill>
                            <a:schemeClr val="accent1"/>
                          </a:solidFill>
                        </a:rPr>
                        <a:t>Presenter I Presentation Title </a:t>
                      </a:r>
                      <a:endParaRPr sz="700"/>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r>
            </a:tbl>
          </a:graphicData>
        </a:graphic>
      </p:graphicFrame>
      <p:sp>
        <p:nvSpPr>
          <p:cNvPr id="158" name="Google Shape;158;p22"/>
          <p:cNvSpPr txBox="1"/>
          <p:nvPr>
            <p:ph type="title"/>
          </p:nvPr>
        </p:nvSpPr>
        <p:spPr>
          <a:xfrm>
            <a:off x="201810" y="126206"/>
            <a:ext cx="8686803" cy="432055"/>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rgbClr val="0061A8"/>
              </a:buClr>
              <a:buSzPts val="2100"/>
              <a:buFont typeface="Helvetica Neue"/>
              <a:buNone/>
              <a:defRPr sz="2100">
                <a:solidFill>
                  <a:srgbClr val="0061A8"/>
                </a:solidFill>
              </a:defRPr>
            </a:lvl1pPr>
            <a:lvl2pPr lvl="1" algn="l">
              <a:lnSpc>
                <a:spcPct val="100000"/>
              </a:lnSpc>
              <a:spcBef>
                <a:spcPts val="0"/>
              </a:spcBef>
              <a:spcAft>
                <a:spcPts val="0"/>
              </a:spcAft>
              <a:buClr>
                <a:srgbClr val="004C97"/>
              </a:buClr>
              <a:buSzPts val="1200"/>
              <a:buNone/>
              <a:defRPr/>
            </a:lvl2pPr>
            <a:lvl3pPr lvl="2" algn="l">
              <a:lnSpc>
                <a:spcPct val="100000"/>
              </a:lnSpc>
              <a:spcBef>
                <a:spcPts val="0"/>
              </a:spcBef>
              <a:spcAft>
                <a:spcPts val="0"/>
              </a:spcAft>
              <a:buClr>
                <a:srgbClr val="004C97"/>
              </a:buClr>
              <a:buSzPts val="1200"/>
              <a:buNone/>
              <a:defRPr/>
            </a:lvl3pPr>
            <a:lvl4pPr lvl="3" algn="l">
              <a:lnSpc>
                <a:spcPct val="100000"/>
              </a:lnSpc>
              <a:spcBef>
                <a:spcPts val="0"/>
              </a:spcBef>
              <a:spcAft>
                <a:spcPts val="0"/>
              </a:spcAft>
              <a:buClr>
                <a:srgbClr val="004C97"/>
              </a:buClr>
              <a:buSzPts val="1200"/>
              <a:buNone/>
              <a:defRPr/>
            </a:lvl4pPr>
            <a:lvl5pPr lvl="4" algn="l">
              <a:lnSpc>
                <a:spcPct val="100000"/>
              </a:lnSpc>
              <a:spcBef>
                <a:spcPts val="0"/>
              </a:spcBef>
              <a:spcAft>
                <a:spcPts val="0"/>
              </a:spcAft>
              <a:buClr>
                <a:srgbClr val="004C97"/>
              </a:buClr>
              <a:buSzPts val="1200"/>
              <a:buNone/>
              <a:defRPr/>
            </a:lvl5pPr>
            <a:lvl6pPr lvl="5" algn="l">
              <a:lnSpc>
                <a:spcPct val="100000"/>
              </a:lnSpc>
              <a:spcBef>
                <a:spcPts val="0"/>
              </a:spcBef>
              <a:spcAft>
                <a:spcPts val="0"/>
              </a:spcAft>
              <a:buClr>
                <a:srgbClr val="004C97"/>
              </a:buClr>
              <a:buSzPts val="1200"/>
              <a:buNone/>
              <a:defRPr/>
            </a:lvl6pPr>
            <a:lvl7pPr lvl="6" algn="l">
              <a:lnSpc>
                <a:spcPct val="100000"/>
              </a:lnSpc>
              <a:spcBef>
                <a:spcPts val="0"/>
              </a:spcBef>
              <a:spcAft>
                <a:spcPts val="0"/>
              </a:spcAft>
              <a:buClr>
                <a:srgbClr val="004C97"/>
              </a:buClr>
              <a:buSzPts val="1200"/>
              <a:buNone/>
              <a:defRPr/>
            </a:lvl7pPr>
            <a:lvl8pPr lvl="7" algn="l">
              <a:lnSpc>
                <a:spcPct val="100000"/>
              </a:lnSpc>
              <a:spcBef>
                <a:spcPts val="0"/>
              </a:spcBef>
              <a:spcAft>
                <a:spcPts val="0"/>
              </a:spcAft>
              <a:buClr>
                <a:srgbClr val="004C97"/>
              </a:buClr>
              <a:buSzPts val="1200"/>
              <a:buNone/>
              <a:defRPr/>
            </a:lvl8pPr>
            <a:lvl9pPr lvl="8" algn="l">
              <a:lnSpc>
                <a:spcPct val="100000"/>
              </a:lnSpc>
              <a:spcBef>
                <a:spcPts val="0"/>
              </a:spcBef>
              <a:spcAft>
                <a:spcPts val="0"/>
              </a:spcAft>
              <a:buClr>
                <a:srgbClr val="004C97"/>
              </a:buClr>
              <a:buSzPts val="1200"/>
              <a:buNone/>
              <a:defRPr/>
            </a:lvl9pPr>
          </a:lstStyle>
          <a:p/>
        </p:txBody>
      </p:sp>
      <p:sp>
        <p:nvSpPr>
          <p:cNvPr id="159" name="Google Shape;159;p22"/>
          <p:cNvSpPr txBox="1"/>
          <p:nvPr>
            <p:ph idx="12" type="sldNum"/>
          </p:nvPr>
        </p:nvSpPr>
        <p:spPr>
          <a:xfrm>
            <a:off x="201810" y="4886324"/>
            <a:ext cx="147985" cy="113854"/>
          </a:xfrm>
          <a:prstGeom prst="rect">
            <a:avLst/>
          </a:prstGeom>
          <a:noFill/>
          <a:ln>
            <a:noFill/>
          </a:ln>
        </p:spPr>
        <p:txBody>
          <a:bodyPr anchorCtr="0" anchor="t" bIns="0" lIns="0" spcFirstLastPara="1" rIns="0" wrap="square" tIns="0">
            <a:spAutoFit/>
          </a:bodyPr>
          <a:lstStyle>
            <a:lvl1pPr indent="0" lvl="0" marL="0" marR="0" algn="l">
              <a:lnSpc>
                <a:spcPct val="120000"/>
              </a:lnSpc>
              <a:spcBef>
                <a:spcPts val="0"/>
              </a:spcBef>
              <a:spcAft>
                <a:spcPts val="0"/>
              </a:spcAft>
              <a:buClr>
                <a:srgbClr val="0061A8"/>
              </a:buClr>
              <a:buSzPts val="900"/>
              <a:buFont typeface="Helvetica Neue"/>
              <a:buNone/>
              <a:defRPr sz="900">
                <a:solidFill>
                  <a:srgbClr val="0061A8"/>
                </a:solidFill>
              </a:defRPr>
            </a:lvl1pPr>
            <a:lvl2pPr indent="0" lvl="1" marL="0" marR="0" algn="l">
              <a:lnSpc>
                <a:spcPct val="120000"/>
              </a:lnSpc>
              <a:spcBef>
                <a:spcPts val="0"/>
              </a:spcBef>
              <a:spcAft>
                <a:spcPts val="0"/>
              </a:spcAft>
              <a:buClr>
                <a:srgbClr val="0061A8"/>
              </a:buClr>
              <a:buSzPts val="900"/>
              <a:buFont typeface="Helvetica Neue"/>
              <a:buNone/>
              <a:defRPr sz="900">
                <a:solidFill>
                  <a:srgbClr val="0061A8"/>
                </a:solidFill>
              </a:defRPr>
            </a:lvl2pPr>
            <a:lvl3pPr indent="0" lvl="2" marL="0" marR="0" algn="l">
              <a:lnSpc>
                <a:spcPct val="120000"/>
              </a:lnSpc>
              <a:spcBef>
                <a:spcPts val="0"/>
              </a:spcBef>
              <a:spcAft>
                <a:spcPts val="0"/>
              </a:spcAft>
              <a:buClr>
                <a:srgbClr val="0061A8"/>
              </a:buClr>
              <a:buSzPts val="900"/>
              <a:buFont typeface="Helvetica Neue"/>
              <a:buNone/>
              <a:defRPr sz="900">
                <a:solidFill>
                  <a:srgbClr val="0061A8"/>
                </a:solidFill>
              </a:defRPr>
            </a:lvl3pPr>
            <a:lvl4pPr indent="0" lvl="3" marL="0" marR="0" algn="l">
              <a:lnSpc>
                <a:spcPct val="120000"/>
              </a:lnSpc>
              <a:spcBef>
                <a:spcPts val="0"/>
              </a:spcBef>
              <a:spcAft>
                <a:spcPts val="0"/>
              </a:spcAft>
              <a:buClr>
                <a:srgbClr val="0061A8"/>
              </a:buClr>
              <a:buSzPts val="900"/>
              <a:buFont typeface="Helvetica Neue"/>
              <a:buNone/>
              <a:defRPr sz="900">
                <a:solidFill>
                  <a:srgbClr val="0061A8"/>
                </a:solidFill>
              </a:defRPr>
            </a:lvl4pPr>
            <a:lvl5pPr indent="0" lvl="4" marL="0" marR="0" algn="l">
              <a:lnSpc>
                <a:spcPct val="120000"/>
              </a:lnSpc>
              <a:spcBef>
                <a:spcPts val="0"/>
              </a:spcBef>
              <a:spcAft>
                <a:spcPts val="0"/>
              </a:spcAft>
              <a:buClr>
                <a:srgbClr val="0061A8"/>
              </a:buClr>
              <a:buSzPts val="900"/>
              <a:buFont typeface="Helvetica Neue"/>
              <a:buNone/>
              <a:defRPr sz="900">
                <a:solidFill>
                  <a:srgbClr val="0061A8"/>
                </a:solidFill>
              </a:defRPr>
            </a:lvl5pPr>
            <a:lvl6pPr indent="0" lvl="5" marL="0" marR="0" algn="l">
              <a:lnSpc>
                <a:spcPct val="120000"/>
              </a:lnSpc>
              <a:spcBef>
                <a:spcPts val="0"/>
              </a:spcBef>
              <a:spcAft>
                <a:spcPts val="0"/>
              </a:spcAft>
              <a:buClr>
                <a:srgbClr val="0061A8"/>
              </a:buClr>
              <a:buSzPts val="900"/>
              <a:buFont typeface="Helvetica Neue"/>
              <a:buNone/>
              <a:defRPr sz="900">
                <a:solidFill>
                  <a:srgbClr val="0061A8"/>
                </a:solidFill>
              </a:defRPr>
            </a:lvl6pPr>
            <a:lvl7pPr indent="0" lvl="6" marL="0" marR="0" algn="l">
              <a:lnSpc>
                <a:spcPct val="120000"/>
              </a:lnSpc>
              <a:spcBef>
                <a:spcPts val="0"/>
              </a:spcBef>
              <a:spcAft>
                <a:spcPts val="0"/>
              </a:spcAft>
              <a:buClr>
                <a:srgbClr val="0061A8"/>
              </a:buClr>
              <a:buSzPts val="900"/>
              <a:buFont typeface="Helvetica Neue"/>
              <a:buNone/>
              <a:defRPr sz="900">
                <a:solidFill>
                  <a:srgbClr val="0061A8"/>
                </a:solidFill>
              </a:defRPr>
            </a:lvl7pPr>
            <a:lvl8pPr indent="0" lvl="7" marL="0" marR="0" algn="l">
              <a:lnSpc>
                <a:spcPct val="120000"/>
              </a:lnSpc>
              <a:spcBef>
                <a:spcPts val="0"/>
              </a:spcBef>
              <a:spcAft>
                <a:spcPts val="0"/>
              </a:spcAft>
              <a:buClr>
                <a:srgbClr val="0061A8"/>
              </a:buClr>
              <a:buSzPts val="900"/>
              <a:buFont typeface="Helvetica Neue"/>
              <a:buNone/>
              <a:defRPr sz="900">
                <a:solidFill>
                  <a:srgbClr val="0061A8"/>
                </a:solidFill>
              </a:defRPr>
            </a:lvl8pPr>
            <a:lvl9pPr indent="0" lvl="8" marL="0" marR="0" algn="l">
              <a:lnSpc>
                <a:spcPct val="120000"/>
              </a:lnSpc>
              <a:spcBef>
                <a:spcPts val="0"/>
              </a:spcBef>
              <a:spcAft>
                <a:spcPts val="0"/>
              </a:spcAft>
              <a:buClr>
                <a:srgbClr val="0061A8"/>
              </a:buClr>
              <a:buSzPts val="900"/>
              <a:buFont typeface="Helvetica Neue"/>
              <a:buNone/>
              <a:defRPr sz="900">
                <a:solidFill>
                  <a:srgbClr val="0061A8"/>
                </a:solidFill>
              </a:defRPr>
            </a:lvl9pPr>
          </a:lstStyle>
          <a:p>
            <a:pPr indent="0" lvl="0" marL="0" rtl="0" algn="l">
              <a:spcBef>
                <a:spcPts val="0"/>
              </a:spcBef>
              <a:spcAft>
                <a:spcPts val="0"/>
              </a:spcAft>
              <a:buNone/>
            </a:pPr>
            <a:fld id="{00000000-1234-1234-1234-123412341234}" type="slidenum">
              <a:rPr lang="en"/>
              <a:t>‹#›</a:t>
            </a:fld>
            <a:endParaRPr sz="1100">
              <a:solidFill>
                <a:srgbClr val="004C97"/>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Bottom: Title &amp; Content">
  <p:cSld name="Logo Bottom: Title &amp; Content">
    <p:spTree>
      <p:nvGrpSpPr>
        <p:cNvPr id="160" name="Shape 160"/>
        <p:cNvGrpSpPr/>
        <p:nvPr/>
      </p:nvGrpSpPr>
      <p:grpSpPr>
        <a:xfrm>
          <a:off x="0" y="0"/>
          <a:ext cx="0" cy="0"/>
          <a:chOff x="0" y="0"/>
          <a:chExt cx="0" cy="0"/>
        </a:xfrm>
      </p:grpSpPr>
      <p:sp>
        <p:nvSpPr>
          <p:cNvPr id="161" name="Google Shape;161;p23"/>
          <p:cNvSpPr txBox="1"/>
          <p:nvPr>
            <p:ph idx="1" type="body"/>
          </p:nvPr>
        </p:nvSpPr>
        <p:spPr>
          <a:xfrm>
            <a:off x="228600" y="728663"/>
            <a:ext cx="8672514" cy="3794523"/>
          </a:xfrm>
          <a:prstGeom prst="rect">
            <a:avLst/>
          </a:prstGeom>
          <a:noFill/>
          <a:ln>
            <a:noFill/>
          </a:ln>
        </p:spPr>
        <p:txBody>
          <a:bodyPr anchorCtr="0" anchor="t" bIns="0" lIns="0" spcFirstLastPara="1" rIns="0" wrap="square" tIns="0">
            <a:normAutofit/>
          </a:bodyPr>
          <a:lstStyle>
            <a:lvl1pPr indent="-304800" lvl="0" marL="457200" algn="l">
              <a:lnSpc>
                <a:spcPct val="100000"/>
              </a:lnSpc>
              <a:spcBef>
                <a:spcPts val="300"/>
              </a:spcBef>
              <a:spcAft>
                <a:spcPts val="0"/>
              </a:spcAft>
              <a:buClr>
                <a:srgbClr val="505050"/>
              </a:buClr>
              <a:buSzPts val="1200"/>
              <a:buChar char="»"/>
              <a:defRPr/>
            </a:lvl1pPr>
            <a:lvl2pPr indent="-304800" lvl="1" marL="914400" algn="l">
              <a:lnSpc>
                <a:spcPct val="100000"/>
              </a:lnSpc>
              <a:spcBef>
                <a:spcPts val="300"/>
              </a:spcBef>
              <a:spcAft>
                <a:spcPts val="0"/>
              </a:spcAft>
              <a:buClr>
                <a:srgbClr val="505050"/>
              </a:buClr>
              <a:buSzPts val="1200"/>
              <a:buChar char="–"/>
              <a:defRPr/>
            </a:lvl2pPr>
            <a:lvl3pPr indent="-304800" lvl="2" marL="1371600" algn="l">
              <a:lnSpc>
                <a:spcPct val="100000"/>
              </a:lnSpc>
              <a:spcBef>
                <a:spcPts val="300"/>
              </a:spcBef>
              <a:spcAft>
                <a:spcPts val="0"/>
              </a:spcAft>
              <a:buClr>
                <a:srgbClr val="505050"/>
              </a:buClr>
              <a:buSzPts val="1200"/>
              <a:buChar char="•"/>
              <a:defRPr/>
            </a:lvl3pPr>
            <a:lvl4pPr indent="-304800" lvl="3" marL="1828800" algn="l">
              <a:lnSpc>
                <a:spcPct val="100000"/>
              </a:lnSpc>
              <a:spcBef>
                <a:spcPts val="300"/>
              </a:spcBef>
              <a:spcAft>
                <a:spcPts val="0"/>
              </a:spcAft>
              <a:buClr>
                <a:srgbClr val="505050"/>
              </a:buClr>
              <a:buSzPts val="1200"/>
              <a:buChar char="–"/>
              <a:defRPr/>
            </a:lvl4pPr>
            <a:lvl5pPr indent="-304800" lvl="4" marL="2286000" algn="l">
              <a:lnSpc>
                <a:spcPct val="100000"/>
              </a:lnSpc>
              <a:spcBef>
                <a:spcPts val="300"/>
              </a:spcBef>
              <a:spcAft>
                <a:spcPts val="0"/>
              </a:spcAft>
              <a:buClr>
                <a:srgbClr val="505050"/>
              </a:buClr>
              <a:buSzPts val="1200"/>
              <a:buChar char="•"/>
              <a:defRPr/>
            </a:lvl5pPr>
            <a:lvl6pPr indent="-304800" lvl="5" marL="2743200" algn="l">
              <a:lnSpc>
                <a:spcPct val="100000"/>
              </a:lnSpc>
              <a:spcBef>
                <a:spcPts val="300"/>
              </a:spcBef>
              <a:spcAft>
                <a:spcPts val="0"/>
              </a:spcAft>
              <a:buClr>
                <a:srgbClr val="505050"/>
              </a:buClr>
              <a:buSzPts val="1200"/>
              <a:buChar char="»"/>
              <a:defRPr/>
            </a:lvl6pPr>
            <a:lvl7pPr indent="-304800" lvl="6" marL="3200400" algn="l">
              <a:lnSpc>
                <a:spcPct val="100000"/>
              </a:lnSpc>
              <a:spcBef>
                <a:spcPts val="300"/>
              </a:spcBef>
              <a:spcAft>
                <a:spcPts val="0"/>
              </a:spcAft>
              <a:buClr>
                <a:srgbClr val="505050"/>
              </a:buClr>
              <a:buSzPts val="1200"/>
              <a:buChar char="»"/>
              <a:defRPr/>
            </a:lvl7pPr>
            <a:lvl8pPr indent="-304800" lvl="7" marL="3657600" algn="l">
              <a:lnSpc>
                <a:spcPct val="100000"/>
              </a:lnSpc>
              <a:spcBef>
                <a:spcPts val="300"/>
              </a:spcBef>
              <a:spcAft>
                <a:spcPts val="0"/>
              </a:spcAft>
              <a:buClr>
                <a:srgbClr val="505050"/>
              </a:buClr>
              <a:buSzPts val="1200"/>
              <a:buChar char="»"/>
              <a:defRPr/>
            </a:lvl8pPr>
            <a:lvl9pPr indent="-304800" lvl="8" marL="4114800" algn="l">
              <a:lnSpc>
                <a:spcPct val="100000"/>
              </a:lnSpc>
              <a:spcBef>
                <a:spcPts val="300"/>
              </a:spcBef>
              <a:spcAft>
                <a:spcPts val="0"/>
              </a:spcAft>
              <a:buClr>
                <a:srgbClr val="505050"/>
              </a:buClr>
              <a:buSzPts val="1200"/>
              <a:buChar char="»"/>
              <a:defRPr/>
            </a:lvl9pPr>
          </a:lstStyle>
          <a:p/>
        </p:txBody>
      </p:sp>
      <p:sp>
        <p:nvSpPr>
          <p:cNvPr id="162" name="Google Shape;162;p23"/>
          <p:cNvSpPr txBox="1"/>
          <p:nvPr>
            <p:ph type="title"/>
          </p:nvPr>
        </p:nvSpPr>
        <p:spPr>
          <a:xfrm>
            <a:off x="228600" y="188814"/>
            <a:ext cx="8686800" cy="320908"/>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rgbClr val="004C97"/>
              </a:buClr>
              <a:buSzPts val="1200"/>
              <a:buNone/>
              <a:defRPr/>
            </a:lvl1pPr>
            <a:lvl2pPr lvl="1" algn="l">
              <a:lnSpc>
                <a:spcPct val="100000"/>
              </a:lnSpc>
              <a:spcBef>
                <a:spcPts val="0"/>
              </a:spcBef>
              <a:spcAft>
                <a:spcPts val="0"/>
              </a:spcAft>
              <a:buClr>
                <a:srgbClr val="004C97"/>
              </a:buClr>
              <a:buSzPts val="1200"/>
              <a:buNone/>
              <a:defRPr/>
            </a:lvl2pPr>
            <a:lvl3pPr lvl="2" algn="l">
              <a:lnSpc>
                <a:spcPct val="100000"/>
              </a:lnSpc>
              <a:spcBef>
                <a:spcPts val="0"/>
              </a:spcBef>
              <a:spcAft>
                <a:spcPts val="0"/>
              </a:spcAft>
              <a:buClr>
                <a:srgbClr val="004C97"/>
              </a:buClr>
              <a:buSzPts val="1200"/>
              <a:buNone/>
              <a:defRPr/>
            </a:lvl3pPr>
            <a:lvl4pPr lvl="3" algn="l">
              <a:lnSpc>
                <a:spcPct val="100000"/>
              </a:lnSpc>
              <a:spcBef>
                <a:spcPts val="0"/>
              </a:spcBef>
              <a:spcAft>
                <a:spcPts val="0"/>
              </a:spcAft>
              <a:buClr>
                <a:srgbClr val="004C97"/>
              </a:buClr>
              <a:buSzPts val="1200"/>
              <a:buNone/>
              <a:defRPr/>
            </a:lvl4pPr>
            <a:lvl5pPr lvl="4" algn="l">
              <a:lnSpc>
                <a:spcPct val="100000"/>
              </a:lnSpc>
              <a:spcBef>
                <a:spcPts val="0"/>
              </a:spcBef>
              <a:spcAft>
                <a:spcPts val="0"/>
              </a:spcAft>
              <a:buClr>
                <a:srgbClr val="004C97"/>
              </a:buClr>
              <a:buSzPts val="1200"/>
              <a:buNone/>
              <a:defRPr/>
            </a:lvl5pPr>
            <a:lvl6pPr lvl="5" algn="l">
              <a:lnSpc>
                <a:spcPct val="100000"/>
              </a:lnSpc>
              <a:spcBef>
                <a:spcPts val="0"/>
              </a:spcBef>
              <a:spcAft>
                <a:spcPts val="0"/>
              </a:spcAft>
              <a:buClr>
                <a:srgbClr val="004C97"/>
              </a:buClr>
              <a:buSzPts val="1200"/>
              <a:buNone/>
              <a:defRPr/>
            </a:lvl6pPr>
            <a:lvl7pPr lvl="6" algn="l">
              <a:lnSpc>
                <a:spcPct val="100000"/>
              </a:lnSpc>
              <a:spcBef>
                <a:spcPts val="0"/>
              </a:spcBef>
              <a:spcAft>
                <a:spcPts val="0"/>
              </a:spcAft>
              <a:buClr>
                <a:srgbClr val="004C97"/>
              </a:buClr>
              <a:buSzPts val="1200"/>
              <a:buNone/>
              <a:defRPr/>
            </a:lvl7pPr>
            <a:lvl8pPr lvl="7" algn="l">
              <a:lnSpc>
                <a:spcPct val="100000"/>
              </a:lnSpc>
              <a:spcBef>
                <a:spcPts val="0"/>
              </a:spcBef>
              <a:spcAft>
                <a:spcPts val="0"/>
              </a:spcAft>
              <a:buClr>
                <a:srgbClr val="004C97"/>
              </a:buClr>
              <a:buSzPts val="1200"/>
              <a:buNone/>
              <a:defRPr/>
            </a:lvl8pPr>
            <a:lvl9pPr lvl="8" algn="l">
              <a:lnSpc>
                <a:spcPct val="100000"/>
              </a:lnSpc>
              <a:spcBef>
                <a:spcPts val="0"/>
              </a:spcBef>
              <a:spcAft>
                <a:spcPts val="0"/>
              </a:spcAft>
              <a:buClr>
                <a:srgbClr val="004C97"/>
              </a:buClr>
              <a:buSzPts val="1200"/>
              <a:buNone/>
              <a:defRPr/>
            </a:lvl9pPr>
          </a:lstStyle>
          <a:p/>
        </p:txBody>
      </p:sp>
      <p:sp>
        <p:nvSpPr>
          <p:cNvPr id="163" name="Google Shape;163;p23"/>
          <p:cNvSpPr txBox="1"/>
          <p:nvPr>
            <p:ph idx="12" type="sldNum"/>
          </p:nvPr>
        </p:nvSpPr>
        <p:spPr>
          <a:xfrm>
            <a:off x="222249" y="4878160"/>
            <a:ext cx="177784" cy="133946"/>
          </a:xfrm>
          <a:prstGeom prst="rect">
            <a:avLst/>
          </a:prstGeom>
          <a:noFill/>
          <a:ln>
            <a:noFill/>
          </a:ln>
        </p:spPr>
        <p:txBody>
          <a:bodyPr anchorCtr="0" anchor="t" bIns="0" lIns="0" spcFirstLastPara="1" rIns="0" wrap="square" tIns="0">
            <a:spAutoFit/>
          </a:bodyPr>
          <a:lstStyle>
            <a:lvl1pPr indent="0" lvl="0" marL="0" algn="l">
              <a:lnSpc>
                <a:spcPct val="120000"/>
              </a:lnSpc>
              <a:spcBef>
                <a:spcPts val="0"/>
              </a:spcBef>
              <a:spcAft>
                <a:spcPts val="0"/>
              </a:spcAft>
              <a:buClr>
                <a:srgbClr val="004C97"/>
              </a:buClr>
              <a:buSzPts val="1100"/>
              <a:buFont typeface="Helvetica Neue"/>
              <a:buNone/>
              <a:defRPr sz="1100">
                <a:solidFill>
                  <a:srgbClr val="004C97"/>
                </a:solidFill>
              </a:defRPr>
            </a:lvl1pPr>
            <a:lvl2pPr indent="0" lvl="1" marL="0" algn="l">
              <a:lnSpc>
                <a:spcPct val="120000"/>
              </a:lnSpc>
              <a:spcBef>
                <a:spcPts val="0"/>
              </a:spcBef>
              <a:spcAft>
                <a:spcPts val="0"/>
              </a:spcAft>
              <a:buClr>
                <a:srgbClr val="004C97"/>
              </a:buClr>
              <a:buSzPts val="1100"/>
              <a:buFont typeface="Helvetica Neue"/>
              <a:buNone/>
              <a:defRPr sz="1100">
                <a:solidFill>
                  <a:srgbClr val="004C97"/>
                </a:solidFill>
              </a:defRPr>
            </a:lvl2pPr>
            <a:lvl3pPr indent="0" lvl="2" marL="0" algn="l">
              <a:lnSpc>
                <a:spcPct val="120000"/>
              </a:lnSpc>
              <a:spcBef>
                <a:spcPts val="0"/>
              </a:spcBef>
              <a:spcAft>
                <a:spcPts val="0"/>
              </a:spcAft>
              <a:buClr>
                <a:srgbClr val="004C97"/>
              </a:buClr>
              <a:buSzPts val="1100"/>
              <a:buFont typeface="Helvetica Neue"/>
              <a:buNone/>
              <a:defRPr sz="1100">
                <a:solidFill>
                  <a:srgbClr val="004C97"/>
                </a:solidFill>
              </a:defRPr>
            </a:lvl3pPr>
            <a:lvl4pPr indent="0" lvl="3" marL="0" algn="l">
              <a:lnSpc>
                <a:spcPct val="120000"/>
              </a:lnSpc>
              <a:spcBef>
                <a:spcPts val="0"/>
              </a:spcBef>
              <a:spcAft>
                <a:spcPts val="0"/>
              </a:spcAft>
              <a:buClr>
                <a:srgbClr val="004C97"/>
              </a:buClr>
              <a:buSzPts val="1100"/>
              <a:buFont typeface="Helvetica Neue"/>
              <a:buNone/>
              <a:defRPr sz="1100">
                <a:solidFill>
                  <a:srgbClr val="004C97"/>
                </a:solidFill>
              </a:defRPr>
            </a:lvl4pPr>
            <a:lvl5pPr indent="0" lvl="4" marL="0" algn="l">
              <a:lnSpc>
                <a:spcPct val="120000"/>
              </a:lnSpc>
              <a:spcBef>
                <a:spcPts val="0"/>
              </a:spcBef>
              <a:spcAft>
                <a:spcPts val="0"/>
              </a:spcAft>
              <a:buClr>
                <a:srgbClr val="004C97"/>
              </a:buClr>
              <a:buSzPts val="1100"/>
              <a:buFont typeface="Helvetica Neue"/>
              <a:buNone/>
              <a:defRPr sz="1100">
                <a:solidFill>
                  <a:srgbClr val="004C97"/>
                </a:solidFill>
              </a:defRPr>
            </a:lvl5pPr>
            <a:lvl6pPr indent="0" lvl="5" marL="0" algn="l">
              <a:lnSpc>
                <a:spcPct val="120000"/>
              </a:lnSpc>
              <a:spcBef>
                <a:spcPts val="0"/>
              </a:spcBef>
              <a:spcAft>
                <a:spcPts val="0"/>
              </a:spcAft>
              <a:buClr>
                <a:srgbClr val="004C97"/>
              </a:buClr>
              <a:buSzPts val="1100"/>
              <a:buFont typeface="Helvetica Neue"/>
              <a:buNone/>
              <a:defRPr sz="1100">
                <a:solidFill>
                  <a:srgbClr val="004C97"/>
                </a:solidFill>
              </a:defRPr>
            </a:lvl6pPr>
            <a:lvl7pPr indent="0" lvl="6" marL="0" algn="l">
              <a:lnSpc>
                <a:spcPct val="120000"/>
              </a:lnSpc>
              <a:spcBef>
                <a:spcPts val="0"/>
              </a:spcBef>
              <a:spcAft>
                <a:spcPts val="0"/>
              </a:spcAft>
              <a:buClr>
                <a:srgbClr val="004C97"/>
              </a:buClr>
              <a:buSzPts val="1100"/>
              <a:buFont typeface="Helvetica Neue"/>
              <a:buNone/>
              <a:defRPr sz="1100">
                <a:solidFill>
                  <a:srgbClr val="004C97"/>
                </a:solidFill>
              </a:defRPr>
            </a:lvl7pPr>
            <a:lvl8pPr indent="0" lvl="7" marL="0" algn="l">
              <a:lnSpc>
                <a:spcPct val="120000"/>
              </a:lnSpc>
              <a:spcBef>
                <a:spcPts val="0"/>
              </a:spcBef>
              <a:spcAft>
                <a:spcPts val="0"/>
              </a:spcAft>
              <a:buClr>
                <a:srgbClr val="004C97"/>
              </a:buClr>
              <a:buSzPts val="1100"/>
              <a:buFont typeface="Helvetica Neue"/>
              <a:buNone/>
              <a:defRPr sz="1100">
                <a:solidFill>
                  <a:srgbClr val="004C97"/>
                </a:solidFill>
              </a:defRPr>
            </a:lvl8pPr>
            <a:lvl9pPr indent="0" lvl="8" marL="0" algn="l">
              <a:lnSpc>
                <a:spcPct val="120000"/>
              </a:lnSpc>
              <a:spcBef>
                <a:spcPts val="0"/>
              </a:spcBef>
              <a:spcAft>
                <a:spcPts val="0"/>
              </a:spcAft>
              <a:buClr>
                <a:srgbClr val="004C97"/>
              </a:buClr>
              <a:buSzPts val="1100"/>
              <a:buFont typeface="Helvetica Neue"/>
              <a:buNone/>
              <a:defRPr sz="1100">
                <a:solidFill>
                  <a:srgbClr val="004C97"/>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ogo Bottom: Title &amp; Content" showMasterSp="0">
  <p:cSld name="1_Logo Bottom: Title &amp; Content">
    <p:spTree>
      <p:nvGrpSpPr>
        <p:cNvPr id="164" name="Shape 164"/>
        <p:cNvGrpSpPr/>
        <p:nvPr/>
      </p:nvGrpSpPr>
      <p:grpSpPr>
        <a:xfrm>
          <a:off x="0" y="0"/>
          <a:ext cx="0" cy="0"/>
          <a:chOff x="0" y="0"/>
          <a:chExt cx="0" cy="0"/>
        </a:xfrm>
      </p:grpSpPr>
      <p:pic>
        <p:nvPicPr>
          <p:cNvPr descr="14-0218-16D.lr.jpg" id="165" name="Google Shape;165;p24"/>
          <p:cNvPicPr preferRelativeResize="0"/>
          <p:nvPr/>
        </p:nvPicPr>
        <p:blipFill rotWithShape="1">
          <a:blip r:embed="rId2">
            <a:alphaModFix/>
          </a:blip>
          <a:srcRect b="26627" l="0" r="0" t="19839"/>
          <a:stretch/>
        </p:blipFill>
        <p:spPr>
          <a:xfrm>
            <a:off x="-30701" y="355599"/>
            <a:ext cx="9196286" cy="2461512"/>
          </a:xfrm>
          <a:prstGeom prst="rect">
            <a:avLst/>
          </a:prstGeom>
          <a:noFill/>
          <a:ln>
            <a:noFill/>
          </a:ln>
        </p:spPr>
      </p:pic>
      <p:pic>
        <p:nvPicPr>
          <p:cNvPr descr="Image" id="166" name="Google Shape;166;p24"/>
          <p:cNvPicPr preferRelativeResize="0"/>
          <p:nvPr/>
        </p:nvPicPr>
        <p:blipFill rotWithShape="1">
          <a:blip r:embed="rId3">
            <a:alphaModFix/>
          </a:blip>
          <a:srcRect b="0" l="0" r="0" t="0"/>
          <a:stretch/>
        </p:blipFill>
        <p:spPr>
          <a:xfrm>
            <a:off x="-26143" y="-6100"/>
            <a:ext cx="6897214" cy="675452"/>
          </a:xfrm>
          <a:prstGeom prst="rect">
            <a:avLst/>
          </a:prstGeom>
          <a:noFill/>
          <a:ln>
            <a:noFill/>
          </a:ln>
        </p:spPr>
      </p:pic>
      <p:sp>
        <p:nvSpPr>
          <p:cNvPr id="167" name="Google Shape;167;p24"/>
          <p:cNvSpPr txBox="1"/>
          <p:nvPr>
            <p:ph idx="1" type="body"/>
          </p:nvPr>
        </p:nvSpPr>
        <p:spPr>
          <a:xfrm>
            <a:off x="228603" y="728664"/>
            <a:ext cx="8672400" cy="3794401"/>
          </a:xfrm>
          <a:prstGeom prst="rect">
            <a:avLst/>
          </a:prstGeom>
          <a:noFill/>
          <a:ln>
            <a:noFill/>
          </a:ln>
        </p:spPr>
        <p:txBody>
          <a:bodyPr anchorCtr="0" anchor="t" bIns="58900" lIns="58900" spcFirstLastPara="1" rIns="58900" wrap="square" tIns="58900">
            <a:normAutofit/>
          </a:bodyPr>
          <a:lstStyle>
            <a:lvl1pPr indent="-330200" lvl="0" marL="457200" algn="l">
              <a:lnSpc>
                <a:spcPct val="100000"/>
              </a:lnSpc>
              <a:spcBef>
                <a:spcPts val="300"/>
              </a:spcBef>
              <a:spcAft>
                <a:spcPts val="0"/>
              </a:spcAft>
              <a:buClr>
                <a:srgbClr val="505050"/>
              </a:buClr>
              <a:buSzPts val="1600"/>
              <a:buChar char="•"/>
              <a:defRPr sz="1600">
                <a:latin typeface="Helvetica Neue"/>
                <a:ea typeface="Helvetica Neue"/>
                <a:cs typeface="Helvetica Neue"/>
                <a:sym typeface="Helvetica Neue"/>
              </a:defRPr>
            </a:lvl1pPr>
            <a:lvl2pPr indent="-330200" lvl="1" marL="914400" algn="l">
              <a:lnSpc>
                <a:spcPct val="100000"/>
              </a:lnSpc>
              <a:spcBef>
                <a:spcPts val="300"/>
              </a:spcBef>
              <a:spcAft>
                <a:spcPts val="0"/>
              </a:spcAft>
              <a:buClr>
                <a:srgbClr val="505050"/>
              </a:buClr>
              <a:buSzPts val="1600"/>
              <a:buChar char="–"/>
              <a:defRPr sz="1600">
                <a:latin typeface="Helvetica Neue"/>
                <a:ea typeface="Helvetica Neue"/>
                <a:cs typeface="Helvetica Neue"/>
                <a:sym typeface="Helvetica Neue"/>
              </a:defRPr>
            </a:lvl2pPr>
            <a:lvl3pPr indent="-330200" lvl="2" marL="1371600" algn="l">
              <a:lnSpc>
                <a:spcPct val="100000"/>
              </a:lnSpc>
              <a:spcBef>
                <a:spcPts val="300"/>
              </a:spcBef>
              <a:spcAft>
                <a:spcPts val="0"/>
              </a:spcAft>
              <a:buClr>
                <a:srgbClr val="505050"/>
              </a:buClr>
              <a:buSzPts val="1600"/>
              <a:buChar char="•"/>
              <a:defRPr sz="1600">
                <a:latin typeface="Helvetica Neue"/>
                <a:ea typeface="Helvetica Neue"/>
                <a:cs typeface="Helvetica Neue"/>
                <a:sym typeface="Helvetica Neue"/>
              </a:defRPr>
            </a:lvl3pPr>
            <a:lvl4pPr indent="-330200" lvl="3" marL="1828800" algn="l">
              <a:lnSpc>
                <a:spcPct val="100000"/>
              </a:lnSpc>
              <a:spcBef>
                <a:spcPts val="300"/>
              </a:spcBef>
              <a:spcAft>
                <a:spcPts val="0"/>
              </a:spcAft>
              <a:buClr>
                <a:srgbClr val="505050"/>
              </a:buClr>
              <a:buSzPts val="1600"/>
              <a:buChar char="–"/>
              <a:defRPr sz="1600">
                <a:latin typeface="Helvetica Neue"/>
                <a:ea typeface="Helvetica Neue"/>
                <a:cs typeface="Helvetica Neue"/>
                <a:sym typeface="Helvetica Neue"/>
              </a:defRPr>
            </a:lvl4pPr>
            <a:lvl5pPr indent="-330200" lvl="4" marL="2286000" algn="l">
              <a:lnSpc>
                <a:spcPct val="100000"/>
              </a:lnSpc>
              <a:spcBef>
                <a:spcPts val="300"/>
              </a:spcBef>
              <a:spcAft>
                <a:spcPts val="0"/>
              </a:spcAft>
              <a:buClr>
                <a:srgbClr val="505050"/>
              </a:buClr>
              <a:buSzPts val="1600"/>
              <a:buChar char="•"/>
              <a:defRPr sz="1600">
                <a:latin typeface="Helvetica Neue"/>
                <a:ea typeface="Helvetica Neue"/>
                <a:cs typeface="Helvetica Neue"/>
                <a:sym typeface="Helvetica Neue"/>
              </a:defRPr>
            </a:lvl5pPr>
            <a:lvl6pPr indent="-304800" lvl="5" marL="2743200" algn="l">
              <a:lnSpc>
                <a:spcPct val="100000"/>
              </a:lnSpc>
              <a:spcBef>
                <a:spcPts val="300"/>
              </a:spcBef>
              <a:spcAft>
                <a:spcPts val="0"/>
              </a:spcAft>
              <a:buClr>
                <a:srgbClr val="505050"/>
              </a:buClr>
              <a:buSzPts val="1200"/>
              <a:buChar char="»"/>
              <a:defRPr/>
            </a:lvl6pPr>
            <a:lvl7pPr indent="-304800" lvl="6" marL="3200400" algn="l">
              <a:lnSpc>
                <a:spcPct val="100000"/>
              </a:lnSpc>
              <a:spcBef>
                <a:spcPts val="300"/>
              </a:spcBef>
              <a:spcAft>
                <a:spcPts val="0"/>
              </a:spcAft>
              <a:buClr>
                <a:srgbClr val="505050"/>
              </a:buClr>
              <a:buSzPts val="1200"/>
              <a:buChar char="»"/>
              <a:defRPr/>
            </a:lvl7pPr>
            <a:lvl8pPr indent="-304800" lvl="7" marL="3657600" algn="l">
              <a:lnSpc>
                <a:spcPct val="100000"/>
              </a:lnSpc>
              <a:spcBef>
                <a:spcPts val="300"/>
              </a:spcBef>
              <a:spcAft>
                <a:spcPts val="0"/>
              </a:spcAft>
              <a:buClr>
                <a:srgbClr val="505050"/>
              </a:buClr>
              <a:buSzPts val="1200"/>
              <a:buChar char="»"/>
              <a:defRPr/>
            </a:lvl8pPr>
            <a:lvl9pPr indent="-304800" lvl="8" marL="4114800" algn="l">
              <a:lnSpc>
                <a:spcPct val="100000"/>
              </a:lnSpc>
              <a:spcBef>
                <a:spcPts val="300"/>
              </a:spcBef>
              <a:spcAft>
                <a:spcPts val="0"/>
              </a:spcAft>
              <a:buClr>
                <a:srgbClr val="505050"/>
              </a:buClr>
              <a:buSzPts val="1200"/>
              <a:buChar char="»"/>
              <a:defRPr/>
            </a:lvl9pPr>
          </a:lstStyle>
          <a:p/>
        </p:txBody>
      </p:sp>
      <p:sp>
        <p:nvSpPr>
          <p:cNvPr id="168" name="Google Shape;168;p24"/>
          <p:cNvSpPr txBox="1"/>
          <p:nvPr>
            <p:ph type="title"/>
          </p:nvPr>
        </p:nvSpPr>
        <p:spPr>
          <a:xfrm>
            <a:off x="228600" y="188813"/>
            <a:ext cx="8686800" cy="321000"/>
          </a:xfrm>
          <a:prstGeom prst="rect">
            <a:avLst/>
          </a:prstGeom>
          <a:noFill/>
          <a:ln>
            <a:noFill/>
          </a:ln>
        </p:spPr>
        <p:txBody>
          <a:bodyPr anchorCtr="0" anchor="b" bIns="58900" lIns="58900" spcFirstLastPara="1" rIns="58900" wrap="square" tIns="58900">
            <a:normAutofit/>
          </a:bodyPr>
          <a:lstStyle>
            <a:lvl1pPr lvl="0" algn="l">
              <a:lnSpc>
                <a:spcPct val="100000"/>
              </a:lnSpc>
              <a:spcBef>
                <a:spcPts val="0"/>
              </a:spcBef>
              <a:spcAft>
                <a:spcPts val="0"/>
              </a:spcAft>
              <a:buClr>
                <a:srgbClr val="004C97"/>
              </a:buClr>
              <a:buSzPts val="2000"/>
              <a:buFont typeface="Helvetica Neue"/>
              <a:buNone/>
              <a:defRPr sz="2000">
                <a:latin typeface="Helvetica Neue"/>
                <a:ea typeface="Helvetica Neue"/>
                <a:cs typeface="Helvetica Neue"/>
                <a:sym typeface="Helvetica Neue"/>
              </a:defRPr>
            </a:lvl1pPr>
            <a:lvl2pPr lvl="1" algn="l">
              <a:lnSpc>
                <a:spcPct val="100000"/>
              </a:lnSpc>
              <a:spcBef>
                <a:spcPts val="0"/>
              </a:spcBef>
              <a:spcAft>
                <a:spcPts val="0"/>
              </a:spcAft>
              <a:buClr>
                <a:srgbClr val="004C97"/>
              </a:buClr>
              <a:buSzPts val="1200"/>
              <a:buNone/>
              <a:defRPr/>
            </a:lvl2pPr>
            <a:lvl3pPr lvl="2" algn="l">
              <a:lnSpc>
                <a:spcPct val="100000"/>
              </a:lnSpc>
              <a:spcBef>
                <a:spcPts val="0"/>
              </a:spcBef>
              <a:spcAft>
                <a:spcPts val="0"/>
              </a:spcAft>
              <a:buClr>
                <a:srgbClr val="004C97"/>
              </a:buClr>
              <a:buSzPts val="1200"/>
              <a:buNone/>
              <a:defRPr/>
            </a:lvl3pPr>
            <a:lvl4pPr lvl="3" algn="l">
              <a:lnSpc>
                <a:spcPct val="100000"/>
              </a:lnSpc>
              <a:spcBef>
                <a:spcPts val="0"/>
              </a:spcBef>
              <a:spcAft>
                <a:spcPts val="0"/>
              </a:spcAft>
              <a:buClr>
                <a:srgbClr val="004C97"/>
              </a:buClr>
              <a:buSzPts val="1200"/>
              <a:buNone/>
              <a:defRPr/>
            </a:lvl4pPr>
            <a:lvl5pPr lvl="4" algn="l">
              <a:lnSpc>
                <a:spcPct val="100000"/>
              </a:lnSpc>
              <a:spcBef>
                <a:spcPts val="0"/>
              </a:spcBef>
              <a:spcAft>
                <a:spcPts val="0"/>
              </a:spcAft>
              <a:buClr>
                <a:srgbClr val="004C97"/>
              </a:buClr>
              <a:buSzPts val="1200"/>
              <a:buNone/>
              <a:defRPr/>
            </a:lvl5pPr>
            <a:lvl6pPr lvl="5" algn="l">
              <a:lnSpc>
                <a:spcPct val="100000"/>
              </a:lnSpc>
              <a:spcBef>
                <a:spcPts val="0"/>
              </a:spcBef>
              <a:spcAft>
                <a:spcPts val="0"/>
              </a:spcAft>
              <a:buClr>
                <a:srgbClr val="004C97"/>
              </a:buClr>
              <a:buSzPts val="1200"/>
              <a:buNone/>
              <a:defRPr/>
            </a:lvl6pPr>
            <a:lvl7pPr lvl="6" algn="l">
              <a:lnSpc>
                <a:spcPct val="100000"/>
              </a:lnSpc>
              <a:spcBef>
                <a:spcPts val="0"/>
              </a:spcBef>
              <a:spcAft>
                <a:spcPts val="0"/>
              </a:spcAft>
              <a:buClr>
                <a:srgbClr val="004C97"/>
              </a:buClr>
              <a:buSzPts val="1200"/>
              <a:buNone/>
              <a:defRPr/>
            </a:lvl7pPr>
            <a:lvl8pPr lvl="7" algn="l">
              <a:lnSpc>
                <a:spcPct val="100000"/>
              </a:lnSpc>
              <a:spcBef>
                <a:spcPts val="0"/>
              </a:spcBef>
              <a:spcAft>
                <a:spcPts val="0"/>
              </a:spcAft>
              <a:buClr>
                <a:srgbClr val="004C97"/>
              </a:buClr>
              <a:buSzPts val="1200"/>
              <a:buNone/>
              <a:defRPr/>
            </a:lvl8pPr>
            <a:lvl9pPr lvl="8" algn="l">
              <a:lnSpc>
                <a:spcPct val="100000"/>
              </a:lnSpc>
              <a:spcBef>
                <a:spcPts val="0"/>
              </a:spcBef>
              <a:spcAft>
                <a:spcPts val="0"/>
              </a:spcAft>
              <a:buClr>
                <a:srgbClr val="004C97"/>
              </a:buClr>
              <a:buSzPts val="1200"/>
              <a:buNone/>
              <a:defRPr/>
            </a:lvl9pPr>
          </a:lstStyle>
          <a:p/>
        </p:txBody>
      </p:sp>
      <p:sp>
        <p:nvSpPr>
          <p:cNvPr id="169" name="Google Shape;169;p24"/>
          <p:cNvSpPr txBox="1"/>
          <p:nvPr>
            <p:ph idx="12" type="sldNum"/>
          </p:nvPr>
        </p:nvSpPr>
        <p:spPr>
          <a:xfrm>
            <a:off x="222249" y="4878161"/>
            <a:ext cx="128088" cy="91512"/>
          </a:xfrm>
          <a:prstGeom prst="rect">
            <a:avLst/>
          </a:prstGeom>
          <a:noFill/>
          <a:ln>
            <a:noFill/>
          </a:ln>
        </p:spPr>
        <p:txBody>
          <a:bodyPr anchorCtr="0" anchor="t" bIns="0" lIns="0" spcFirstLastPara="1" rIns="0" wrap="square" tIns="0">
            <a:spAutoFit/>
          </a:bodyPr>
          <a:lstStyle>
            <a:lvl1pPr indent="0" lvl="0" marL="0" marR="0" algn="l">
              <a:lnSpc>
                <a:spcPct val="120000"/>
              </a:lnSpc>
              <a:spcBef>
                <a:spcPts val="0"/>
              </a:spcBef>
              <a:spcAft>
                <a:spcPts val="0"/>
              </a:spcAft>
              <a:buClr>
                <a:srgbClr val="004C97"/>
              </a:buClr>
              <a:buSzPts val="800"/>
              <a:buFont typeface="Helvetica Neue"/>
              <a:buNone/>
              <a:defRPr sz="800">
                <a:latin typeface="Helvetica Neue"/>
                <a:ea typeface="Helvetica Neue"/>
                <a:cs typeface="Helvetica Neue"/>
                <a:sym typeface="Helvetica Neue"/>
              </a:defRPr>
            </a:lvl1pPr>
            <a:lvl2pPr indent="0" lvl="1" marL="0" marR="0" algn="l">
              <a:lnSpc>
                <a:spcPct val="120000"/>
              </a:lnSpc>
              <a:spcBef>
                <a:spcPts val="0"/>
              </a:spcBef>
              <a:spcAft>
                <a:spcPts val="0"/>
              </a:spcAft>
              <a:buClr>
                <a:srgbClr val="004C97"/>
              </a:buClr>
              <a:buSzPts val="800"/>
              <a:buFont typeface="Helvetica Neue"/>
              <a:buNone/>
              <a:defRPr sz="800">
                <a:latin typeface="Helvetica Neue"/>
                <a:ea typeface="Helvetica Neue"/>
                <a:cs typeface="Helvetica Neue"/>
                <a:sym typeface="Helvetica Neue"/>
              </a:defRPr>
            </a:lvl2pPr>
            <a:lvl3pPr indent="0" lvl="2" marL="0" marR="0" algn="l">
              <a:lnSpc>
                <a:spcPct val="120000"/>
              </a:lnSpc>
              <a:spcBef>
                <a:spcPts val="0"/>
              </a:spcBef>
              <a:spcAft>
                <a:spcPts val="0"/>
              </a:spcAft>
              <a:buClr>
                <a:srgbClr val="004C97"/>
              </a:buClr>
              <a:buSzPts val="800"/>
              <a:buFont typeface="Helvetica Neue"/>
              <a:buNone/>
              <a:defRPr sz="800">
                <a:latin typeface="Helvetica Neue"/>
                <a:ea typeface="Helvetica Neue"/>
                <a:cs typeface="Helvetica Neue"/>
                <a:sym typeface="Helvetica Neue"/>
              </a:defRPr>
            </a:lvl3pPr>
            <a:lvl4pPr indent="0" lvl="3" marL="0" marR="0" algn="l">
              <a:lnSpc>
                <a:spcPct val="120000"/>
              </a:lnSpc>
              <a:spcBef>
                <a:spcPts val="0"/>
              </a:spcBef>
              <a:spcAft>
                <a:spcPts val="0"/>
              </a:spcAft>
              <a:buClr>
                <a:srgbClr val="004C97"/>
              </a:buClr>
              <a:buSzPts val="800"/>
              <a:buFont typeface="Helvetica Neue"/>
              <a:buNone/>
              <a:defRPr sz="800">
                <a:latin typeface="Helvetica Neue"/>
                <a:ea typeface="Helvetica Neue"/>
                <a:cs typeface="Helvetica Neue"/>
                <a:sym typeface="Helvetica Neue"/>
              </a:defRPr>
            </a:lvl4pPr>
            <a:lvl5pPr indent="0" lvl="4" marL="0" marR="0" algn="l">
              <a:lnSpc>
                <a:spcPct val="120000"/>
              </a:lnSpc>
              <a:spcBef>
                <a:spcPts val="0"/>
              </a:spcBef>
              <a:spcAft>
                <a:spcPts val="0"/>
              </a:spcAft>
              <a:buClr>
                <a:srgbClr val="004C97"/>
              </a:buClr>
              <a:buSzPts val="800"/>
              <a:buFont typeface="Helvetica Neue"/>
              <a:buNone/>
              <a:defRPr sz="800">
                <a:latin typeface="Helvetica Neue"/>
                <a:ea typeface="Helvetica Neue"/>
                <a:cs typeface="Helvetica Neue"/>
                <a:sym typeface="Helvetica Neue"/>
              </a:defRPr>
            </a:lvl5pPr>
            <a:lvl6pPr indent="0" lvl="5" marL="0" marR="0" algn="l">
              <a:lnSpc>
                <a:spcPct val="120000"/>
              </a:lnSpc>
              <a:spcBef>
                <a:spcPts val="0"/>
              </a:spcBef>
              <a:spcAft>
                <a:spcPts val="0"/>
              </a:spcAft>
              <a:buClr>
                <a:srgbClr val="004C97"/>
              </a:buClr>
              <a:buSzPts val="800"/>
              <a:buFont typeface="Helvetica Neue"/>
              <a:buNone/>
              <a:defRPr sz="800">
                <a:latin typeface="Helvetica Neue"/>
                <a:ea typeface="Helvetica Neue"/>
                <a:cs typeface="Helvetica Neue"/>
                <a:sym typeface="Helvetica Neue"/>
              </a:defRPr>
            </a:lvl6pPr>
            <a:lvl7pPr indent="0" lvl="6" marL="0" marR="0" algn="l">
              <a:lnSpc>
                <a:spcPct val="120000"/>
              </a:lnSpc>
              <a:spcBef>
                <a:spcPts val="0"/>
              </a:spcBef>
              <a:spcAft>
                <a:spcPts val="0"/>
              </a:spcAft>
              <a:buClr>
                <a:srgbClr val="004C97"/>
              </a:buClr>
              <a:buSzPts val="800"/>
              <a:buFont typeface="Helvetica Neue"/>
              <a:buNone/>
              <a:defRPr sz="800">
                <a:latin typeface="Helvetica Neue"/>
                <a:ea typeface="Helvetica Neue"/>
                <a:cs typeface="Helvetica Neue"/>
                <a:sym typeface="Helvetica Neue"/>
              </a:defRPr>
            </a:lvl7pPr>
            <a:lvl8pPr indent="0" lvl="7" marL="0" marR="0" algn="l">
              <a:lnSpc>
                <a:spcPct val="120000"/>
              </a:lnSpc>
              <a:spcBef>
                <a:spcPts val="0"/>
              </a:spcBef>
              <a:spcAft>
                <a:spcPts val="0"/>
              </a:spcAft>
              <a:buClr>
                <a:srgbClr val="004C97"/>
              </a:buClr>
              <a:buSzPts val="800"/>
              <a:buFont typeface="Helvetica Neue"/>
              <a:buNone/>
              <a:defRPr sz="800">
                <a:latin typeface="Helvetica Neue"/>
                <a:ea typeface="Helvetica Neue"/>
                <a:cs typeface="Helvetica Neue"/>
                <a:sym typeface="Helvetica Neue"/>
              </a:defRPr>
            </a:lvl8pPr>
            <a:lvl9pPr indent="0" lvl="8" marL="0" marR="0" algn="l">
              <a:lnSpc>
                <a:spcPct val="120000"/>
              </a:lnSpc>
              <a:spcBef>
                <a:spcPts val="0"/>
              </a:spcBef>
              <a:spcAft>
                <a:spcPts val="0"/>
              </a:spcAft>
              <a:buClr>
                <a:srgbClr val="004C97"/>
              </a:buClr>
              <a:buSzPts val="800"/>
              <a:buFont typeface="Helvetica Neue"/>
              <a:buNone/>
              <a:defRPr sz="800">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sz="11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tor page">
  <p:cSld name="Picture Layout_1">
    <p:spTree>
      <p:nvGrpSpPr>
        <p:cNvPr id="26" name="Shape 26"/>
        <p:cNvGrpSpPr/>
        <p:nvPr/>
      </p:nvGrpSpPr>
      <p:grpSpPr>
        <a:xfrm>
          <a:off x="0" y="0"/>
          <a:ext cx="0" cy="0"/>
          <a:chOff x="0" y="0"/>
          <a:chExt cx="0" cy="0"/>
        </a:xfrm>
      </p:grpSpPr>
      <p:sp>
        <p:nvSpPr>
          <p:cNvPr id="27" name="Google Shape;27;p4"/>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a:p>
        </p:txBody>
      </p:sp>
      <p:sp>
        <p:nvSpPr>
          <p:cNvPr id="28" name="Google Shape;28;p4"/>
          <p:cNvSpPr txBox="1"/>
          <p:nvPr>
            <p:ph type="title"/>
          </p:nvPr>
        </p:nvSpPr>
        <p:spPr>
          <a:xfrm>
            <a:off x="943625" y="1519450"/>
            <a:ext cx="7070400" cy="14385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rgbClr val="000000"/>
              </a:buClr>
              <a:buSzPts val="3600"/>
              <a:buFont typeface="Arial"/>
              <a:buNone/>
              <a:defRPr b="1" i="1" sz="3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Bottom: Comparison">
  <p:cSld name="Logo Bottom: Comparison">
    <p:spTree>
      <p:nvGrpSpPr>
        <p:cNvPr id="29" name="Shape 29"/>
        <p:cNvGrpSpPr/>
        <p:nvPr/>
      </p:nvGrpSpPr>
      <p:grpSpPr>
        <a:xfrm>
          <a:off x="0" y="0"/>
          <a:ext cx="0" cy="0"/>
          <a:chOff x="0" y="0"/>
          <a:chExt cx="0" cy="0"/>
        </a:xfrm>
      </p:grpSpPr>
      <p:sp>
        <p:nvSpPr>
          <p:cNvPr id="30" name="Google Shape;30;p5"/>
          <p:cNvSpPr txBox="1"/>
          <p:nvPr>
            <p:ph idx="1" type="body"/>
          </p:nvPr>
        </p:nvSpPr>
        <p:spPr>
          <a:xfrm>
            <a:off x="228601" y="728663"/>
            <a:ext cx="4206300" cy="27252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360"/>
              </a:spcBef>
              <a:spcAft>
                <a:spcPts val="0"/>
              </a:spcAft>
              <a:buClr>
                <a:srgbClr val="505050"/>
              </a:buClr>
              <a:buSzPts val="1800"/>
              <a:buFont typeface="Arial"/>
              <a:buChar char="•"/>
              <a:defRPr b="0" i="0" sz="1800" u="none" cap="none" strike="noStrike">
                <a:solidFill>
                  <a:srgbClr val="505050"/>
                </a:solidFill>
                <a:latin typeface="Helvetica Neue"/>
                <a:ea typeface="Helvetica Neue"/>
                <a:cs typeface="Helvetica Neue"/>
                <a:sym typeface="Helvetica Neue"/>
              </a:defRPr>
            </a:lvl1pPr>
            <a:lvl2pPr indent="-330200" lvl="1" marL="914400" marR="0" rtl="0" algn="l">
              <a:lnSpc>
                <a:spcPct val="100000"/>
              </a:lnSpc>
              <a:spcBef>
                <a:spcPts val="320"/>
              </a:spcBef>
              <a:spcAft>
                <a:spcPts val="0"/>
              </a:spcAft>
              <a:buClr>
                <a:srgbClr val="505050"/>
              </a:buClr>
              <a:buSzPts val="1600"/>
              <a:buFont typeface="Arial"/>
              <a:buChar char="–"/>
              <a:defRPr b="0" i="0" sz="1600" u="none" cap="none" strike="noStrike">
                <a:solidFill>
                  <a:srgbClr val="505050"/>
                </a:solidFill>
                <a:latin typeface="Helvetica Neue"/>
                <a:ea typeface="Helvetica Neue"/>
                <a:cs typeface="Helvetica Neue"/>
                <a:sym typeface="Helvetica Neue"/>
              </a:defRPr>
            </a:lvl2pPr>
            <a:lvl3pPr indent="-323850" lvl="2" marL="1371600" marR="0" rtl="0" algn="l">
              <a:lnSpc>
                <a:spcPct val="100000"/>
              </a:lnSpc>
              <a:spcBef>
                <a:spcPts val="300"/>
              </a:spcBef>
              <a:spcAft>
                <a:spcPts val="0"/>
              </a:spcAft>
              <a:buClr>
                <a:srgbClr val="505050"/>
              </a:buClr>
              <a:buSzPts val="1500"/>
              <a:buFont typeface="Arial"/>
              <a:buChar char="•"/>
              <a:defRPr b="0" i="0" sz="1500" u="none" cap="none" strike="noStrike">
                <a:solidFill>
                  <a:srgbClr val="505050"/>
                </a:solidFill>
                <a:latin typeface="Helvetica Neue"/>
                <a:ea typeface="Helvetica Neue"/>
                <a:cs typeface="Helvetica Neue"/>
                <a:sym typeface="Helvetica Neue"/>
              </a:defRPr>
            </a:lvl3pPr>
            <a:lvl4pPr indent="-317500" lvl="3" marL="1828800" marR="0" rtl="0" algn="l">
              <a:lnSpc>
                <a:spcPct val="100000"/>
              </a:lnSpc>
              <a:spcBef>
                <a:spcPts val="280"/>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4pPr>
            <a:lvl5pPr indent="-317500" lvl="4" marL="2286000" marR="0" rtl="0" algn="l">
              <a:lnSpc>
                <a:spcPct val="100000"/>
              </a:lnSpc>
              <a:spcBef>
                <a:spcPts val="280"/>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 name="Google Shape;31;p5"/>
          <p:cNvSpPr txBox="1"/>
          <p:nvPr>
            <p:ph idx="2" type="body"/>
          </p:nvPr>
        </p:nvSpPr>
        <p:spPr>
          <a:xfrm>
            <a:off x="4692455" y="728663"/>
            <a:ext cx="4215300" cy="27252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360"/>
              </a:spcBef>
              <a:spcAft>
                <a:spcPts val="0"/>
              </a:spcAft>
              <a:buClr>
                <a:srgbClr val="505050"/>
              </a:buClr>
              <a:buSzPts val="1800"/>
              <a:buFont typeface="Arial"/>
              <a:buChar char="•"/>
              <a:defRPr b="0" i="0" sz="1800" u="none" cap="none" strike="noStrike">
                <a:solidFill>
                  <a:srgbClr val="505050"/>
                </a:solidFill>
                <a:latin typeface="Helvetica Neue"/>
                <a:ea typeface="Helvetica Neue"/>
                <a:cs typeface="Helvetica Neue"/>
                <a:sym typeface="Helvetica Neue"/>
              </a:defRPr>
            </a:lvl1pPr>
            <a:lvl2pPr indent="-330200" lvl="1" marL="914400" marR="0" rtl="0" algn="l">
              <a:lnSpc>
                <a:spcPct val="100000"/>
              </a:lnSpc>
              <a:spcBef>
                <a:spcPts val="320"/>
              </a:spcBef>
              <a:spcAft>
                <a:spcPts val="0"/>
              </a:spcAft>
              <a:buClr>
                <a:srgbClr val="505050"/>
              </a:buClr>
              <a:buSzPts val="1600"/>
              <a:buFont typeface="Arial"/>
              <a:buChar char="–"/>
              <a:defRPr b="0" i="0" sz="1600" u="none" cap="none" strike="noStrike">
                <a:solidFill>
                  <a:srgbClr val="505050"/>
                </a:solidFill>
                <a:latin typeface="Helvetica Neue"/>
                <a:ea typeface="Helvetica Neue"/>
                <a:cs typeface="Helvetica Neue"/>
                <a:sym typeface="Helvetica Neue"/>
              </a:defRPr>
            </a:lvl2pPr>
            <a:lvl3pPr indent="-323850" lvl="2" marL="1371600" marR="0" rtl="0" algn="l">
              <a:lnSpc>
                <a:spcPct val="100000"/>
              </a:lnSpc>
              <a:spcBef>
                <a:spcPts val="300"/>
              </a:spcBef>
              <a:spcAft>
                <a:spcPts val="0"/>
              </a:spcAft>
              <a:buClr>
                <a:srgbClr val="505050"/>
              </a:buClr>
              <a:buSzPts val="1500"/>
              <a:buFont typeface="Arial"/>
              <a:buChar char="•"/>
              <a:defRPr b="0" i="0" sz="1500" u="none" cap="none" strike="noStrike">
                <a:solidFill>
                  <a:srgbClr val="505050"/>
                </a:solidFill>
                <a:latin typeface="Helvetica Neue"/>
                <a:ea typeface="Helvetica Neue"/>
                <a:cs typeface="Helvetica Neue"/>
                <a:sym typeface="Helvetica Neue"/>
              </a:defRPr>
            </a:lvl3pPr>
            <a:lvl4pPr indent="-317500" lvl="3" marL="1828800" marR="0" rtl="0" algn="l">
              <a:lnSpc>
                <a:spcPct val="100000"/>
              </a:lnSpc>
              <a:spcBef>
                <a:spcPts val="280"/>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4pPr>
            <a:lvl5pPr indent="-317500" lvl="4" marL="2286000" marR="0" rtl="0" algn="l">
              <a:lnSpc>
                <a:spcPct val="100000"/>
              </a:lnSpc>
              <a:spcBef>
                <a:spcPts val="280"/>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2" name="Google Shape;32;p5"/>
          <p:cNvSpPr txBox="1"/>
          <p:nvPr>
            <p:ph idx="3" type="body"/>
          </p:nvPr>
        </p:nvSpPr>
        <p:spPr>
          <a:xfrm>
            <a:off x="229365" y="3573827"/>
            <a:ext cx="4205400" cy="9495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260"/>
              </a:spcBef>
              <a:spcAft>
                <a:spcPts val="0"/>
              </a:spcAft>
              <a:buClr>
                <a:srgbClr val="004C97"/>
              </a:buClr>
              <a:buSzPts val="1300"/>
              <a:buFont typeface="Arial"/>
              <a:buNone/>
              <a:defRPr b="1" i="0" sz="13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240"/>
              </a:spcBef>
              <a:spcAft>
                <a:spcPts val="0"/>
              </a:spcAft>
              <a:buClr>
                <a:srgbClr val="7F7F7F"/>
              </a:buClr>
              <a:buSzPts val="1200"/>
              <a:buFont typeface="Arial"/>
              <a:buNone/>
              <a:defRPr b="0" i="0" sz="1200" u="none" cap="none" strike="noStrike">
                <a:solidFill>
                  <a:srgbClr val="7F7F7F"/>
                </a:solidFill>
                <a:latin typeface="Helvetica Neue"/>
                <a:ea typeface="Helvetica Neue"/>
                <a:cs typeface="Helvetica Neue"/>
                <a:sym typeface="Helvetica Neue"/>
              </a:defRPr>
            </a:lvl2pPr>
            <a:lvl3pPr indent="-228600" lvl="2" marL="1371600" marR="0" rtl="0" algn="l">
              <a:lnSpc>
                <a:spcPct val="100000"/>
              </a:lnSpc>
              <a:spcBef>
                <a:spcPts val="200"/>
              </a:spcBef>
              <a:spcAft>
                <a:spcPts val="0"/>
              </a:spcAft>
              <a:buClr>
                <a:srgbClr val="7F7F7F"/>
              </a:buClr>
              <a:buSzPts val="1000"/>
              <a:buFont typeface="Arial"/>
              <a:buNone/>
              <a:defRPr b="0" i="0" sz="1000" u="none" cap="none" strike="noStrike">
                <a:solidFill>
                  <a:srgbClr val="7F7F7F"/>
                </a:solidFill>
                <a:latin typeface="Helvetica Neue"/>
                <a:ea typeface="Helvetica Neue"/>
                <a:cs typeface="Helvetica Neue"/>
                <a:sym typeface="Helvetica Neue"/>
              </a:defRPr>
            </a:lvl3pPr>
            <a:lvl4pPr indent="-228600" lvl="3" marL="1828800" marR="0" rtl="0" algn="l">
              <a:lnSpc>
                <a:spcPct val="100000"/>
              </a:lnSpc>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4pPr>
            <a:lvl5pPr indent="-228600" lvl="4" marL="2286000" marR="0" rtl="0" algn="l">
              <a:lnSpc>
                <a:spcPct val="100000"/>
              </a:lnSpc>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33" name="Google Shape;33;p5"/>
          <p:cNvSpPr txBox="1"/>
          <p:nvPr>
            <p:ph idx="4" type="body"/>
          </p:nvPr>
        </p:nvSpPr>
        <p:spPr>
          <a:xfrm>
            <a:off x="4692452" y="3573827"/>
            <a:ext cx="4206300" cy="9495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260"/>
              </a:spcBef>
              <a:spcAft>
                <a:spcPts val="0"/>
              </a:spcAft>
              <a:buClr>
                <a:srgbClr val="004C97"/>
              </a:buClr>
              <a:buSzPts val="1300"/>
              <a:buFont typeface="Arial"/>
              <a:buNone/>
              <a:defRPr b="1" i="0" sz="13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240"/>
              </a:spcBef>
              <a:spcAft>
                <a:spcPts val="0"/>
              </a:spcAft>
              <a:buClr>
                <a:srgbClr val="7F7F7F"/>
              </a:buClr>
              <a:buSzPts val="1200"/>
              <a:buFont typeface="Arial"/>
              <a:buNone/>
              <a:defRPr b="0" i="0" sz="1200" u="none" cap="none" strike="noStrike">
                <a:solidFill>
                  <a:srgbClr val="7F7F7F"/>
                </a:solidFill>
                <a:latin typeface="Helvetica Neue"/>
                <a:ea typeface="Helvetica Neue"/>
                <a:cs typeface="Helvetica Neue"/>
                <a:sym typeface="Helvetica Neue"/>
              </a:defRPr>
            </a:lvl2pPr>
            <a:lvl3pPr indent="-228600" lvl="2" marL="1371600" marR="0" rtl="0" algn="l">
              <a:lnSpc>
                <a:spcPct val="100000"/>
              </a:lnSpc>
              <a:spcBef>
                <a:spcPts val="200"/>
              </a:spcBef>
              <a:spcAft>
                <a:spcPts val="0"/>
              </a:spcAft>
              <a:buClr>
                <a:srgbClr val="7F7F7F"/>
              </a:buClr>
              <a:buSzPts val="1000"/>
              <a:buFont typeface="Arial"/>
              <a:buNone/>
              <a:defRPr b="0" i="0" sz="1000" u="none" cap="none" strike="noStrike">
                <a:solidFill>
                  <a:srgbClr val="7F7F7F"/>
                </a:solidFill>
                <a:latin typeface="Helvetica Neue"/>
                <a:ea typeface="Helvetica Neue"/>
                <a:cs typeface="Helvetica Neue"/>
                <a:sym typeface="Helvetica Neue"/>
              </a:defRPr>
            </a:lvl3pPr>
            <a:lvl4pPr indent="-228600" lvl="3" marL="1828800" marR="0" rtl="0" algn="l">
              <a:lnSpc>
                <a:spcPct val="100000"/>
              </a:lnSpc>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4pPr>
            <a:lvl5pPr indent="-228600" lvl="4" marL="2286000" marR="0" rtl="0" algn="l">
              <a:lnSpc>
                <a:spcPct val="100000"/>
              </a:lnSpc>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34" name="Google Shape;34;p5"/>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1" type="ftr"/>
          </p:nvPr>
        </p:nvSpPr>
        <p:spPr>
          <a:xfrm>
            <a:off x="1530602" y="4878161"/>
            <a:ext cx="6262200" cy="182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a:p>
        </p:txBody>
      </p:sp>
      <p:sp>
        <p:nvSpPr>
          <p:cNvPr id="37" name="Google Shape;37;p5"/>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1" i="0" sz="2200" u="none" cap="none" strike="noStrike">
                <a:solidFill>
                  <a:srgbClr val="004C9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Bottom: Content &amp; Caption">
  <p:cSld name="Logo Bottom: Content &amp; Caption">
    <p:spTree>
      <p:nvGrpSpPr>
        <p:cNvPr id="38" name="Shape 38"/>
        <p:cNvGrpSpPr/>
        <p:nvPr/>
      </p:nvGrpSpPr>
      <p:grpSpPr>
        <a:xfrm>
          <a:off x="0" y="0"/>
          <a:ext cx="0" cy="0"/>
          <a:chOff x="0" y="0"/>
          <a:chExt cx="0" cy="0"/>
        </a:xfrm>
      </p:grpSpPr>
      <p:sp>
        <p:nvSpPr>
          <p:cNvPr id="39" name="Google Shape;39;p6"/>
          <p:cNvSpPr txBox="1"/>
          <p:nvPr>
            <p:ph idx="1" type="body"/>
          </p:nvPr>
        </p:nvSpPr>
        <p:spPr>
          <a:xfrm>
            <a:off x="228600" y="719138"/>
            <a:ext cx="3027900" cy="3767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260"/>
              </a:spcBef>
              <a:spcAft>
                <a:spcPts val="0"/>
              </a:spcAft>
              <a:buClr>
                <a:srgbClr val="004C97"/>
              </a:buClr>
              <a:buSzPts val="1300"/>
              <a:buFont typeface="Arial"/>
              <a:buNone/>
              <a:defRPr b="1" i="0" sz="13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240"/>
              </a:spcBef>
              <a:spcAft>
                <a:spcPts val="0"/>
              </a:spcAft>
              <a:buClr>
                <a:srgbClr val="7F7F7F"/>
              </a:buClr>
              <a:buSzPts val="1200"/>
              <a:buFont typeface="Arial"/>
              <a:buNone/>
              <a:defRPr b="0" i="0" sz="1200" u="none" cap="none" strike="noStrike">
                <a:solidFill>
                  <a:srgbClr val="7F7F7F"/>
                </a:solidFill>
                <a:latin typeface="Helvetica Neue"/>
                <a:ea typeface="Helvetica Neue"/>
                <a:cs typeface="Helvetica Neue"/>
                <a:sym typeface="Helvetica Neue"/>
              </a:defRPr>
            </a:lvl2pPr>
            <a:lvl3pPr indent="-228600" lvl="2" marL="1371600" marR="0" rtl="0" algn="l">
              <a:lnSpc>
                <a:spcPct val="100000"/>
              </a:lnSpc>
              <a:spcBef>
                <a:spcPts val="200"/>
              </a:spcBef>
              <a:spcAft>
                <a:spcPts val="0"/>
              </a:spcAft>
              <a:buClr>
                <a:srgbClr val="7F7F7F"/>
              </a:buClr>
              <a:buSzPts val="1000"/>
              <a:buFont typeface="Arial"/>
              <a:buNone/>
              <a:defRPr b="0" i="0" sz="1000" u="none" cap="none" strike="noStrike">
                <a:solidFill>
                  <a:srgbClr val="7F7F7F"/>
                </a:solidFill>
                <a:latin typeface="Helvetica Neue"/>
                <a:ea typeface="Helvetica Neue"/>
                <a:cs typeface="Helvetica Neue"/>
                <a:sym typeface="Helvetica Neue"/>
              </a:defRPr>
            </a:lvl3pPr>
            <a:lvl4pPr indent="-228600" lvl="3" marL="1828800" marR="0" rtl="0" algn="l">
              <a:lnSpc>
                <a:spcPct val="100000"/>
              </a:lnSpc>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4pPr>
            <a:lvl5pPr indent="-228600" lvl="4" marL="2286000" marR="0" rtl="0" algn="l">
              <a:lnSpc>
                <a:spcPct val="100000"/>
              </a:lnSpc>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40" name="Google Shape;40;p6"/>
          <p:cNvSpPr txBox="1"/>
          <p:nvPr>
            <p:ph idx="2" type="body"/>
          </p:nvPr>
        </p:nvSpPr>
        <p:spPr>
          <a:xfrm>
            <a:off x="3542715" y="719139"/>
            <a:ext cx="5347500" cy="37671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360"/>
              </a:spcBef>
              <a:spcAft>
                <a:spcPts val="0"/>
              </a:spcAft>
              <a:buClr>
                <a:srgbClr val="505050"/>
              </a:buClr>
              <a:buSzPts val="1800"/>
              <a:buFont typeface="Arial"/>
              <a:buChar char="•"/>
              <a:defRPr b="0" i="0" sz="1800" u="none" cap="none" strike="noStrike">
                <a:solidFill>
                  <a:srgbClr val="505050"/>
                </a:solidFill>
                <a:latin typeface="Helvetica Neue"/>
                <a:ea typeface="Helvetica Neue"/>
                <a:cs typeface="Helvetica Neue"/>
                <a:sym typeface="Helvetica Neue"/>
              </a:defRPr>
            </a:lvl1pPr>
            <a:lvl2pPr indent="-330200" lvl="1" marL="914400" marR="0" rtl="0" algn="l">
              <a:lnSpc>
                <a:spcPct val="100000"/>
              </a:lnSpc>
              <a:spcBef>
                <a:spcPts val="320"/>
              </a:spcBef>
              <a:spcAft>
                <a:spcPts val="0"/>
              </a:spcAft>
              <a:buClr>
                <a:srgbClr val="505050"/>
              </a:buClr>
              <a:buSzPts val="1600"/>
              <a:buFont typeface="Arial"/>
              <a:buChar char="–"/>
              <a:defRPr b="0" i="0" sz="1600" u="none" cap="none" strike="noStrike">
                <a:solidFill>
                  <a:srgbClr val="505050"/>
                </a:solidFill>
                <a:latin typeface="Helvetica Neue"/>
                <a:ea typeface="Helvetica Neue"/>
                <a:cs typeface="Helvetica Neue"/>
                <a:sym typeface="Helvetica Neue"/>
              </a:defRPr>
            </a:lvl2pPr>
            <a:lvl3pPr indent="-323850" lvl="2" marL="1371600" marR="0" rtl="0" algn="l">
              <a:lnSpc>
                <a:spcPct val="100000"/>
              </a:lnSpc>
              <a:spcBef>
                <a:spcPts val="300"/>
              </a:spcBef>
              <a:spcAft>
                <a:spcPts val="0"/>
              </a:spcAft>
              <a:buClr>
                <a:srgbClr val="505050"/>
              </a:buClr>
              <a:buSzPts val="1500"/>
              <a:buFont typeface="Arial"/>
              <a:buChar char="•"/>
              <a:defRPr b="0" i="0" sz="1500" u="none" cap="none" strike="noStrike">
                <a:solidFill>
                  <a:srgbClr val="505050"/>
                </a:solidFill>
                <a:latin typeface="Helvetica Neue"/>
                <a:ea typeface="Helvetica Neue"/>
                <a:cs typeface="Helvetica Neue"/>
                <a:sym typeface="Helvetica Neue"/>
              </a:defRPr>
            </a:lvl3pPr>
            <a:lvl4pPr indent="-317500" lvl="3" marL="1828800" marR="0" rtl="0" algn="l">
              <a:lnSpc>
                <a:spcPct val="100000"/>
              </a:lnSpc>
              <a:spcBef>
                <a:spcPts val="280"/>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4pPr>
            <a:lvl5pPr indent="-317500" lvl="4" marL="2286000" marR="0" rtl="0" algn="l">
              <a:lnSpc>
                <a:spcPct val="100000"/>
              </a:lnSpc>
              <a:spcBef>
                <a:spcPts val="280"/>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1" name="Google Shape;41;p6"/>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1" type="ftr"/>
          </p:nvPr>
        </p:nvSpPr>
        <p:spPr>
          <a:xfrm>
            <a:off x="1530604" y="4878161"/>
            <a:ext cx="6262200" cy="187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a:p>
        </p:txBody>
      </p:sp>
      <p:sp>
        <p:nvSpPr>
          <p:cNvPr id="44" name="Google Shape;44;p6"/>
          <p:cNvSpPr txBox="1"/>
          <p:nvPr>
            <p:ph type="title"/>
          </p:nvPr>
        </p:nvSpPr>
        <p:spPr>
          <a:xfrm>
            <a:off x="228600" y="190520"/>
            <a:ext cx="8686800" cy="321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1" i="0" sz="2200" u="none" cap="none" strike="noStrike">
                <a:solidFill>
                  <a:srgbClr val="004C9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Bottom: Picture &amp; Caption">
  <p:cSld name="Logo Bottom: Picture &amp; Caption">
    <p:spTree>
      <p:nvGrpSpPr>
        <p:cNvPr id="45" name="Shape 45"/>
        <p:cNvGrpSpPr/>
        <p:nvPr/>
      </p:nvGrpSpPr>
      <p:grpSpPr>
        <a:xfrm>
          <a:off x="0" y="0"/>
          <a:ext cx="0" cy="0"/>
          <a:chOff x="0" y="0"/>
          <a:chExt cx="0" cy="0"/>
        </a:xfrm>
      </p:grpSpPr>
      <p:sp>
        <p:nvSpPr>
          <p:cNvPr id="46" name="Google Shape;46;p7"/>
          <p:cNvSpPr/>
          <p:nvPr>
            <p:ph idx="2" type="pic"/>
          </p:nvPr>
        </p:nvSpPr>
        <p:spPr>
          <a:xfrm>
            <a:off x="224073" y="728664"/>
            <a:ext cx="8686800" cy="2795100"/>
          </a:xfrm>
          <a:prstGeom prst="rect">
            <a:avLst/>
          </a:prstGeom>
          <a:noFill/>
          <a:ln>
            <a:noFill/>
          </a:ln>
        </p:spPr>
        <p:txBody>
          <a:bodyPr anchorCtr="0" anchor="t" bIns="0" lIns="0" spcFirstLastPara="1" rIns="0" wrap="square" tIns="0">
            <a:noAutofit/>
          </a:bodyPr>
          <a:lstStyle>
            <a:lvl1pPr lvl="0" marR="0" rtl="0" algn="l">
              <a:lnSpc>
                <a:spcPct val="100000"/>
              </a:lnSpc>
              <a:spcBef>
                <a:spcPts val="260"/>
              </a:spcBef>
              <a:spcAft>
                <a:spcPts val="0"/>
              </a:spcAft>
              <a:buClr>
                <a:srgbClr val="505050"/>
              </a:buClr>
              <a:buSzPts val="1300"/>
              <a:buFont typeface="Arial"/>
              <a:buNone/>
              <a:defRPr b="0" i="0" sz="1300" u="none" cap="none" strike="noStrike">
                <a:solidFill>
                  <a:srgbClr val="505050"/>
                </a:solidFill>
                <a:latin typeface="Helvetica Neue"/>
                <a:ea typeface="Helvetica Neue"/>
                <a:cs typeface="Helvetica Neue"/>
                <a:sym typeface="Helvetica Neue"/>
              </a:defRPr>
            </a:lvl1pPr>
            <a:lvl2pPr lvl="1" marR="0" rtl="0" algn="l">
              <a:lnSpc>
                <a:spcPct val="100000"/>
              </a:lnSpc>
              <a:spcBef>
                <a:spcPts val="560"/>
              </a:spcBef>
              <a:spcAft>
                <a:spcPts val="0"/>
              </a:spcAft>
              <a:buClr>
                <a:srgbClr val="7F7F7F"/>
              </a:buClr>
              <a:buSzPts val="2800"/>
              <a:buFont typeface="Arial"/>
              <a:buNone/>
              <a:defRPr b="0" i="0" sz="2800" u="none" cap="none" strike="noStrike">
                <a:solidFill>
                  <a:srgbClr val="7F7F7F"/>
                </a:solidFill>
                <a:latin typeface="Helvetica Neue"/>
                <a:ea typeface="Helvetica Neue"/>
                <a:cs typeface="Helvetica Neue"/>
                <a:sym typeface="Helvetica Neue"/>
              </a:defRPr>
            </a:lvl2pPr>
            <a:lvl3pPr lvl="2" marR="0" rtl="0" algn="l">
              <a:lnSpc>
                <a:spcPct val="100000"/>
              </a:lnSpc>
              <a:spcBef>
                <a:spcPts val="480"/>
              </a:spcBef>
              <a:spcAft>
                <a:spcPts val="0"/>
              </a:spcAft>
              <a:buClr>
                <a:srgbClr val="7F7F7F"/>
              </a:buClr>
              <a:buSzPts val="2400"/>
              <a:buFont typeface="Arial"/>
              <a:buNone/>
              <a:defRPr b="0" i="0" sz="2400" u="none" cap="none" strike="noStrike">
                <a:solidFill>
                  <a:srgbClr val="7F7F7F"/>
                </a:solidFill>
                <a:latin typeface="Helvetica Neue"/>
                <a:ea typeface="Helvetica Neue"/>
                <a:cs typeface="Helvetica Neue"/>
                <a:sym typeface="Helvetica Neue"/>
              </a:defRPr>
            </a:lvl3pPr>
            <a:lvl4pPr lvl="3" marR="0" rtl="0" algn="l">
              <a:lnSpc>
                <a:spcPct val="100000"/>
              </a:lnSpc>
              <a:spcBef>
                <a:spcPts val="400"/>
              </a:spcBef>
              <a:spcAft>
                <a:spcPts val="0"/>
              </a:spcAft>
              <a:buClr>
                <a:srgbClr val="7F7F7F"/>
              </a:buClr>
              <a:buSzPts val="2000"/>
              <a:buFont typeface="Arial"/>
              <a:buNone/>
              <a:defRPr b="0" i="0" sz="2000" u="none" cap="none" strike="noStrike">
                <a:solidFill>
                  <a:srgbClr val="7F7F7F"/>
                </a:solidFill>
                <a:latin typeface="Helvetica Neue"/>
                <a:ea typeface="Helvetica Neue"/>
                <a:cs typeface="Helvetica Neue"/>
                <a:sym typeface="Helvetica Neue"/>
              </a:defRPr>
            </a:lvl4pPr>
            <a:lvl5pPr lvl="4" marR="0" rtl="0" algn="l">
              <a:lnSpc>
                <a:spcPct val="100000"/>
              </a:lnSpc>
              <a:spcBef>
                <a:spcPts val="400"/>
              </a:spcBef>
              <a:spcAft>
                <a:spcPts val="0"/>
              </a:spcAft>
              <a:buClr>
                <a:srgbClr val="7F7F7F"/>
              </a:buClr>
              <a:buSzPts val="2000"/>
              <a:buFont typeface="Arial"/>
              <a:buNone/>
              <a:defRPr b="0" i="0" sz="2000" u="none" cap="none" strike="noStrike">
                <a:solidFill>
                  <a:srgbClr val="7F7F7F"/>
                </a:solidFill>
                <a:latin typeface="Helvetica Neue"/>
                <a:ea typeface="Helvetica Neue"/>
                <a:cs typeface="Helvetica Neue"/>
                <a:sym typeface="Helvetica Neue"/>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47" name="Google Shape;47;p7"/>
          <p:cNvSpPr txBox="1"/>
          <p:nvPr>
            <p:ph idx="1" type="body"/>
          </p:nvPr>
        </p:nvSpPr>
        <p:spPr>
          <a:xfrm>
            <a:off x="224073" y="3707254"/>
            <a:ext cx="8686800" cy="8184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260"/>
              </a:spcBef>
              <a:spcAft>
                <a:spcPts val="0"/>
              </a:spcAft>
              <a:buClr>
                <a:srgbClr val="004C97"/>
              </a:buClr>
              <a:buSzPts val="1300"/>
              <a:buFont typeface="Arial"/>
              <a:buNone/>
              <a:defRPr b="1" i="0" sz="13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240"/>
              </a:spcBef>
              <a:spcAft>
                <a:spcPts val="0"/>
              </a:spcAft>
              <a:buClr>
                <a:srgbClr val="7F7F7F"/>
              </a:buClr>
              <a:buSzPts val="1200"/>
              <a:buFont typeface="Arial"/>
              <a:buNone/>
              <a:defRPr b="0" i="0" sz="1200" u="none" cap="none" strike="noStrike">
                <a:solidFill>
                  <a:srgbClr val="7F7F7F"/>
                </a:solidFill>
                <a:latin typeface="Helvetica Neue"/>
                <a:ea typeface="Helvetica Neue"/>
                <a:cs typeface="Helvetica Neue"/>
                <a:sym typeface="Helvetica Neue"/>
              </a:defRPr>
            </a:lvl2pPr>
            <a:lvl3pPr indent="-228600" lvl="2" marL="1371600" marR="0" rtl="0" algn="l">
              <a:lnSpc>
                <a:spcPct val="100000"/>
              </a:lnSpc>
              <a:spcBef>
                <a:spcPts val="200"/>
              </a:spcBef>
              <a:spcAft>
                <a:spcPts val="0"/>
              </a:spcAft>
              <a:buClr>
                <a:srgbClr val="7F7F7F"/>
              </a:buClr>
              <a:buSzPts val="1000"/>
              <a:buFont typeface="Arial"/>
              <a:buNone/>
              <a:defRPr b="0" i="0" sz="1000" u="none" cap="none" strike="noStrike">
                <a:solidFill>
                  <a:srgbClr val="7F7F7F"/>
                </a:solidFill>
                <a:latin typeface="Helvetica Neue"/>
                <a:ea typeface="Helvetica Neue"/>
                <a:cs typeface="Helvetica Neue"/>
                <a:sym typeface="Helvetica Neue"/>
              </a:defRPr>
            </a:lvl3pPr>
            <a:lvl4pPr indent="-228600" lvl="3" marL="1828800" marR="0" rtl="0" algn="l">
              <a:lnSpc>
                <a:spcPct val="100000"/>
              </a:lnSpc>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4pPr>
            <a:lvl5pPr indent="-228600" lvl="4" marL="2286000" marR="0" rtl="0" algn="l">
              <a:lnSpc>
                <a:spcPct val="100000"/>
              </a:lnSpc>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48" name="Google Shape;48;p7"/>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1" type="ftr"/>
          </p:nvPr>
        </p:nvSpPr>
        <p:spPr>
          <a:xfrm>
            <a:off x="1530603" y="4878161"/>
            <a:ext cx="6252000" cy="182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7"/>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1" i="0" sz="2200" u="none" cap="none" strike="noStrike">
                <a:solidFill>
                  <a:srgbClr val="004C9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Layout">
  <p:cSld name="Picture Layout">
    <p:spTree>
      <p:nvGrpSpPr>
        <p:cNvPr id="52" name="Shape 52"/>
        <p:cNvGrpSpPr/>
        <p:nvPr/>
      </p:nvGrpSpPr>
      <p:grpSpPr>
        <a:xfrm>
          <a:off x="0" y="0"/>
          <a:ext cx="0" cy="0"/>
          <a:chOff x="0" y="0"/>
          <a:chExt cx="0" cy="0"/>
        </a:xfrm>
      </p:grpSpPr>
      <p:sp>
        <p:nvSpPr>
          <p:cNvPr id="53" name="Google Shape;53;p8"/>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
          <p:cNvSpPr txBox="1"/>
          <p:nvPr>
            <p:ph idx="11" type="ftr"/>
          </p:nvPr>
        </p:nvSpPr>
        <p:spPr>
          <a:xfrm>
            <a:off x="1530605" y="4878161"/>
            <a:ext cx="6260400" cy="182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a:p>
        </p:txBody>
      </p:sp>
      <p:sp>
        <p:nvSpPr>
          <p:cNvPr id="56" name="Google Shape;56;p8"/>
          <p:cNvSpPr/>
          <p:nvPr>
            <p:ph idx="2" type="pic"/>
          </p:nvPr>
        </p:nvSpPr>
        <p:spPr>
          <a:xfrm>
            <a:off x="222250" y="190501"/>
            <a:ext cx="8675700" cy="4352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80"/>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1pPr>
            <a:lvl2pPr lvl="1" marR="0" rtl="0" algn="l">
              <a:lnSpc>
                <a:spcPct val="100000"/>
              </a:lnSpc>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rtl="0" algn="l">
              <a:lnSpc>
                <a:spcPct val="100000"/>
              </a:lnSpc>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Bottom: Extra Logos">
  <p:cSld name="Logo Bottom: Extra Logos">
    <p:spTree>
      <p:nvGrpSpPr>
        <p:cNvPr id="57" name="Shape 57"/>
        <p:cNvGrpSpPr/>
        <p:nvPr/>
      </p:nvGrpSpPr>
      <p:grpSpPr>
        <a:xfrm>
          <a:off x="0" y="0"/>
          <a:ext cx="0" cy="0"/>
          <a:chOff x="0" y="0"/>
          <a:chExt cx="0" cy="0"/>
        </a:xfrm>
      </p:grpSpPr>
      <p:sp>
        <p:nvSpPr>
          <p:cNvPr id="58" name="Google Shape;58;p9"/>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1" type="ftr"/>
          </p:nvPr>
        </p:nvSpPr>
        <p:spPr>
          <a:xfrm>
            <a:off x="1530603" y="4878161"/>
            <a:ext cx="6272400" cy="182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a:p>
        </p:txBody>
      </p:sp>
      <p:sp>
        <p:nvSpPr>
          <p:cNvPr id="61" name="Google Shape;61;p9"/>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1" i="0" sz="2200" u="none" cap="none" strike="noStrike">
                <a:solidFill>
                  <a:srgbClr val="004C9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9pPr>
          </a:lstStyle>
          <a:p/>
        </p:txBody>
      </p:sp>
      <p:sp>
        <p:nvSpPr>
          <p:cNvPr id="62" name="Google Shape;62;p9"/>
          <p:cNvSpPr/>
          <p:nvPr>
            <p:ph idx="2" type="pic"/>
          </p:nvPr>
        </p:nvSpPr>
        <p:spPr>
          <a:xfrm>
            <a:off x="205694" y="2036671"/>
            <a:ext cx="1600200" cy="1200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rtl="0" algn="l">
              <a:lnSpc>
                <a:spcPct val="100000"/>
              </a:lnSpc>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rtl="0" algn="l">
              <a:lnSpc>
                <a:spcPct val="100000"/>
              </a:lnSpc>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3" name="Google Shape;63;p9"/>
          <p:cNvSpPr/>
          <p:nvPr>
            <p:ph idx="3" type="pic"/>
          </p:nvPr>
        </p:nvSpPr>
        <p:spPr>
          <a:xfrm>
            <a:off x="1979425" y="2036671"/>
            <a:ext cx="1600200" cy="1200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rtl="0" algn="l">
              <a:lnSpc>
                <a:spcPct val="100000"/>
              </a:lnSpc>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rtl="0" algn="l">
              <a:lnSpc>
                <a:spcPct val="100000"/>
              </a:lnSpc>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4" name="Google Shape;64;p9"/>
          <p:cNvSpPr/>
          <p:nvPr>
            <p:ph idx="4" type="pic"/>
          </p:nvPr>
        </p:nvSpPr>
        <p:spPr>
          <a:xfrm>
            <a:off x="3753205" y="2036671"/>
            <a:ext cx="1600200" cy="1200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rtl="0" algn="l">
              <a:lnSpc>
                <a:spcPct val="100000"/>
              </a:lnSpc>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rtl="0" algn="l">
              <a:lnSpc>
                <a:spcPct val="100000"/>
              </a:lnSpc>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5" name="Google Shape;65;p9"/>
          <p:cNvSpPr/>
          <p:nvPr>
            <p:ph idx="5" type="pic"/>
          </p:nvPr>
        </p:nvSpPr>
        <p:spPr>
          <a:xfrm>
            <a:off x="5534456" y="2036671"/>
            <a:ext cx="1600200" cy="1200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rtl="0" algn="l">
              <a:lnSpc>
                <a:spcPct val="100000"/>
              </a:lnSpc>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rtl="0" algn="l">
              <a:lnSpc>
                <a:spcPct val="100000"/>
              </a:lnSpc>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6" name="Google Shape;66;p9"/>
          <p:cNvSpPr/>
          <p:nvPr>
            <p:ph idx="6" type="pic"/>
          </p:nvPr>
        </p:nvSpPr>
        <p:spPr>
          <a:xfrm>
            <a:off x="7300765" y="2036671"/>
            <a:ext cx="1600200" cy="1200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rtl="0" algn="l">
              <a:lnSpc>
                <a:spcPct val="100000"/>
              </a:lnSpc>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rtl="0" algn="l">
              <a:lnSpc>
                <a:spcPct val="100000"/>
              </a:lnSpc>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7" name="Google Shape;67;p9"/>
          <p:cNvSpPr/>
          <p:nvPr>
            <p:ph idx="7" type="pic"/>
          </p:nvPr>
        </p:nvSpPr>
        <p:spPr>
          <a:xfrm>
            <a:off x="205694" y="729132"/>
            <a:ext cx="1600200" cy="1200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rtl="0" algn="l">
              <a:lnSpc>
                <a:spcPct val="100000"/>
              </a:lnSpc>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rtl="0" algn="l">
              <a:lnSpc>
                <a:spcPct val="100000"/>
              </a:lnSpc>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8" name="Google Shape;68;p9"/>
          <p:cNvSpPr/>
          <p:nvPr>
            <p:ph idx="8" type="pic"/>
          </p:nvPr>
        </p:nvSpPr>
        <p:spPr>
          <a:xfrm>
            <a:off x="1979425" y="729132"/>
            <a:ext cx="1600200" cy="1200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rtl="0" algn="l">
              <a:lnSpc>
                <a:spcPct val="100000"/>
              </a:lnSpc>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rtl="0" algn="l">
              <a:lnSpc>
                <a:spcPct val="100000"/>
              </a:lnSpc>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9" name="Google Shape;69;p9"/>
          <p:cNvSpPr/>
          <p:nvPr>
            <p:ph idx="9" type="pic"/>
          </p:nvPr>
        </p:nvSpPr>
        <p:spPr>
          <a:xfrm>
            <a:off x="3753205" y="729132"/>
            <a:ext cx="1600200" cy="1200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rtl="0" algn="l">
              <a:lnSpc>
                <a:spcPct val="100000"/>
              </a:lnSpc>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rtl="0" algn="l">
              <a:lnSpc>
                <a:spcPct val="100000"/>
              </a:lnSpc>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0" name="Google Shape;70;p9"/>
          <p:cNvSpPr/>
          <p:nvPr>
            <p:ph idx="13" type="pic"/>
          </p:nvPr>
        </p:nvSpPr>
        <p:spPr>
          <a:xfrm>
            <a:off x="5534456" y="729132"/>
            <a:ext cx="1600200" cy="1200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rtl="0" algn="l">
              <a:lnSpc>
                <a:spcPct val="100000"/>
              </a:lnSpc>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rtl="0" algn="l">
              <a:lnSpc>
                <a:spcPct val="100000"/>
              </a:lnSpc>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1" name="Google Shape;71;p9"/>
          <p:cNvSpPr/>
          <p:nvPr>
            <p:ph idx="14" type="pic"/>
          </p:nvPr>
        </p:nvSpPr>
        <p:spPr>
          <a:xfrm>
            <a:off x="7300765" y="729132"/>
            <a:ext cx="1600200" cy="1200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rtl="0" algn="l">
              <a:lnSpc>
                <a:spcPct val="100000"/>
              </a:lnSpc>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rtl="0" algn="l">
              <a:lnSpc>
                <a:spcPct val="100000"/>
              </a:lnSpc>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2" name="Google Shape;72;p9"/>
          <p:cNvSpPr/>
          <p:nvPr>
            <p:ph idx="15" type="pic"/>
          </p:nvPr>
        </p:nvSpPr>
        <p:spPr>
          <a:xfrm>
            <a:off x="205694" y="3336601"/>
            <a:ext cx="1600200" cy="1200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rtl="0" algn="l">
              <a:lnSpc>
                <a:spcPct val="100000"/>
              </a:lnSpc>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rtl="0" algn="l">
              <a:lnSpc>
                <a:spcPct val="100000"/>
              </a:lnSpc>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3" name="Google Shape;73;p9"/>
          <p:cNvSpPr/>
          <p:nvPr>
            <p:ph idx="16" type="pic"/>
          </p:nvPr>
        </p:nvSpPr>
        <p:spPr>
          <a:xfrm>
            <a:off x="1979425" y="3336601"/>
            <a:ext cx="1600200" cy="1200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rtl="0" algn="l">
              <a:lnSpc>
                <a:spcPct val="100000"/>
              </a:lnSpc>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rtl="0" algn="l">
              <a:lnSpc>
                <a:spcPct val="100000"/>
              </a:lnSpc>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4" name="Google Shape;74;p9"/>
          <p:cNvSpPr/>
          <p:nvPr>
            <p:ph idx="17" type="pic"/>
          </p:nvPr>
        </p:nvSpPr>
        <p:spPr>
          <a:xfrm>
            <a:off x="3753205" y="3336601"/>
            <a:ext cx="1600200" cy="1200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rtl="0" algn="l">
              <a:lnSpc>
                <a:spcPct val="100000"/>
              </a:lnSpc>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rtl="0" algn="l">
              <a:lnSpc>
                <a:spcPct val="100000"/>
              </a:lnSpc>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5" name="Google Shape;75;p9"/>
          <p:cNvSpPr/>
          <p:nvPr>
            <p:ph idx="18" type="pic"/>
          </p:nvPr>
        </p:nvSpPr>
        <p:spPr>
          <a:xfrm>
            <a:off x="5534456" y="3336601"/>
            <a:ext cx="1600200" cy="1200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rtl="0" algn="l">
              <a:lnSpc>
                <a:spcPct val="100000"/>
              </a:lnSpc>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rtl="0" algn="l">
              <a:lnSpc>
                <a:spcPct val="100000"/>
              </a:lnSpc>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6" name="Google Shape;76;p9"/>
          <p:cNvSpPr/>
          <p:nvPr>
            <p:ph idx="19" type="pic"/>
          </p:nvPr>
        </p:nvSpPr>
        <p:spPr>
          <a:xfrm>
            <a:off x="7300765" y="3336601"/>
            <a:ext cx="1600200" cy="1200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20"/>
              </a:spcBef>
              <a:spcAft>
                <a:spcPts val="0"/>
              </a:spcAft>
              <a:buClr>
                <a:srgbClr val="505050"/>
              </a:buClr>
              <a:buSzPts val="1100"/>
              <a:buFont typeface="Arial"/>
              <a:buNone/>
              <a:defRPr b="0" i="0" sz="1100" u="none" cap="none" strike="noStrike">
                <a:solidFill>
                  <a:srgbClr val="505050"/>
                </a:solidFill>
                <a:latin typeface="Helvetica Neue"/>
                <a:ea typeface="Helvetica Neue"/>
                <a:cs typeface="Helvetica Neue"/>
                <a:sym typeface="Helvetica Neue"/>
              </a:defRPr>
            </a:lvl1pPr>
            <a:lvl2pPr lvl="1" marR="0" rtl="0" algn="l">
              <a:lnSpc>
                <a:spcPct val="100000"/>
              </a:lnSpc>
              <a:spcBef>
                <a:spcPts val="320"/>
              </a:spcBef>
              <a:spcAft>
                <a:spcPts val="0"/>
              </a:spcAft>
              <a:buClr>
                <a:srgbClr val="7F7F7F"/>
              </a:buClr>
              <a:buSzPts val="1600"/>
              <a:buFont typeface="Arial"/>
              <a:buChar char="–"/>
              <a:defRPr b="0" i="0" sz="1600" u="none" cap="none" strike="noStrike">
                <a:solidFill>
                  <a:srgbClr val="7F7F7F"/>
                </a:solidFill>
                <a:latin typeface="Helvetica Neue"/>
                <a:ea typeface="Helvetica Neue"/>
                <a:cs typeface="Helvetica Neue"/>
                <a:sym typeface="Helvetica Neue"/>
              </a:defRPr>
            </a:lvl2pPr>
            <a:lvl3pPr lvl="2" marR="0" rtl="0" algn="l">
              <a:lnSpc>
                <a:spcPct val="100000"/>
              </a:lnSpc>
              <a:spcBef>
                <a:spcPts val="280"/>
              </a:spcBef>
              <a:spcAft>
                <a:spcPts val="0"/>
              </a:spcAft>
              <a:buClr>
                <a:srgbClr val="7F7F7F"/>
              </a:buClr>
              <a:buSzPts val="1400"/>
              <a:buFont typeface="Arial"/>
              <a:buChar char="•"/>
              <a:defRPr b="0" i="0" sz="1400" u="none" cap="none" strike="noStrike">
                <a:solidFill>
                  <a:srgbClr val="7F7F7F"/>
                </a:solidFill>
                <a:latin typeface="Helvetica Neue"/>
                <a:ea typeface="Helvetica Neue"/>
                <a:cs typeface="Helvetica Neue"/>
                <a:sym typeface="Helvetica Neue"/>
              </a:defRPr>
            </a:lvl3pPr>
            <a:lvl4pPr lvl="3"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4pPr>
            <a:lvl5pPr lvl="4" marR="0" rtl="0" algn="l">
              <a:lnSpc>
                <a:spcPct val="100000"/>
              </a:lnSpc>
              <a:spcBef>
                <a:spcPts val="240"/>
              </a:spcBef>
              <a:spcAft>
                <a:spcPts val="0"/>
              </a:spcAft>
              <a:buClr>
                <a:srgbClr val="7F7F7F"/>
              </a:buClr>
              <a:buSzPts val="1200"/>
              <a:buFont typeface="Arial"/>
              <a:buChar char="»"/>
              <a:defRPr b="0" i="0" sz="1200" u="none" cap="none" strike="noStrike">
                <a:solidFill>
                  <a:srgbClr val="7F7F7F"/>
                </a:solidFill>
                <a:latin typeface="Helvetica Neue"/>
                <a:ea typeface="Helvetica Neue"/>
                <a:cs typeface="Helvetica Neue"/>
                <a:sym typeface="Helvetica Neue"/>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p:cSld name="Title Slide_1">
    <p:bg>
      <p:bgPr>
        <a:solidFill>
          <a:schemeClr val="lt1">
            <a:alpha val="0"/>
          </a:schemeClr>
        </a:solidFill>
      </p:bgPr>
    </p:bg>
    <p:spTree>
      <p:nvGrpSpPr>
        <p:cNvPr id="77" name="Shape 77"/>
        <p:cNvGrpSpPr/>
        <p:nvPr/>
      </p:nvGrpSpPr>
      <p:grpSpPr>
        <a:xfrm>
          <a:off x="0" y="0"/>
          <a:ext cx="0" cy="0"/>
          <a:chOff x="0" y="0"/>
          <a:chExt cx="0" cy="0"/>
        </a:xfrm>
      </p:grpSpPr>
      <p:sp>
        <p:nvSpPr>
          <p:cNvPr id="78" name="Google Shape;78;p10"/>
          <p:cNvSpPr txBox="1"/>
          <p:nvPr>
            <p:ph idx="1" type="body"/>
          </p:nvPr>
        </p:nvSpPr>
        <p:spPr>
          <a:xfrm>
            <a:off x="341927" y="3996570"/>
            <a:ext cx="4921500" cy="935700"/>
          </a:xfrm>
          <a:prstGeom prst="rect">
            <a:avLst/>
          </a:prstGeom>
          <a:noFill/>
          <a:ln>
            <a:noFill/>
          </a:ln>
        </p:spPr>
        <p:txBody>
          <a:bodyPr anchorCtr="0" anchor="t" bIns="45700" lIns="0" spcFirstLastPara="1" rIns="0" wrap="square" tIns="45700">
            <a:noAutofit/>
          </a:bodyPr>
          <a:lstStyle>
            <a:lvl1pPr indent="-228600" lvl="0" marL="457200" marR="0" rtl="0" algn="l">
              <a:lnSpc>
                <a:spcPct val="100000"/>
              </a:lnSpc>
              <a:spcBef>
                <a:spcPts val="320"/>
              </a:spcBef>
              <a:spcAft>
                <a:spcPts val="0"/>
              </a:spcAft>
              <a:buClr>
                <a:srgbClr val="004C97"/>
              </a:buClr>
              <a:buSzPts val="1600"/>
              <a:buFont typeface="Arial"/>
              <a:buNone/>
              <a:defRPr b="0" i="0" sz="16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2pPr>
            <a:lvl3pPr indent="-228600" lvl="2" marL="13716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3pPr>
            <a:lvl4pPr indent="-228600" lvl="3" marL="18288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4pPr>
            <a:lvl5pPr indent="-228600" lvl="4" marL="22860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9" name="Google Shape;79;p10"/>
          <p:cNvSpPr/>
          <p:nvPr/>
        </p:nvSpPr>
        <p:spPr>
          <a:xfrm>
            <a:off x="-17762" y="-1"/>
            <a:ext cx="9189600" cy="672600"/>
          </a:xfrm>
          <a:prstGeom prst="rect">
            <a:avLst/>
          </a:prstGeom>
          <a:solidFill>
            <a:srgbClr val="004C9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80" name="Google Shape;80;p10"/>
          <p:cNvSpPr txBox="1"/>
          <p:nvPr>
            <p:ph idx="2" type="body"/>
          </p:nvPr>
        </p:nvSpPr>
        <p:spPr>
          <a:xfrm>
            <a:off x="341924" y="3237621"/>
            <a:ext cx="8499300" cy="752400"/>
          </a:xfrm>
          <a:prstGeom prst="rect">
            <a:avLst/>
          </a:prstGeom>
          <a:noFill/>
          <a:ln>
            <a:noFill/>
          </a:ln>
        </p:spPr>
        <p:txBody>
          <a:bodyPr anchorCtr="0" anchor="ctr" bIns="45700" lIns="0" spcFirstLastPara="1" rIns="91425" wrap="square" tIns="45700">
            <a:noAutofit/>
          </a:bodyPr>
          <a:lstStyle>
            <a:lvl1pPr indent="-228600" lvl="0" marL="457200" marR="0" rtl="0" algn="l">
              <a:lnSpc>
                <a:spcPct val="100000"/>
              </a:lnSpc>
              <a:spcBef>
                <a:spcPts val="700"/>
              </a:spcBef>
              <a:spcAft>
                <a:spcPts val="0"/>
              </a:spcAft>
              <a:buClr>
                <a:srgbClr val="004C97"/>
              </a:buClr>
              <a:buSzPts val="2400"/>
              <a:buFont typeface="Arial"/>
              <a:buNone/>
              <a:defRPr b="1" i="0" sz="24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2pPr>
            <a:lvl3pPr indent="-228600" lvl="2" marL="13716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3pPr>
            <a:lvl4pPr indent="-228600" lvl="3" marL="18288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4pPr>
            <a:lvl5pPr indent="-228600" lvl="4" marL="22860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14-0218-16D.lr.jpg" id="81" name="Google Shape;81;p10"/>
          <p:cNvPicPr preferRelativeResize="0"/>
          <p:nvPr/>
        </p:nvPicPr>
        <p:blipFill rotWithShape="1">
          <a:blip r:embed="rId2">
            <a:alphaModFix/>
          </a:blip>
          <a:srcRect b="29525" l="0" r="0" t="29522"/>
          <a:stretch/>
        </p:blipFill>
        <p:spPr>
          <a:xfrm>
            <a:off x="-17762" y="612759"/>
            <a:ext cx="9189725" cy="2508918"/>
          </a:xfrm>
          <a:prstGeom prst="rect">
            <a:avLst/>
          </a:prstGeom>
          <a:noFill/>
          <a:ln>
            <a:noFill/>
          </a:ln>
        </p:spPr>
      </p:pic>
      <p:pic>
        <p:nvPicPr>
          <p:cNvPr descr="title_header_16x9.pdf" id="82" name="Google Shape;82;p10"/>
          <p:cNvPicPr preferRelativeResize="0"/>
          <p:nvPr/>
        </p:nvPicPr>
        <p:blipFill rotWithShape="1">
          <a:blip r:embed="rId3">
            <a:alphaModFix/>
          </a:blip>
          <a:srcRect b="0" l="1457" r="0" t="0"/>
          <a:stretch/>
        </p:blipFill>
        <p:spPr>
          <a:xfrm>
            <a:off x="-17761" y="187384"/>
            <a:ext cx="9010788" cy="233162"/>
          </a:xfrm>
          <a:prstGeom prst="rect">
            <a:avLst/>
          </a:prstGeom>
          <a:noFill/>
          <a:ln>
            <a:noFill/>
          </a:ln>
        </p:spPr>
      </p:pic>
      <p:sp>
        <p:nvSpPr>
          <p:cNvPr id="83" name="Google Shape;83;p10"/>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4C97"/>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4C97"/>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4C97"/>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4C97"/>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4C97"/>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4C97"/>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4C97"/>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4C97"/>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4C97"/>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3.xml"/><Relationship Id="rId12" Type="http://schemas.openxmlformats.org/officeDocument/2006/relationships/slideLayout" Target="../slideLayouts/slideLayout22.xml"/><Relationship Id="rId1" Type="http://schemas.openxmlformats.org/officeDocument/2006/relationships/image" Target="../media/image34.jpg"/><Relationship Id="rId2" Type="http://schemas.openxmlformats.org/officeDocument/2006/relationships/image" Target="../media/image4.png"/><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5" name="Shape 5"/>
        <p:cNvGrpSpPr/>
        <p:nvPr/>
      </p:nvGrpSpPr>
      <p:grpSpPr>
        <a:xfrm>
          <a:off x="0" y="0"/>
          <a:ext cx="0" cy="0"/>
          <a:chOff x="0" y="0"/>
          <a:chExt cx="0" cy="0"/>
        </a:xfrm>
      </p:grpSpPr>
      <p:sp>
        <p:nvSpPr>
          <p:cNvPr id="6" name="Google Shape;6;p1"/>
          <p:cNvSpPr txBox="1"/>
          <p:nvPr>
            <p:ph idx="10" type="dt"/>
          </p:nvPr>
        </p:nvSpPr>
        <p:spPr>
          <a:xfrm>
            <a:off x="736827" y="4878161"/>
            <a:ext cx="675300" cy="180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004C9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7" name="Google Shape;7;p1"/>
          <p:cNvSpPr txBox="1"/>
          <p:nvPr>
            <p:ph idx="11" type="ftr"/>
          </p:nvPr>
        </p:nvSpPr>
        <p:spPr>
          <a:xfrm>
            <a:off x="1530605" y="4878161"/>
            <a:ext cx="6260400" cy="182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004C9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8" name="Google Shape;8;p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a:p>
        </p:txBody>
      </p:sp>
      <p:sp>
        <p:nvSpPr>
          <p:cNvPr id="9" name="Google Shape;9;p1"/>
          <p:cNvSpPr txBox="1"/>
          <p:nvPr/>
        </p:nvSpPr>
        <p:spPr>
          <a:xfrm>
            <a:off x="6450016" y="3358114"/>
            <a:ext cx="1076400" cy="180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nvGrpSpPr>
          <p:cNvPr id="10" name="Google Shape;10;p1"/>
          <p:cNvGrpSpPr/>
          <p:nvPr/>
        </p:nvGrpSpPr>
        <p:grpSpPr>
          <a:xfrm>
            <a:off x="215888" y="4670742"/>
            <a:ext cx="8699333" cy="202383"/>
            <a:chOff x="600217" y="6229673"/>
            <a:chExt cx="8297723" cy="257386"/>
          </a:xfrm>
        </p:grpSpPr>
        <p:cxnSp>
          <p:nvCxnSpPr>
            <p:cNvPr id="11" name="Google Shape;11;p1"/>
            <p:cNvCxnSpPr/>
            <p:nvPr/>
          </p:nvCxnSpPr>
          <p:spPr>
            <a:xfrm>
              <a:off x="600217" y="6357936"/>
              <a:ext cx="7190700" cy="0"/>
            </a:xfrm>
            <a:prstGeom prst="straightConnector1">
              <a:avLst/>
            </a:prstGeom>
            <a:noFill/>
            <a:ln cap="flat" cmpd="sng" w="76200">
              <a:solidFill>
                <a:srgbClr val="99D6EA"/>
              </a:solidFill>
              <a:prstDash val="solid"/>
              <a:round/>
              <a:headEnd len="sm" w="sm" type="none"/>
              <a:tailEnd len="sm" w="sm" type="none"/>
            </a:ln>
          </p:spPr>
        </p:cxnSp>
        <p:pic>
          <p:nvPicPr>
            <p:cNvPr descr="FermiLogo_RGB_NALBlue.png" id="12" name="Google Shape;12;p1"/>
            <p:cNvPicPr preferRelativeResize="0"/>
            <p:nvPr/>
          </p:nvPicPr>
          <p:blipFill rotWithShape="1">
            <a:blip r:embed="rId1">
              <a:alphaModFix/>
            </a:blip>
            <a:srcRect b="0" l="0" r="0" t="0"/>
            <a:stretch/>
          </p:blipFill>
          <p:spPr>
            <a:xfrm>
              <a:off x="7853781" y="6229673"/>
              <a:ext cx="1044159" cy="257386"/>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3" name="Shape 103"/>
        <p:cNvGrpSpPr/>
        <p:nvPr/>
      </p:nvGrpSpPr>
      <p:grpSpPr>
        <a:xfrm>
          <a:off x="0" y="0"/>
          <a:ext cx="0" cy="0"/>
          <a:chOff x="0" y="0"/>
          <a:chExt cx="0" cy="0"/>
        </a:xfrm>
      </p:grpSpPr>
      <p:pic>
        <p:nvPicPr>
          <p:cNvPr descr="14-0218-16D.lr.jpg" id="104" name="Google Shape;104;p14"/>
          <p:cNvPicPr preferRelativeResize="0"/>
          <p:nvPr/>
        </p:nvPicPr>
        <p:blipFill rotWithShape="1">
          <a:blip r:embed="rId1">
            <a:alphaModFix/>
          </a:blip>
          <a:srcRect b="26627" l="0" r="0" t="19839"/>
          <a:stretch/>
        </p:blipFill>
        <p:spPr>
          <a:xfrm>
            <a:off x="-30701" y="355599"/>
            <a:ext cx="9196286" cy="2461512"/>
          </a:xfrm>
          <a:prstGeom prst="rect">
            <a:avLst/>
          </a:prstGeom>
          <a:noFill/>
          <a:ln>
            <a:noFill/>
          </a:ln>
        </p:spPr>
      </p:pic>
      <p:pic>
        <p:nvPicPr>
          <p:cNvPr descr="Image" id="105" name="Google Shape;105;p14"/>
          <p:cNvPicPr preferRelativeResize="0"/>
          <p:nvPr/>
        </p:nvPicPr>
        <p:blipFill rotWithShape="1">
          <a:blip r:embed="rId2">
            <a:alphaModFix/>
          </a:blip>
          <a:srcRect b="0" l="0" r="0" t="0"/>
          <a:stretch/>
        </p:blipFill>
        <p:spPr>
          <a:xfrm>
            <a:off x="-26143" y="-6100"/>
            <a:ext cx="6897214" cy="675452"/>
          </a:xfrm>
          <a:prstGeom prst="rect">
            <a:avLst/>
          </a:prstGeom>
          <a:noFill/>
          <a:ln>
            <a:noFill/>
          </a:ln>
        </p:spPr>
      </p:pic>
      <p:sp>
        <p:nvSpPr>
          <p:cNvPr id="106" name="Google Shape;106;p14"/>
          <p:cNvSpPr txBox="1"/>
          <p:nvPr>
            <p:ph idx="1" type="body"/>
          </p:nvPr>
        </p:nvSpPr>
        <p:spPr>
          <a:xfrm>
            <a:off x="228600" y="728663"/>
            <a:ext cx="8672514" cy="3794523"/>
          </a:xfrm>
          <a:prstGeom prst="rect">
            <a:avLst/>
          </a:prstGeom>
          <a:noFill/>
          <a:ln>
            <a:noFill/>
          </a:ln>
        </p:spPr>
        <p:txBody>
          <a:bodyPr anchorCtr="0" anchor="t" bIns="0" lIns="0" spcFirstLastPara="1" rIns="0" wrap="square" tIns="0">
            <a:normAutofit/>
          </a:bodyPr>
          <a:lstStyle>
            <a:lvl1pPr indent="-368300" lvl="0" marL="457200" marR="0" rtl="0" algn="l">
              <a:lnSpc>
                <a:spcPct val="100000"/>
              </a:lnSpc>
              <a:spcBef>
                <a:spcPts val="300"/>
              </a:spcBef>
              <a:spcAft>
                <a:spcPts val="0"/>
              </a:spcAft>
              <a:buClr>
                <a:srgbClr val="505050"/>
              </a:buClr>
              <a:buSzPts val="2200"/>
              <a:buFont typeface="Arial"/>
              <a:buChar char="»"/>
              <a:defRPr b="0" i="0" sz="2200" u="none" cap="none" strike="noStrike">
                <a:solidFill>
                  <a:srgbClr val="505050"/>
                </a:solidFill>
                <a:latin typeface="Helvetica Neue"/>
                <a:ea typeface="Helvetica Neue"/>
                <a:cs typeface="Helvetica Neue"/>
                <a:sym typeface="Helvetica Neue"/>
              </a:defRPr>
            </a:lvl1pPr>
            <a:lvl2pPr indent="-368300" lvl="1" marL="914400" marR="0" rtl="0" algn="l">
              <a:lnSpc>
                <a:spcPct val="100000"/>
              </a:lnSpc>
              <a:spcBef>
                <a:spcPts val="300"/>
              </a:spcBef>
              <a:spcAft>
                <a:spcPts val="0"/>
              </a:spcAft>
              <a:buClr>
                <a:srgbClr val="505050"/>
              </a:buClr>
              <a:buSzPts val="2200"/>
              <a:buFont typeface="Arial"/>
              <a:buChar char="–"/>
              <a:defRPr b="0" i="0" sz="2200" u="none" cap="none" strike="noStrike">
                <a:solidFill>
                  <a:srgbClr val="505050"/>
                </a:solidFill>
                <a:latin typeface="Helvetica Neue"/>
                <a:ea typeface="Helvetica Neue"/>
                <a:cs typeface="Helvetica Neue"/>
                <a:sym typeface="Helvetica Neue"/>
              </a:defRPr>
            </a:lvl2pPr>
            <a:lvl3pPr indent="-368300" lvl="2" marL="1371600" marR="0" rtl="0" algn="l">
              <a:lnSpc>
                <a:spcPct val="100000"/>
              </a:lnSpc>
              <a:spcBef>
                <a:spcPts val="300"/>
              </a:spcBef>
              <a:spcAft>
                <a:spcPts val="0"/>
              </a:spcAft>
              <a:buClr>
                <a:srgbClr val="505050"/>
              </a:buClr>
              <a:buSzPts val="2200"/>
              <a:buFont typeface="Arial"/>
              <a:buChar char="•"/>
              <a:defRPr b="0" i="0" sz="2200" u="none" cap="none" strike="noStrike">
                <a:solidFill>
                  <a:srgbClr val="505050"/>
                </a:solidFill>
                <a:latin typeface="Helvetica Neue"/>
                <a:ea typeface="Helvetica Neue"/>
                <a:cs typeface="Helvetica Neue"/>
                <a:sym typeface="Helvetica Neue"/>
              </a:defRPr>
            </a:lvl3pPr>
            <a:lvl4pPr indent="-368300" lvl="3" marL="1828800" marR="0" rtl="0" algn="l">
              <a:lnSpc>
                <a:spcPct val="100000"/>
              </a:lnSpc>
              <a:spcBef>
                <a:spcPts val="300"/>
              </a:spcBef>
              <a:spcAft>
                <a:spcPts val="0"/>
              </a:spcAft>
              <a:buClr>
                <a:srgbClr val="505050"/>
              </a:buClr>
              <a:buSzPts val="2200"/>
              <a:buFont typeface="Arial"/>
              <a:buChar char="–"/>
              <a:defRPr b="0" i="0" sz="2200" u="none" cap="none" strike="noStrike">
                <a:solidFill>
                  <a:srgbClr val="505050"/>
                </a:solidFill>
                <a:latin typeface="Helvetica Neue"/>
                <a:ea typeface="Helvetica Neue"/>
                <a:cs typeface="Helvetica Neue"/>
                <a:sym typeface="Helvetica Neue"/>
              </a:defRPr>
            </a:lvl4pPr>
            <a:lvl5pPr indent="-368300" lvl="4" marL="2286000" marR="0" rtl="0" algn="l">
              <a:lnSpc>
                <a:spcPct val="100000"/>
              </a:lnSpc>
              <a:spcBef>
                <a:spcPts val="300"/>
              </a:spcBef>
              <a:spcAft>
                <a:spcPts val="0"/>
              </a:spcAft>
              <a:buClr>
                <a:srgbClr val="505050"/>
              </a:buClr>
              <a:buSzPts val="2200"/>
              <a:buFont typeface="Arial"/>
              <a:buChar char="•"/>
              <a:defRPr b="0" i="0" sz="2200" u="none" cap="none" strike="noStrike">
                <a:solidFill>
                  <a:srgbClr val="505050"/>
                </a:solidFill>
                <a:latin typeface="Helvetica Neue"/>
                <a:ea typeface="Helvetica Neue"/>
                <a:cs typeface="Helvetica Neue"/>
                <a:sym typeface="Helvetica Neue"/>
              </a:defRPr>
            </a:lvl5pPr>
            <a:lvl6pPr indent="-368300" lvl="5" marL="2743200" marR="0" rtl="0" algn="l">
              <a:lnSpc>
                <a:spcPct val="100000"/>
              </a:lnSpc>
              <a:spcBef>
                <a:spcPts val="300"/>
              </a:spcBef>
              <a:spcAft>
                <a:spcPts val="0"/>
              </a:spcAft>
              <a:buClr>
                <a:srgbClr val="505050"/>
              </a:buClr>
              <a:buSzPts val="2200"/>
              <a:buFont typeface="Arial"/>
              <a:buChar char="»"/>
              <a:defRPr b="0" i="0" sz="2200" u="none" cap="none" strike="noStrike">
                <a:solidFill>
                  <a:srgbClr val="505050"/>
                </a:solidFill>
                <a:latin typeface="Helvetica Neue"/>
                <a:ea typeface="Helvetica Neue"/>
                <a:cs typeface="Helvetica Neue"/>
                <a:sym typeface="Helvetica Neue"/>
              </a:defRPr>
            </a:lvl6pPr>
            <a:lvl7pPr indent="-368300" lvl="6" marL="3200400" marR="0" rtl="0" algn="l">
              <a:lnSpc>
                <a:spcPct val="100000"/>
              </a:lnSpc>
              <a:spcBef>
                <a:spcPts val="300"/>
              </a:spcBef>
              <a:spcAft>
                <a:spcPts val="0"/>
              </a:spcAft>
              <a:buClr>
                <a:srgbClr val="505050"/>
              </a:buClr>
              <a:buSzPts val="2200"/>
              <a:buFont typeface="Arial"/>
              <a:buChar char="»"/>
              <a:defRPr b="0" i="0" sz="2200" u="none" cap="none" strike="noStrike">
                <a:solidFill>
                  <a:srgbClr val="505050"/>
                </a:solidFill>
                <a:latin typeface="Helvetica Neue"/>
                <a:ea typeface="Helvetica Neue"/>
                <a:cs typeface="Helvetica Neue"/>
                <a:sym typeface="Helvetica Neue"/>
              </a:defRPr>
            </a:lvl7pPr>
            <a:lvl8pPr indent="-368300" lvl="7" marL="3657600" marR="0" rtl="0" algn="l">
              <a:lnSpc>
                <a:spcPct val="100000"/>
              </a:lnSpc>
              <a:spcBef>
                <a:spcPts val="300"/>
              </a:spcBef>
              <a:spcAft>
                <a:spcPts val="0"/>
              </a:spcAft>
              <a:buClr>
                <a:srgbClr val="505050"/>
              </a:buClr>
              <a:buSzPts val="2200"/>
              <a:buFont typeface="Arial"/>
              <a:buChar char="»"/>
              <a:defRPr b="0" i="0" sz="2200" u="none" cap="none" strike="noStrike">
                <a:solidFill>
                  <a:srgbClr val="505050"/>
                </a:solidFill>
                <a:latin typeface="Helvetica Neue"/>
                <a:ea typeface="Helvetica Neue"/>
                <a:cs typeface="Helvetica Neue"/>
                <a:sym typeface="Helvetica Neue"/>
              </a:defRPr>
            </a:lvl8pPr>
            <a:lvl9pPr indent="-368300" lvl="8" marL="4114800" marR="0" rtl="0" algn="l">
              <a:lnSpc>
                <a:spcPct val="100000"/>
              </a:lnSpc>
              <a:spcBef>
                <a:spcPts val="300"/>
              </a:spcBef>
              <a:spcAft>
                <a:spcPts val="0"/>
              </a:spcAft>
              <a:buClr>
                <a:srgbClr val="505050"/>
              </a:buClr>
              <a:buSzPts val="2200"/>
              <a:buFont typeface="Arial"/>
              <a:buChar char="»"/>
              <a:defRPr b="0" i="0" sz="2200" u="none" cap="none" strike="noStrike">
                <a:solidFill>
                  <a:srgbClr val="505050"/>
                </a:solidFill>
                <a:latin typeface="Helvetica Neue"/>
                <a:ea typeface="Helvetica Neue"/>
                <a:cs typeface="Helvetica Neue"/>
                <a:sym typeface="Helvetica Neue"/>
              </a:defRPr>
            </a:lvl9pPr>
          </a:lstStyle>
          <a:p/>
        </p:txBody>
      </p:sp>
      <p:sp>
        <p:nvSpPr>
          <p:cNvPr id="107" name="Google Shape;107;p14"/>
          <p:cNvSpPr txBox="1"/>
          <p:nvPr>
            <p:ph type="title"/>
          </p:nvPr>
        </p:nvSpPr>
        <p:spPr>
          <a:xfrm>
            <a:off x="228600" y="188814"/>
            <a:ext cx="8686800" cy="320908"/>
          </a:xfrm>
          <a:prstGeom prst="rect">
            <a:avLst/>
          </a:prstGeom>
          <a:noFill/>
          <a:ln>
            <a:noFill/>
          </a:ln>
        </p:spPr>
        <p:txBody>
          <a:bodyPr anchorCtr="0" anchor="b" bIns="0" lIns="0" spcFirstLastPara="1" rIns="0" wrap="square" tIns="0">
            <a:normAutofit/>
          </a:bodyPr>
          <a:lstStyle>
            <a:lvl1pPr lvl="0" marR="0" rtl="0" algn="l">
              <a:lnSpc>
                <a:spcPct val="100000"/>
              </a:lnSpc>
              <a:spcBef>
                <a:spcPts val="0"/>
              </a:spcBef>
              <a:spcAft>
                <a:spcPts val="0"/>
              </a:spcAft>
              <a:buClr>
                <a:srgbClr val="004C97"/>
              </a:buClr>
              <a:buSzPts val="2500"/>
              <a:buFont typeface="Helvetica Neue"/>
              <a:buNone/>
              <a:defRPr b="1" i="0" sz="2500" u="none" cap="none" strike="noStrike">
                <a:solidFill>
                  <a:srgbClr val="004C9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4C97"/>
              </a:buClr>
              <a:buSzPts val="2500"/>
              <a:buFont typeface="Helvetica Neue"/>
              <a:buNone/>
              <a:defRPr b="1" i="0" sz="2500" u="none" cap="none" strike="noStrike">
                <a:solidFill>
                  <a:srgbClr val="004C97"/>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4C97"/>
              </a:buClr>
              <a:buSzPts val="2500"/>
              <a:buFont typeface="Helvetica Neue"/>
              <a:buNone/>
              <a:defRPr b="1" i="0" sz="2500" u="none" cap="none" strike="noStrike">
                <a:solidFill>
                  <a:srgbClr val="004C97"/>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4C97"/>
              </a:buClr>
              <a:buSzPts val="2500"/>
              <a:buFont typeface="Helvetica Neue"/>
              <a:buNone/>
              <a:defRPr b="1" i="0" sz="2500" u="none" cap="none" strike="noStrike">
                <a:solidFill>
                  <a:srgbClr val="004C97"/>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4C97"/>
              </a:buClr>
              <a:buSzPts val="2500"/>
              <a:buFont typeface="Helvetica Neue"/>
              <a:buNone/>
              <a:defRPr b="1" i="0" sz="2500" u="none" cap="none" strike="noStrike">
                <a:solidFill>
                  <a:srgbClr val="004C97"/>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4C97"/>
              </a:buClr>
              <a:buSzPts val="2500"/>
              <a:buFont typeface="Helvetica Neue"/>
              <a:buNone/>
              <a:defRPr b="1" i="0" sz="2500" u="none" cap="none" strike="noStrike">
                <a:solidFill>
                  <a:srgbClr val="004C97"/>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4C97"/>
              </a:buClr>
              <a:buSzPts val="2500"/>
              <a:buFont typeface="Helvetica Neue"/>
              <a:buNone/>
              <a:defRPr b="1" i="0" sz="2500" u="none" cap="none" strike="noStrike">
                <a:solidFill>
                  <a:srgbClr val="004C97"/>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4C97"/>
              </a:buClr>
              <a:buSzPts val="2500"/>
              <a:buFont typeface="Helvetica Neue"/>
              <a:buNone/>
              <a:defRPr b="1" i="0" sz="2500" u="none" cap="none" strike="noStrike">
                <a:solidFill>
                  <a:srgbClr val="004C97"/>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4C97"/>
              </a:buClr>
              <a:buSzPts val="2500"/>
              <a:buFont typeface="Helvetica Neue"/>
              <a:buNone/>
              <a:defRPr b="1" i="0" sz="2500" u="none" cap="none" strike="noStrike">
                <a:solidFill>
                  <a:srgbClr val="004C97"/>
                </a:solidFill>
                <a:latin typeface="Helvetica Neue"/>
                <a:ea typeface="Helvetica Neue"/>
                <a:cs typeface="Helvetica Neue"/>
                <a:sym typeface="Helvetica Neue"/>
              </a:defRPr>
            </a:lvl9pPr>
          </a:lstStyle>
          <a:p/>
        </p:txBody>
      </p:sp>
      <p:sp>
        <p:nvSpPr>
          <p:cNvPr id="108" name="Google Shape;108;p14"/>
          <p:cNvSpPr txBox="1"/>
          <p:nvPr>
            <p:ph idx="12" type="sldNum"/>
          </p:nvPr>
        </p:nvSpPr>
        <p:spPr>
          <a:xfrm>
            <a:off x="222249" y="4878160"/>
            <a:ext cx="177784" cy="133946"/>
          </a:xfrm>
          <a:prstGeom prst="rect">
            <a:avLst/>
          </a:prstGeom>
          <a:noFill/>
          <a:ln>
            <a:noFill/>
          </a:ln>
        </p:spPr>
        <p:txBody>
          <a:bodyPr anchorCtr="0" anchor="t" bIns="0" lIns="0" spcFirstLastPara="1" rIns="0" wrap="square" tIns="0">
            <a:spAutoFit/>
          </a:bodyPr>
          <a:lstStyle>
            <a:lvl1pPr indent="0" lvl="0" marL="0" marR="0" rtl="0" algn="l">
              <a:lnSpc>
                <a:spcPct val="120000"/>
              </a:lnSpc>
              <a:spcBef>
                <a:spcPts val="0"/>
              </a:spcBef>
              <a:spcAft>
                <a:spcPts val="0"/>
              </a:spcAft>
              <a:buClr>
                <a:srgbClr val="004C97"/>
              </a:buClr>
              <a:buSzPts val="1100"/>
              <a:buFont typeface="Helvetica Neue"/>
              <a:buNone/>
              <a:defRPr b="0" i="0" sz="1100" u="none" cap="none" strike="noStrike">
                <a:solidFill>
                  <a:srgbClr val="004C97"/>
                </a:solidFill>
                <a:latin typeface="Helvetica Neue"/>
                <a:ea typeface="Helvetica Neue"/>
                <a:cs typeface="Helvetica Neue"/>
                <a:sym typeface="Helvetica Neue"/>
              </a:defRPr>
            </a:lvl1pPr>
            <a:lvl2pPr indent="0" lvl="1" marL="0" marR="0" rtl="0" algn="l">
              <a:lnSpc>
                <a:spcPct val="120000"/>
              </a:lnSpc>
              <a:spcBef>
                <a:spcPts val="0"/>
              </a:spcBef>
              <a:spcAft>
                <a:spcPts val="0"/>
              </a:spcAft>
              <a:buClr>
                <a:srgbClr val="004C97"/>
              </a:buClr>
              <a:buSzPts val="1100"/>
              <a:buFont typeface="Helvetica Neue"/>
              <a:buNone/>
              <a:defRPr b="0" i="0" sz="1100" u="none" cap="none" strike="noStrike">
                <a:solidFill>
                  <a:srgbClr val="004C97"/>
                </a:solidFill>
                <a:latin typeface="Helvetica Neue"/>
                <a:ea typeface="Helvetica Neue"/>
                <a:cs typeface="Helvetica Neue"/>
                <a:sym typeface="Helvetica Neue"/>
              </a:defRPr>
            </a:lvl2pPr>
            <a:lvl3pPr indent="0" lvl="2" marL="0" marR="0" rtl="0" algn="l">
              <a:lnSpc>
                <a:spcPct val="120000"/>
              </a:lnSpc>
              <a:spcBef>
                <a:spcPts val="0"/>
              </a:spcBef>
              <a:spcAft>
                <a:spcPts val="0"/>
              </a:spcAft>
              <a:buClr>
                <a:srgbClr val="004C97"/>
              </a:buClr>
              <a:buSzPts val="1100"/>
              <a:buFont typeface="Helvetica Neue"/>
              <a:buNone/>
              <a:defRPr b="0" i="0" sz="1100" u="none" cap="none" strike="noStrike">
                <a:solidFill>
                  <a:srgbClr val="004C97"/>
                </a:solidFill>
                <a:latin typeface="Helvetica Neue"/>
                <a:ea typeface="Helvetica Neue"/>
                <a:cs typeface="Helvetica Neue"/>
                <a:sym typeface="Helvetica Neue"/>
              </a:defRPr>
            </a:lvl3pPr>
            <a:lvl4pPr indent="0" lvl="3" marL="0" marR="0" rtl="0" algn="l">
              <a:lnSpc>
                <a:spcPct val="120000"/>
              </a:lnSpc>
              <a:spcBef>
                <a:spcPts val="0"/>
              </a:spcBef>
              <a:spcAft>
                <a:spcPts val="0"/>
              </a:spcAft>
              <a:buClr>
                <a:srgbClr val="004C97"/>
              </a:buClr>
              <a:buSzPts val="1100"/>
              <a:buFont typeface="Helvetica Neue"/>
              <a:buNone/>
              <a:defRPr b="0" i="0" sz="1100" u="none" cap="none" strike="noStrike">
                <a:solidFill>
                  <a:srgbClr val="004C97"/>
                </a:solidFill>
                <a:latin typeface="Helvetica Neue"/>
                <a:ea typeface="Helvetica Neue"/>
                <a:cs typeface="Helvetica Neue"/>
                <a:sym typeface="Helvetica Neue"/>
              </a:defRPr>
            </a:lvl4pPr>
            <a:lvl5pPr indent="0" lvl="4" marL="0" marR="0" rtl="0" algn="l">
              <a:lnSpc>
                <a:spcPct val="120000"/>
              </a:lnSpc>
              <a:spcBef>
                <a:spcPts val="0"/>
              </a:spcBef>
              <a:spcAft>
                <a:spcPts val="0"/>
              </a:spcAft>
              <a:buClr>
                <a:srgbClr val="004C97"/>
              </a:buClr>
              <a:buSzPts val="1100"/>
              <a:buFont typeface="Helvetica Neue"/>
              <a:buNone/>
              <a:defRPr b="0" i="0" sz="1100" u="none" cap="none" strike="noStrike">
                <a:solidFill>
                  <a:srgbClr val="004C97"/>
                </a:solidFill>
                <a:latin typeface="Helvetica Neue"/>
                <a:ea typeface="Helvetica Neue"/>
                <a:cs typeface="Helvetica Neue"/>
                <a:sym typeface="Helvetica Neue"/>
              </a:defRPr>
            </a:lvl5pPr>
            <a:lvl6pPr indent="0" lvl="5" marL="0" marR="0" rtl="0" algn="l">
              <a:lnSpc>
                <a:spcPct val="120000"/>
              </a:lnSpc>
              <a:spcBef>
                <a:spcPts val="0"/>
              </a:spcBef>
              <a:spcAft>
                <a:spcPts val="0"/>
              </a:spcAft>
              <a:buClr>
                <a:srgbClr val="004C97"/>
              </a:buClr>
              <a:buSzPts val="1100"/>
              <a:buFont typeface="Helvetica Neue"/>
              <a:buNone/>
              <a:defRPr b="0" i="0" sz="1100" u="none" cap="none" strike="noStrike">
                <a:solidFill>
                  <a:srgbClr val="004C97"/>
                </a:solidFill>
                <a:latin typeface="Helvetica Neue"/>
                <a:ea typeface="Helvetica Neue"/>
                <a:cs typeface="Helvetica Neue"/>
                <a:sym typeface="Helvetica Neue"/>
              </a:defRPr>
            </a:lvl6pPr>
            <a:lvl7pPr indent="0" lvl="6" marL="0" marR="0" rtl="0" algn="l">
              <a:lnSpc>
                <a:spcPct val="120000"/>
              </a:lnSpc>
              <a:spcBef>
                <a:spcPts val="0"/>
              </a:spcBef>
              <a:spcAft>
                <a:spcPts val="0"/>
              </a:spcAft>
              <a:buClr>
                <a:srgbClr val="004C97"/>
              </a:buClr>
              <a:buSzPts val="1100"/>
              <a:buFont typeface="Helvetica Neue"/>
              <a:buNone/>
              <a:defRPr b="0" i="0" sz="1100" u="none" cap="none" strike="noStrike">
                <a:solidFill>
                  <a:srgbClr val="004C97"/>
                </a:solidFill>
                <a:latin typeface="Helvetica Neue"/>
                <a:ea typeface="Helvetica Neue"/>
                <a:cs typeface="Helvetica Neue"/>
                <a:sym typeface="Helvetica Neue"/>
              </a:defRPr>
            </a:lvl7pPr>
            <a:lvl8pPr indent="0" lvl="7" marL="0" marR="0" rtl="0" algn="l">
              <a:lnSpc>
                <a:spcPct val="120000"/>
              </a:lnSpc>
              <a:spcBef>
                <a:spcPts val="0"/>
              </a:spcBef>
              <a:spcAft>
                <a:spcPts val="0"/>
              </a:spcAft>
              <a:buClr>
                <a:srgbClr val="004C97"/>
              </a:buClr>
              <a:buSzPts val="1100"/>
              <a:buFont typeface="Helvetica Neue"/>
              <a:buNone/>
              <a:defRPr b="0" i="0" sz="1100" u="none" cap="none" strike="noStrike">
                <a:solidFill>
                  <a:srgbClr val="004C97"/>
                </a:solidFill>
                <a:latin typeface="Helvetica Neue"/>
                <a:ea typeface="Helvetica Neue"/>
                <a:cs typeface="Helvetica Neue"/>
                <a:sym typeface="Helvetica Neue"/>
              </a:defRPr>
            </a:lvl8pPr>
            <a:lvl9pPr indent="0" lvl="8" marL="0" marR="0" rtl="0" algn="l">
              <a:lnSpc>
                <a:spcPct val="120000"/>
              </a:lnSpc>
              <a:spcBef>
                <a:spcPts val="0"/>
              </a:spcBef>
              <a:spcAft>
                <a:spcPts val="0"/>
              </a:spcAft>
              <a:buClr>
                <a:srgbClr val="004C97"/>
              </a:buClr>
              <a:buSzPts val="1100"/>
              <a:buFont typeface="Helvetica Neue"/>
              <a:buNone/>
              <a:defRPr b="0" i="0" sz="11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sz="9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hyperlink" Target="https://www.nature.com/natrevmats" TargetMode="External"/><Relationship Id="rId5"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image" Target="../media/image27.jpg"/><Relationship Id="rId5"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33.png"/><Relationship Id="rId5" Type="http://schemas.openxmlformats.org/officeDocument/2006/relationships/hyperlink" Target="https://doi.org/10.1117/1.JATIS.5.2.021015"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40.jp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9.png"/><Relationship Id="rId5"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0.jpg"/><Relationship Id="rId4" Type="http://schemas.openxmlformats.org/officeDocument/2006/relationships/image" Target="../media/image25.jpg"/><Relationship Id="rId5" Type="http://schemas.openxmlformats.org/officeDocument/2006/relationships/image" Target="../media/image28.jpg"/><Relationship Id="rId6" Type="http://schemas.openxmlformats.org/officeDocument/2006/relationships/image" Target="../media/image13.jpg"/><Relationship Id="rId7"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5"/>
          <p:cNvSpPr txBox="1"/>
          <p:nvPr>
            <p:ph idx="2" type="body"/>
          </p:nvPr>
        </p:nvSpPr>
        <p:spPr>
          <a:xfrm>
            <a:off x="341924" y="3237621"/>
            <a:ext cx="8499300" cy="752400"/>
          </a:xfrm>
          <a:prstGeom prst="rect">
            <a:avLst/>
          </a:prstGeom>
          <a:noFill/>
          <a:ln>
            <a:noFill/>
          </a:ln>
        </p:spPr>
        <p:txBody>
          <a:bodyPr anchorCtr="0" anchor="ctr" bIns="45700" lIns="0" spcFirstLastPara="1" rIns="91425" wrap="square" tIns="45700">
            <a:noAutofit/>
          </a:bodyPr>
          <a:lstStyle/>
          <a:p>
            <a:pPr indent="0" lvl="0" marL="0" marR="0" rtl="0" algn="l">
              <a:lnSpc>
                <a:spcPct val="100000"/>
              </a:lnSpc>
              <a:spcBef>
                <a:spcPts val="0"/>
              </a:spcBef>
              <a:spcAft>
                <a:spcPts val="0"/>
              </a:spcAft>
              <a:buClr>
                <a:srgbClr val="004C97"/>
              </a:buClr>
              <a:buSzPts val="2400"/>
              <a:buFont typeface="Arial"/>
              <a:buNone/>
            </a:pPr>
            <a:r>
              <a:rPr lang="en"/>
              <a:t>Updates from the Detector Working Group </a:t>
            </a:r>
            <a:endParaRPr b="1" i="0" sz="2400" u="none" cap="none" strike="noStrike">
              <a:solidFill>
                <a:srgbClr val="004C97"/>
              </a:solidFill>
              <a:latin typeface="Helvetica Neue"/>
              <a:ea typeface="Helvetica Neue"/>
              <a:cs typeface="Helvetica Neue"/>
              <a:sym typeface="Helvetica Neue"/>
            </a:endParaRPr>
          </a:p>
        </p:txBody>
      </p:sp>
      <p:sp>
        <p:nvSpPr>
          <p:cNvPr id="175" name="Google Shape;175;p25"/>
          <p:cNvSpPr txBox="1"/>
          <p:nvPr>
            <p:ph idx="1" type="body"/>
          </p:nvPr>
        </p:nvSpPr>
        <p:spPr>
          <a:xfrm>
            <a:off x="398550" y="4369573"/>
            <a:ext cx="8499300" cy="585300"/>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Clr>
                <a:srgbClr val="004C97"/>
              </a:buClr>
              <a:buSzPts val="1600"/>
              <a:buFont typeface="Arial"/>
              <a:buNone/>
            </a:pPr>
            <a:r>
              <a:rPr lang="en"/>
              <a:t>All-Scientist Quarterly Meeting</a:t>
            </a:r>
            <a:endParaRPr/>
          </a:p>
          <a:p>
            <a:pPr indent="0" lvl="0" marL="0" marR="0" rtl="0" algn="l">
              <a:spcBef>
                <a:spcPts val="0"/>
              </a:spcBef>
              <a:spcAft>
                <a:spcPts val="0"/>
              </a:spcAft>
              <a:buClr>
                <a:srgbClr val="004C97"/>
              </a:buClr>
              <a:buSzPts val="1600"/>
              <a:buFont typeface="Arial"/>
              <a:buNone/>
            </a:pPr>
            <a:r>
              <a:rPr lang="en"/>
              <a:t>June 4, 2021</a:t>
            </a:r>
            <a:endParaRPr b="0" i="0" sz="1600" u="none" cap="none" strike="noStrike">
              <a:solidFill>
                <a:srgbClr val="004C97"/>
              </a:solidFill>
              <a:latin typeface="Helvetica Neue"/>
              <a:ea typeface="Helvetica Neue"/>
              <a:cs typeface="Helvetica Neue"/>
              <a:sym typeface="Helvetica Neue"/>
            </a:endParaRPr>
          </a:p>
        </p:txBody>
      </p:sp>
      <p:sp>
        <p:nvSpPr>
          <p:cNvPr id="176" name="Google Shape;176;p25"/>
          <p:cNvSpPr txBox="1"/>
          <p:nvPr>
            <p:ph idx="1" type="body"/>
          </p:nvPr>
        </p:nvSpPr>
        <p:spPr>
          <a:xfrm>
            <a:off x="398550" y="3936673"/>
            <a:ext cx="8499300" cy="585300"/>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Clr>
                <a:srgbClr val="004C97"/>
              </a:buClr>
              <a:buSzPts val="1600"/>
              <a:buFont typeface="Arial"/>
              <a:buNone/>
            </a:pPr>
            <a:r>
              <a:rPr lang="en"/>
              <a:t>J. Estrada, A. Fava, Z. Gecse, V. Rusu</a:t>
            </a:r>
            <a:endParaRPr b="0" i="0" sz="1600" u="none" cap="none" strike="noStrike">
              <a:solidFill>
                <a:srgbClr val="004C97"/>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4"/>
          <p:cNvSpPr txBox="1"/>
          <p:nvPr>
            <p:ph type="title"/>
          </p:nvPr>
        </p:nvSpPr>
        <p:spPr>
          <a:xfrm>
            <a:off x="228600" y="188814"/>
            <a:ext cx="8686800" cy="321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Neutrino detectors </a:t>
            </a:r>
            <a:endParaRPr/>
          </a:p>
        </p:txBody>
      </p:sp>
      <p:sp>
        <p:nvSpPr>
          <p:cNvPr id="260" name="Google Shape;260;p34"/>
          <p:cNvSpPr txBox="1"/>
          <p:nvPr>
            <p:ph idx="12" type="sldNum"/>
          </p:nvPr>
        </p:nvSpPr>
        <p:spPr>
          <a:xfrm>
            <a:off x="222250" y="4878161"/>
            <a:ext cx="414300" cy="1779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900"/>
              <a:buFont typeface="Arial"/>
              <a:buNone/>
            </a:pPr>
            <a:fld id="{00000000-1234-1234-1234-123412341234}" type="slidenum">
              <a:rPr lang="en"/>
              <a:t>‹#›</a:t>
            </a:fld>
            <a:endParaRPr/>
          </a:p>
        </p:txBody>
      </p:sp>
      <p:sp>
        <p:nvSpPr>
          <p:cNvPr id="261" name="Google Shape;261;p34"/>
          <p:cNvSpPr txBox="1"/>
          <p:nvPr/>
        </p:nvSpPr>
        <p:spPr>
          <a:xfrm>
            <a:off x="-76200" y="458125"/>
            <a:ext cx="9220200" cy="4127400"/>
          </a:xfrm>
          <a:prstGeom prst="rect">
            <a:avLst/>
          </a:prstGeom>
          <a:noFill/>
          <a:ln>
            <a:noFill/>
          </a:ln>
        </p:spPr>
        <p:txBody>
          <a:bodyPr anchorCtr="0" anchor="t" bIns="91425" lIns="91425" spcFirstLastPara="1" rIns="91425" wrap="square" tIns="91425">
            <a:noAutofit/>
          </a:bodyPr>
          <a:lstStyle/>
          <a:p>
            <a:pPr indent="-336550" lvl="0" marL="457200" rtl="0" algn="l">
              <a:spcBef>
                <a:spcPts val="360"/>
              </a:spcBef>
              <a:spcAft>
                <a:spcPts val="0"/>
              </a:spcAft>
              <a:buClr>
                <a:srgbClr val="505050"/>
              </a:buClr>
              <a:buSzPts val="1700"/>
              <a:buChar char="•"/>
            </a:pPr>
            <a:r>
              <a:rPr lang="en" sz="1700">
                <a:solidFill>
                  <a:schemeClr val="accent6"/>
                </a:solidFill>
                <a:latin typeface="Helvetica Neue"/>
                <a:ea typeface="Helvetica Neue"/>
                <a:cs typeface="Helvetica Neue"/>
                <a:sym typeface="Helvetica Neue"/>
              </a:rPr>
              <a:t>In the n</a:t>
            </a:r>
            <a:r>
              <a:rPr lang="en" sz="1700">
                <a:solidFill>
                  <a:schemeClr val="accent6"/>
                </a:solidFill>
                <a:latin typeface="Helvetica Neue"/>
                <a:ea typeface="Helvetica Neue"/>
                <a:cs typeface="Helvetica Neue"/>
                <a:sym typeface="Helvetica Neue"/>
              </a:rPr>
              <a:t>ear future, mainstream related to DUNE detectors:</a:t>
            </a:r>
            <a:endParaRPr sz="1700">
              <a:solidFill>
                <a:srgbClr val="505050"/>
              </a:solidFill>
              <a:latin typeface="Helvetica Neue"/>
              <a:ea typeface="Helvetica Neue"/>
              <a:cs typeface="Helvetica Neue"/>
              <a:sym typeface="Helvetica Neue"/>
            </a:endParaRPr>
          </a:p>
          <a:p>
            <a:pPr indent="-323850" lvl="1" marL="914400" rtl="0" algn="l">
              <a:spcBef>
                <a:spcPts val="0"/>
              </a:spcBef>
              <a:spcAft>
                <a:spcPts val="0"/>
              </a:spcAft>
              <a:buClr>
                <a:srgbClr val="505050"/>
              </a:buClr>
              <a:buSzPts val="1500"/>
              <a:buChar char="–"/>
            </a:pPr>
            <a:r>
              <a:rPr lang="en" sz="1500">
                <a:solidFill>
                  <a:srgbClr val="505050"/>
                </a:solidFill>
                <a:latin typeface="Helvetica Neue"/>
                <a:ea typeface="Helvetica Neue"/>
                <a:cs typeface="Helvetica Neue"/>
                <a:sym typeface="Helvetica Neue"/>
              </a:rPr>
              <a:t>pixelated detectors, cold readout electronics (ASICs), photodetectors for instrumenting high voltage surfaces for the Vertical Drift module, high pressure GAr-TPC, 3-dimensional scintillation tracker (3DST) for Near Detector (see Energy Frontier)</a:t>
            </a:r>
            <a:endParaRPr sz="1500">
              <a:solidFill>
                <a:srgbClr val="505050"/>
              </a:solidFill>
              <a:latin typeface="Helvetica Neue"/>
              <a:ea typeface="Helvetica Neue"/>
              <a:cs typeface="Helvetica Neue"/>
              <a:sym typeface="Helvetica Neue"/>
            </a:endParaRPr>
          </a:p>
          <a:p>
            <a:pPr indent="-336550" lvl="0" marL="457200" rtl="0" algn="l">
              <a:spcBef>
                <a:spcPts val="0"/>
              </a:spcBef>
              <a:spcAft>
                <a:spcPts val="0"/>
              </a:spcAft>
              <a:buClr>
                <a:srgbClr val="505050"/>
              </a:buClr>
              <a:buSzPts val="1700"/>
              <a:buChar char="•"/>
            </a:pPr>
            <a:r>
              <a:rPr lang="en" sz="1700">
                <a:solidFill>
                  <a:srgbClr val="505050"/>
                </a:solidFill>
                <a:latin typeface="Helvetica Neue"/>
                <a:ea typeface="Helvetica Neue"/>
                <a:cs typeface="Helvetica Neue"/>
                <a:sym typeface="Helvetica Neue"/>
              </a:rPr>
              <a:t>Growing interest for reducing energy thresholds of LAr-TPC’s both in terms of scintillation light and drift charge, for applications in neutrino physics (recovering missing energy, Supernovae neutrino, coherent neutrino scattering CEvNS) and dark matter</a:t>
            </a:r>
            <a:endParaRPr sz="1700">
              <a:solidFill>
                <a:srgbClr val="505050"/>
              </a:solidFill>
              <a:latin typeface="Helvetica Neue"/>
              <a:ea typeface="Helvetica Neue"/>
              <a:cs typeface="Helvetica Neue"/>
              <a:sym typeface="Helvetica Neue"/>
            </a:endParaRPr>
          </a:p>
          <a:p>
            <a:pPr indent="-323850" lvl="1" marL="914400" rtl="0" algn="l">
              <a:spcBef>
                <a:spcPts val="0"/>
              </a:spcBef>
              <a:spcAft>
                <a:spcPts val="0"/>
              </a:spcAft>
              <a:buClr>
                <a:srgbClr val="505050"/>
              </a:buClr>
              <a:buSzPts val="1500"/>
              <a:buChar char="–"/>
            </a:pPr>
            <a:r>
              <a:rPr lang="en" sz="1500">
                <a:solidFill>
                  <a:srgbClr val="505050"/>
                </a:solidFill>
                <a:latin typeface="Helvetica Neue"/>
                <a:ea typeface="Helvetica Neue"/>
                <a:cs typeface="Helvetica Neue"/>
                <a:sym typeface="Helvetica Neue"/>
              </a:rPr>
              <a:t>Studies of scintillation light properties, proportional scintillation and charge amplification in LAr, doping of LAr with methane+Xe and with photoionizing elements, infrared light in LAr, search for directional nuclear recoil in GAr-TPC equipped with GEM’s, combined readout of light and charge with pixel detectors</a:t>
            </a:r>
            <a:endParaRPr sz="1500">
              <a:solidFill>
                <a:srgbClr val="505050"/>
              </a:solidFill>
              <a:latin typeface="Helvetica Neue"/>
              <a:ea typeface="Helvetica Neue"/>
              <a:cs typeface="Helvetica Neue"/>
              <a:sym typeface="Helvetica Neue"/>
            </a:endParaRPr>
          </a:p>
          <a:p>
            <a:pPr indent="-336550" lvl="0" marL="457200" rtl="0" algn="l">
              <a:spcBef>
                <a:spcPts val="0"/>
              </a:spcBef>
              <a:spcAft>
                <a:spcPts val="0"/>
              </a:spcAft>
              <a:buClr>
                <a:schemeClr val="accent6"/>
              </a:buClr>
              <a:buSzPts val="1700"/>
              <a:buChar char="•"/>
            </a:pPr>
            <a:r>
              <a:rPr lang="en" sz="1700">
                <a:solidFill>
                  <a:schemeClr val="accent6"/>
                </a:solidFill>
                <a:latin typeface="Helvetica Neue"/>
                <a:ea typeface="Helvetica Neue"/>
                <a:cs typeface="Helvetica Neue"/>
                <a:sym typeface="Helvetica Neue"/>
              </a:rPr>
              <a:t>Effort for magnetizing LAr-TPC’s</a:t>
            </a:r>
            <a:endParaRPr sz="1500">
              <a:solidFill>
                <a:srgbClr val="505050"/>
              </a:solidFill>
              <a:latin typeface="Helvetica Neue"/>
              <a:ea typeface="Helvetica Neue"/>
              <a:cs typeface="Helvetica Neue"/>
              <a:sym typeface="Helvetica Neue"/>
            </a:endParaRPr>
          </a:p>
          <a:p>
            <a:pPr indent="-336550" lvl="0" marL="457200" rtl="0" algn="l">
              <a:spcBef>
                <a:spcPts val="0"/>
              </a:spcBef>
              <a:spcAft>
                <a:spcPts val="0"/>
              </a:spcAft>
              <a:buClr>
                <a:srgbClr val="505050"/>
              </a:buClr>
              <a:buSzPts val="1700"/>
              <a:buChar char="•"/>
            </a:pPr>
            <a:r>
              <a:rPr lang="en" sz="1700">
                <a:solidFill>
                  <a:srgbClr val="505050"/>
                </a:solidFill>
                <a:latin typeface="Helvetica Neue"/>
                <a:ea typeface="Helvetica Neue"/>
                <a:cs typeface="Helvetica Neue"/>
                <a:sym typeface="Helvetica Neue"/>
              </a:rPr>
              <a:t>Activities mostly carried out at PAB: upgrades of the facility (rehaul of cryogenic and electrical infrastructures, and creation of fully equipped workspaces for physicists to do project preparation, preliminary tests or proof of concept studies) and support of Neutrino Division engineers and technicians essential!</a:t>
            </a:r>
            <a:endParaRPr sz="1500">
              <a:solidFill>
                <a:srgbClr val="505050"/>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5"/>
          <p:cNvSpPr txBox="1"/>
          <p:nvPr>
            <p:ph type="title"/>
          </p:nvPr>
        </p:nvSpPr>
        <p:spPr>
          <a:xfrm>
            <a:off x="228600" y="188814"/>
            <a:ext cx="8686800" cy="321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DUNE FD2-VD: photon detectors on the 300 kV cathode plane</a:t>
            </a:r>
            <a:endParaRPr/>
          </a:p>
        </p:txBody>
      </p:sp>
      <p:pic>
        <p:nvPicPr>
          <p:cNvPr id="267" name="Google Shape;267;p35"/>
          <p:cNvPicPr preferRelativeResize="0"/>
          <p:nvPr/>
        </p:nvPicPr>
        <p:blipFill>
          <a:blip r:embed="rId3">
            <a:alphaModFix/>
          </a:blip>
          <a:stretch>
            <a:fillRect/>
          </a:stretch>
        </p:blipFill>
        <p:spPr>
          <a:xfrm>
            <a:off x="152400" y="662214"/>
            <a:ext cx="8839198" cy="385578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36"/>
          <p:cNvPicPr preferRelativeResize="0"/>
          <p:nvPr/>
        </p:nvPicPr>
        <p:blipFill>
          <a:blip r:embed="rId3">
            <a:alphaModFix/>
          </a:blip>
          <a:stretch>
            <a:fillRect/>
          </a:stretch>
        </p:blipFill>
        <p:spPr>
          <a:xfrm>
            <a:off x="457200" y="32000"/>
            <a:ext cx="8344150" cy="46351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7"/>
          <p:cNvSpPr txBox="1"/>
          <p:nvPr>
            <p:ph idx="1" type="body"/>
          </p:nvPr>
        </p:nvSpPr>
        <p:spPr>
          <a:xfrm>
            <a:off x="2886200" y="728675"/>
            <a:ext cx="6015000" cy="3794400"/>
          </a:xfrm>
          <a:prstGeom prst="rect">
            <a:avLst/>
          </a:prstGeom>
        </p:spPr>
        <p:txBody>
          <a:bodyPr anchorCtr="0" anchor="t" bIns="0" lIns="0" spcFirstLastPara="1" rIns="0" wrap="square" tIns="0">
            <a:noAutofit/>
          </a:bodyPr>
          <a:lstStyle/>
          <a:p>
            <a:pPr indent="0" lvl="0" marL="0" rtl="0" algn="l">
              <a:lnSpc>
                <a:spcPct val="115000"/>
              </a:lnSpc>
              <a:spcBef>
                <a:spcPts val="1200"/>
              </a:spcBef>
              <a:spcAft>
                <a:spcPts val="0"/>
              </a:spcAft>
              <a:buNone/>
            </a:pPr>
            <a:r>
              <a:rPr lang="en" sz="2900">
                <a:solidFill>
                  <a:srgbClr val="000000"/>
                </a:solidFill>
                <a:latin typeface="Arial"/>
                <a:ea typeface="Arial"/>
                <a:cs typeface="Arial"/>
                <a:sym typeface="Arial"/>
              </a:rPr>
              <a:t>•</a:t>
            </a:r>
            <a:r>
              <a:rPr lang="en" sz="2000">
                <a:solidFill>
                  <a:srgbClr val="000000"/>
                </a:solidFill>
                <a:latin typeface="Cambria"/>
                <a:ea typeface="Cambria"/>
                <a:cs typeface="Cambria"/>
                <a:sym typeface="Cambria"/>
              </a:rPr>
              <a:t>Not R&amp;D – supporting measurement for LAr Photon Detection.</a:t>
            </a:r>
            <a:endParaRPr sz="2000">
              <a:solidFill>
                <a:srgbClr val="000000"/>
              </a:solidFill>
              <a:latin typeface="Cambria"/>
              <a:ea typeface="Cambria"/>
              <a:cs typeface="Cambria"/>
              <a:sym typeface="Cambria"/>
            </a:endParaRPr>
          </a:p>
          <a:p>
            <a:pPr indent="0" lvl="0" marL="0" rtl="0" algn="l">
              <a:lnSpc>
                <a:spcPct val="115000"/>
              </a:lnSpc>
              <a:spcBef>
                <a:spcPts val="500"/>
              </a:spcBef>
              <a:spcAft>
                <a:spcPts val="0"/>
              </a:spcAft>
              <a:buNone/>
            </a:pPr>
            <a:r>
              <a:rPr lang="en" sz="1700">
                <a:solidFill>
                  <a:srgbClr val="000000"/>
                </a:solidFill>
                <a:latin typeface="Arial"/>
                <a:ea typeface="Arial"/>
                <a:cs typeface="Arial"/>
                <a:sym typeface="Arial"/>
              </a:rPr>
              <a:t>–</a:t>
            </a:r>
            <a:r>
              <a:rPr lang="en" sz="1700">
                <a:solidFill>
                  <a:srgbClr val="953735"/>
                </a:solidFill>
                <a:latin typeface="Cambria"/>
                <a:ea typeface="Cambria"/>
                <a:cs typeface="Cambria"/>
                <a:sym typeface="Cambria"/>
              </a:rPr>
              <a:t>But, make use of Detector R&amp;D facilities and equipment at PAB.</a:t>
            </a:r>
            <a:endParaRPr sz="1700">
              <a:solidFill>
                <a:srgbClr val="953735"/>
              </a:solidFill>
              <a:latin typeface="Cambria"/>
              <a:ea typeface="Cambria"/>
              <a:cs typeface="Cambria"/>
              <a:sym typeface="Cambria"/>
            </a:endParaRPr>
          </a:p>
          <a:p>
            <a:pPr indent="0" lvl="0" marL="0" rtl="0" algn="l">
              <a:lnSpc>
                <a:spcPct val="115000"/>
              </a:lnSpc>
              <a:spcBef>
                <a:spcPts val="1200"/>
              </a:spcBef>
              <a:spcAft>
                <a:spcPts val="0"/>
              </a:spcAft>
              <a:buNone/>
            </a:pPr>
            <a:r>
              <a:rPr lang="en" sz="2000">
                <a:solidFill>
                  <a:srgbClr val="000000"/>
                </a:solidFill>
                <a:latin typeface="Arial"/>
                <a:ea typeface="Arial"/>
                <a:cs typeface="Arial"/>
                <a:sym typeface="Arial"/>
              </a:rPr>
              <a:t>•</a:t>
            </a:r>
            <a:r>
              <a:rPr lang="en" sz="2000">
                <a:solidFill>
                  <a:srgbClr val="000000"/>
                </a:solidFill>
                <a:latin typeface="Cambria"/>
                <a:ea typeface="Cambria"/>
                <a:cs typeface="Cambria"/>
                <a:sym typeface="Cambria"/>
              </a:rPr>
              <a:t>Preparing measurement of attenuation and scattering in LAr vs. wavelength using a monochromator.</a:t>
            </a:r>
            <a:endParaRPr sz="2000">
              <a:solidFill>
                <a:srgbClr val="000000"/>
              </a:solidFill>
              <a:latin typeface="Cambria"/>
              <a:ea typeface="Cambria"/>
              <a:cs typeface="Cambria"/>
              <a:sym typeface="Cambria"/>
            </a:endParaRPr>
          </a:p>
          <a:p>
            <a:pPr indent="0" lvl="0" marL="0" rtl="0" algn="l">
              <a:lnSpc>
                <a:spcPct val="115000"/>
              </a:lnSpc>
              <a:spcBef>
                <a:spcPts val="500"/>
              </a:spcBef>
              <a:spcAft>
                <a:spcPts val="0"/>
              </a:spcAft>
              <a:buNone/>
            </a:pPr>
            <a:r>
              <a:rPr lang="en" sz="1700">
                <a:solidFill>
                  <a:srgbClr val="000000"/>
                </a:solidFill>
                <a:latin typeface="Arial"/>
                <a:ea typeface="Arial"/>
                <a:cs typeface="Arial"/>
                <a:sym typeface="Arial"/>
              </a:rPr>
              <a:t>–</a:t>
            </a:r>
            <a:r>
              <a:rPr lang="en" sz="1700">
                <a:solidFill>
                  <a:srgbClr val="953735"/>
                </a:solidFill>
                <a:latin typeface="Cambria"/>
                <a:ea typeface="Cambria"/>
                <a:cs typeface="Cambria"/>
                <a:sym typeface="Cambria"/>
              </a:rPr>
              <a:t>May follow-up with a measurement of material reflectance.</a:t>
            </a:r>
            <a:endParaRPr sz="1700">
              <a:solidFill>
                <a:srgbClr val="953735"/>
              </a:solidFill>
              <a:latin typeface="Cambria"/>
              <a:ea typeface="Cambria"/>
              <a:cs typeface="Cambria"/>
              <a:sym typeface="Cambria"/>
            </a:endParaRPr>
          </a:p>
          <a:p>
            <a:pPr indent="0" lvl="0" marL="0" rtl="0" algn="l">
              <a:lnSpc>
                <a:spcPct val="115000"/>
              </a:lnSpc>
              <a:spcBef>
                <a:spcPts val="1200"/>
              </a:spcBef>
              <a:spcAft>
                <a:spcPts val="0"/>
              </a:spcAft>
              <a:buNone/>
            </a:pPr>
            <a:r>
              <a:rPr lang="en" sz="2000">
                <a:solidFill>
                  <a:srgbClr val="000000"/>
                </a:solidFill>
                <a:latin typeface="Arial"/>
                <a:ea typeface="Arial"/>
                <a:cs typeface="Arial"/>
                <a:sym typeface="Arial"/>
              </a:rPr>
              <a:t>•</a:t>
            </a:r>
            <a:r>
              <a:rPr lang="en" sz="2000">
                <a:solidFill>
                  <a:srgbClr val="000000"/>
                </a:solidFill>
                <a:latin typeface="Cambria"/>
                <a:ea typeface="Cambria"/>
                <a:cs typeface="Cambria"/>
                <a:sym typeface="Cambria"/>
              </a:rPr>
              <a:t>Receiving strong support from PAB technicians and engineers.</a:t>
            </a:r>
            <a:endParaRPr sz="2000">
              <a:solidFill>
                <a:srgbClr val="000000"/>
              </a:solidFill>
              <a:latin typeface="Cambria"/>
              <a:ea typeface="Cambria"/>
              <a:cs typeface="Cambria"/>
              <a:sym typeface="Cambria"/>
            </a:endParaRPr>
          </a:p>
          <a:p>
            <a:pPr indent="0" lvl="0" marL="0" rtl="0" algn="l">
              <a:spcBef>
                <a:spcPts val="960"/>
              </a:spcBef>
              <a:spcAft>
                <a:spcPts val="0"/>
              </a:spcAft>
              <a:buNone/>
            </a:pPr>
            <a:r>
              <a:rPr lang="en" sz="2000">
                <a:solidFill>
                  <a:srgbClr val="000000"/>
                </a:solidFill>
                <a:latin typeface="Cambria"/>
                <a:ea typeface="Cambria"/>
                <a:cs typeface="Cambria"/>
                <a:sym typeface="Cambria"/>
              </a:rPr>
              <a:t>A. Himmel _ ECA 2017</a:t>
            </a:r>
            <a:endParaRPr sz="1200"/>
          </a:p>
        </p:txBody>
      </p:sp>
      <p:sp>
        <p:nvSpPr>
          <p:cNvPr id="278" name="Google Shape;278;p37"/>
          <p:cNvSpPr txBox="1"/>
          <p:nvPr>
            <p:ph type="title"/>
          </p:nvPr>
        </p:nvSpPr>
        <p:spPr>
          <a:xfrm>
            <a:off x="228600" y="188814"/>
            <a:ext cx="8686800" cy="321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Studies of scintillation light properties</a:t>
            </a:r>
            <a:endParaRPr/>
          </a:p>
        </p:txBody>
      </p:sp>
      <p:pic>
        <p:nvPicPr>
          <p:cNvPr id="279" name="Google Shape;279;p37"/>
          <p:cNvPicPr preferRelativeResize="0"/>
          <p:nvPr/>
        </p:nvPicPr>
        <p:blipFill>
          <a:blip r:embed="rId3">
            <a:alphaModFix/>
          </a:blip>
          <a:stretch>
            <a:fillRect/>
          </a:stretch>
        </p:blipFill>
        <p:spPr>
          <a:xfrm>
            <a:off x="367276" y="662224"/>
            <a:ext cx="2420450" cy="3975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8"/>
          <p:cNvSpPr txBox="1"/>
          <p:nvPr>
            <p:ph type="title"/>
          </p:nvPr>
        </p:nvSpPr>
        <p:spPr>
          <a:xfrm>
            <a:off x="228600" y="188814"/>
            <a:ext cx="8686800" cy="321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Proportional scintillation light in LAr</a:t>
            </a:r>
            <a:endParaRPr/>
          </a:p>
        </p:txBody>
      </p:sp>
      <p:pic>
        <p:nvPicPr>
          <p:cNvPr id="285" name="Google Shape;285;p38"/>
          <p:cNvPicPr preferRelativeResize="0"/>
          <p:nvPr/>
        </p:nvPicPr>
        <p:blipFill>
          <a:blip r:embed="rId3">
            <a:alphaModFix/>
          </a:blip>
          <a:stretch>
            <a:fillRect/>
          </a:stretch>
        </p:blipFill>
        <p:spPr>
          <a:xfrm>
            <a:off x="644974" y="76199"/>
            <a:ext cx="8111214" cy="4571775"/>
          </a:xfrm>
          <a:prstGeom prst="rect">
            <a:avLst/>
          </a:prstGeom>
          <a:noFill/>
          <a:ln>
            <a:noFill/>
          </a:ln>
        </p:spPr>
      </p:pic>
      <p:sp>
        <p:nvSpPr>
          <p:cNvPr id="286" name="Google Shape;286;p38"/>
          <p:cNvSpPr txBox="1"/>
          <p:nvPr/>
        </p:nvSpPr>
        <p:spPr>
          <a:xfrm>
            <a:off x="346325" y="4297700"/>
            <a:ext cx="7336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t>W. Mu _ KA25 New Initiatives 2020</a:t>
            </a:r>
            <a:endParaRPr sz="15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9"/>
          <p:cNvSpPr txBox="1"/>
          <p:nvPr>
            <p:ph type="title"/>
          </p:nvPr>
        </p:nvSpPr>
        <p:spPr>
          <a:xfrm>
            <a:off x="228600" y="188814"/>
            <a:ext cx="8686800" cy="321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2100">
                <a:solidFill>
                  <a:srgbClr val="0061A8"/>
                </a:solidFill>
                <a:latin typeface="Arial"/>
                <a:ea typeface="Arial"/>
                <a:cs typeface="Arial"/>
                <a:sym typeface="Arial"/>
              </a:rPr>
              <a:t>Introduction of Free Protons into LAr Detectors via Xe+CH</a:t>
            </a:r>
            <a:r>
              <a:rPr baseline="-25000" lang="en" sz="2100">
                <a:solidFill>
                  <a:srgbClr val="0061A8"/>
                </a:solidFill>
                <a:latin typeface="Arial"/>
                <a:ea typeface="Arial"/>
                <a:cs typeface="Arial"/>
                <a:sym typeface="Arial"/>
              </a:rPr>
              <a:t>4</a:t>
            </a:r>
            <a:r>
              <a:rPr lang="en" sz="2100">
                <a:solidFill>
                  <a:srgbClr val="0061A8"/>
                </a:solidFill>
                <a:latin typeface="Arial"/>
                <a:ea typeface="Arial"/>
                <a:cs typeface="Arial"/>
                <a:sym typeface="Arial"/>
              </a:rPr>
              <a:t> Doping</a:t>
            </a:r>
            <a:endParaRPr sz="1100"/>
          </a:p>
        </p:txBody>
      </p:sp>
      <p:pic>
        <p:nvPicPr>
          <p:cNvPr id="292" name="Google Shape;292;p39"/>
          <p:cNvPicPr preferRelativeResize="0"/>
          <p:nvPr/>
        </p:nvPicPr>
        <p:blipFill>
          <a:blip r:embed="rId3">
            <a:alphaModFix/>
          </a:blip>
          <a:stretch>
            <a:fillRect/>
          </a:stretch>
        </p:blipFill>
        <p:spPr>
          <a:xfrm>
            <a:off x="5256026" y="583613"/>
            <a:ext cx="3796651" cy="3976275"/>
          </a:xfrm>
          <a:prstGeom prst="rect">
            <a:avLst/>
          </a:prstGeom>
          <a:noFill/>
          <a:ln>
            <a:noFill/>
          </a:ln>
        </p:spPr>
      </p:pic>
      <p:pic>
        <p:nvPicPr>
          <p:cNvPr id="293" name="Google Shape;293;p39"/>
          <p:cNvPicPr preferRelativeResize="0"/>
          <p:nvPr/>
        </p:nvPicPr>
        <p:blipFill>
          <a:blip r:embed="rId4">
            <a:alphaModFix/>
          </a:blip>
          <a:stretch>
            <a:fillRect/>
          </a:stretch>
        </p:blipFill>
        <p:spPr>
          <a:xfrm>
            <a:off x="152400" y="662225"/>
            <a:ext cx="6825326" cy="3778600"/>
          </a:xfrm>
          <a:prstGeom prst="rect">
            <a:avLst/>
          </a:prstGeom>
          <a:noFill/>
          <a:ln>
            <a:noFill/>
          </a:ln>
        </p:spPr>
      </p:pic>
      <p:sp>
        <p:nvSpPr>
          <p:cNvPr id="294" name="Google Shape;294;p39"/>
          <p:cNvSpPr txBox="1"/>
          <p:nvPr/>
        </p:nvSpPr>
        <p:spPr>
          <a:xfrm>
            <a:off x="117725" y="4373900"/>
            <a:ext cx="7336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Calibri"/>
                <a:ea typeface="Calibri"/>
                <a:cs typeface="Calibri"/>
                <a:sym typeface="Calibri"/>
              </a:rPr>
              <a:t>J. Zettlemoyer, M. Toups</a:t>
            </a:r>
            <a:r>
              <a:rPr lang="en" sz="1500">
                <a:latin typeface="Calibri"/>
                <a:ea typeface="Calibri"/>
                <a:cs typeface="Calibri"/>
                <a:sym typeface="Calibri"/>
              </a:rPr>
              <a:t> _ KA25 New Initiatives 2021</a:t>
            </a:r>
            <a:endParaRPr sz="15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0"/>
          <p:cNvSpPr txBox="1"/>
          <p:nvPr>
            <p:ph type="title"/>
          </p:nvPr>
        </p:nvSpPr>
        <p:spPr>
          <a:xfrm>
            <a:off x="228600" y="188814"/>
            <a:ext cx="8686800" cy="321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LAr-TPCs for MeV scale Physics</a:t>
            </a:r>
            <a:endParaRPr/>
          </a:p>
        </p:txBody>
      </p:sp>
      <p:pic>
        <p:nvPicPr>
          <p:cNvPr id="300" name="Google Shape;300;p40"/>
          <p:cNvPicPr preferRelativeResize="0"/>
          <p:nvPr/>
        </p:nvPicPr>
        <p:blipFill>
          <a:blip r:embed="rId3">
            <a:alphaModFix/>
          </a:blip>
          <a:stretch>
            <a:fillRect/>
          </a:stretch>
        </p:blipFill>
        <p:spPr>
          <a:xfrm>
            <a:off x="6207901" y="13575"/>
            <a:ext cx="2927250" cy="4591951"/>
          </a:xfrm>
          <a:prstGeom prst="rect">
            <a:avLst/>
          </a:prstGeom>
          <a:noFill/>
          <a:ln>
            <a:noFill/>
          </a:ln>
        </p:spPr>
      </p:pic>
      <p:pic>
        <p:nvPicPr>
          <p:cNvPr id="301" name="Google Shape;301;p40"/>
          <p:cNvPicPr preferRelativeResize="0"/>
          <p:nvPr/>
        </p:nvPicPr>
        <p:blipFill>
          <a:blip r:embed="rId4">
            <a:alphaModFix/>
          </a:blip>
          <a:stretch>
            <a:fillRect/>
          </a:stretch>
        </p:blipFill>
        <p:spPr>
          <a:xfrm>
            <a:off x="228600" y="639614"/>
            <a:ext cx="5903101" cy="3477637"/>
          </a:xfrm>
          <a:prstGeom prst="rect">
            <a:avLst/>
          </a:prstGeom>
          <a:noFill/>
          <a:ln>
            <a:noFill/>
          </a:ln>
        </p:spPr>
      </p:pic>
      <p:sp>
        <p:nvSpPr>
          <p:cNvPr id="302" name="Google Shape;302;p40"/>
          <p:cNvSpPr txBox="1"/>
          <p:nvPr/>
        </p:nvSpPr>
        <p:spPr>
          <a:xfrm>
            <a:off x="117725" y="4098225"/>
            <a:ext cx="7336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t>F. Psihas, J. Zennamo (FNAL), I. Lepetic, A. Mastbaum (Rutgers)</a:t>
            </a:r>
            <a:br>
              <a:rPr lang="en" sz="1500"/>
            </a:br>
            <a:r>
              <a:rPr lang="en" sz="1500"/>
              <a:t>KA25 New Initiatives 2020 and Neutrino Division</a:t>
            </a:r>
            <a:endParaRPr sz="15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1"/>
          <p:cNvSpPr txBox="1"/>
          <p:nvPr>
            <p:ph type="title"/>
          </p:nvPr>
        </p:nvSpPr>
        <p:spPr>
          <a:xfrm>
            <a:off x="228600" y="188814"/>
            <a:ext cx="8686800" cy="321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Near Infrared in liquid argon</a:t>
            </a:r>
            <a:endParaRPr/>
          </a:p>
        </p:txBody>
      </p:sp>
      <p:pic>
        <p:nvPicPr>
          <p:cNvPr id="308" name="Google Shape;308;p41"/>
          <p:cNvPicPr preferRelativeResize="0"/>
          <p:nvPr/>
        </p:nvPicPr>
        <p:blipFill rotWithShape="1">
          <a:blip r:embed="rId3">
            <a:alphaModFix/>
          </a:blip>
          <a:srcRect b="0" l="0" r="0" t="0"/>
          <a:stretch/>
        </p:blipFill>
        <p:spPr>
          <a:xfrm>
            <a:off x="4244097" y="728663"/>
            <a:ext cx="2417810" cy="1781238"/>
          </a:xfrm>
          <a:prstGeom prst="rect">
            <a:avLst/>
          </a:prstGeom>
          <a:noFill/>
          <a:ln>
            <a:noFill/>
          </a:ln>
        </p:spPr>
      </p:pic>
      <p:sp>
        <p:nvSpPr>
          <p:cNvPr id="309" name="Google Shape;309;p41"/>
          <p:cNvSpPr txBox="1"/>
          <p:nvPr/>
        </p:nvSpPr>
        <p:spPr>
          <a:xfrm flipH="1">
            <a:off x="133436" y="601013"/>
            <a:ext cx="3544800" cy="3671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rgbClr val="505050"/>
                </a:solidFill>
                <a:latin typeface="Calibri"/>
                <a:ea typeface="Calibri"/>
                <a:cs typeface="Calibri"/>
                <a:sym typeface="Calibri"/>
              </a:rPr>
              <a:t>Ran a preliminary experiment in the cryostat TallBo at the Proton Assembly Building (PAB). </a:t>
            </a:r>
            <a:endParaRPr sz="1100">
              <a:solidFill>
                <a:srgbClr val="505050"/>
              </a:solidFill>
            </a:endParaRPr>
          </a:p>
          <a:p>
            <a:pPr indent="0" lvl="0" marL="0" marR="0" rtl="0" algn="l">
              <a:spcBef>
                <a:spcPts val="0"/>
              </a:spcBef>
              <a:spcAft>
                <a:spcPts val="0"/>
              </a:spcAft>
              <a:buNone/>
            </a:pPr>
            <a:r>
              <a:rPr lang="en" sz="1800">
                <a:solidFill>
                  <a:srgbClr val="505050"/>
                </a:solidFill>
                <a:latin typeface="Calibri"/>
                <a:ea typeface="Calibri"/>
                <a:cs typeface="Calibri"/>
                <a:sym typeface="Calibri"/>
              </a:rPr>
              <a:t>Simple setup: One NIR and one VUV SiPM “looking” into an Am241 source. </a:t>
            </a:r>
            <a:endParaRPr sz="1100">
              <a:solidFill>
                <a:srgbClr val="505050"/>
              </a:solidFill>
            </a:endParaRPr>
          </a:p>
          <a:p>
            <a:pPr indent="0" lvl="0" marL="0" marR="0" rtl="0" algn="l">
              <a:spcBef>
                <a:spcPts val="0"/>
              </a:spcBef>
              <a:spcAft>
                <a:spcPts val="0"/>
              </a:spcAft>
              <a:buNone/>
            </a:pPr>
            <a:r>
              <a:t/>
            </a:r>
            <a:endParaRPr sz="1800">
              <a:solidFill>
                <a:srgbClr val="505050"/>
              </a:solidFill>
              <a:latin typeface="Calibri"/>
              <a:ea typeface="Calibri"/>
              <a:cs typeface="Calibri"/>
              <a:sym typeface="Calibri"/>
            </a:endParaRPr>
          </a:p>
          <a:p>
            <a:pPr indent="0" lvl="0" marL="0" marR="0" rtl="0" algn="l">
              <a:spcBef>
                <a:spcPts val="0"/>
              </a:spcBef>
              <a:spcAft>
                <a:spcPts val="0"/>
              </a:spcAft>
              <a:buNone/>
            </a:pPr>
            <a:r>
              <a:rPr lang="en" sz="1800">
                <a:solidFill>
                  <a:srgbClr val="505050"/>
                </a:solidFill>
                <a:latin typeface="Calibri"/>
                <a:ea typeface="Calibri"/>
                <a:cs typeface="Calibri"/>
                <a:sym typeface="Calibri"/>
              </a:rPr>
              <a:t>Took data in both LAr and </a:t>
            </a:r>
            <a:endParaRPr sz="1100">
              <a:solidFill>
                <a:srgbClr val="505050"/>
              </a:solidFill>
            </a:endParaRPr>
          </a:p>
          <a:p>
            <a:pPr indent="0" lvl="0" marL="0" marR="0" rtl="0" algn="l">
              <a:spcBef>
                <a:spcPts val="0"/>
              </a:spcBef>
              <a:spcAft>
                <a:spcPts val="0"/>
              </a:spcAft>
              <a:buNone/>
            </a:pPr>
            <a:r>
              <a:rPr lang="en" sz="1800">
                <a:solidFill>
                  <a:srgbClr val="505050"/>
                </a:solidFill>
                <a:latin typeface="Calibri"/>
                <a:ea typeface="Calibri"/>
                <a:cs typeface="Calibri"/>
                <a:sym typeface="Calibri"/>
              </a:rPr>
              <a:t>GAr with different contents of N</a:t>
            </a:r>
            <a:r>
              <a:rPr baseline="-25000" lang="en" sz="1800">
                <a:solidFill>
                  <a:srgbClr val="505050"/>
                </a:solidFill>
                <a:latin typeface="Calibri"/>
                <a:ea typeface="Calibri"/>
                <a:cs typeface="Calibri"/>
                <a:sym typeface="Calibri"/>
              </a:rPr>
              <a:t>2</a:t>
            </a:r>
            <a:r>
              <a:rPr lang="en" sz="1800">
                <a:solidFill>
                  <a:srgbClr val="505050"/>
                </a:solidFill>
                <a:latin typeface="Calibri"/>
                <a:ea typeface="Calibri"/>
                <a:cs typeface="Calibri"/>
                <a:sym typeface="Calibri"/>
              </a:rPr>
              <a:t> contamination</a:t>
            </a:r>
            <a:endParaRPr sz="1100">
              <a:solidFill>
                <a:srgbClr val="505050"/>
              </a:solidFill>
            </a:endParaRPr>
          </a:p>
          <a:p>
            <a:pPr indent="0" lvl="0" marL="0" marR="0" rtl="0" algn="l">
              <a:spcBef>
                <a:spcPts val="0"/>
              </a:spcBef>
              <a:spcAft>
                <a:spcPts val="0"/>
              </a:spcAft>
              <a:buNone/>
            </a:pPr>
            <a:r>
              <a:rPr lang="en" sz="1800">
                <a:solidFill>
                  <a:srgbClr val="505050"/>
                </a:solidFill>
                <a:latin typeface="Calibri"/>
                <a:ea typeface="Calibri"/>
                <a:cs typeface="Calibri"/>
                <a:sym typeface="Calibri"/>
              </a:rPr>
              <a:t>Puzzling slow component in the gas phase seen by the NIR SiPM at 3 μs</a:t>
            </a:r>
            <a:endParaRPr sz="1100">
              <a:solidFill>
                <a:srgbClr val="505050"/>
              </a:solidFill>
            </a:endParaRPr>
          </a:p>
          <a:p>
            <a:pPr indent="0" lvl="0" marL="0" marR="0" rtl="0" algn="l">
              <a:spcBef>
                <a:spcPts val="0"/>
              </a:spcBef>
              <a:spcAft>
                <a:spcPts val="0"/>
              </a:spcAft>
              <a:buNone/>
            </a:pPr>
            <a:r>
              <a:rPr lang="en" sz="1800">
                <a:solidFill>
                  <a:srgbClr val="505050"/>
                </a:solidFill>
                <a:latin typeface="Calibri"/>
                <a:ea typeface="Calibri"/>
                <a:cs typeface="Calibri"/>
                <a:sym typeface="Calibri"/>
              </a:rPr>
              <a:t>(horizontal axis: 1 SSP tick is 6.7 ns) </a:t>
            </a:r>
            <a:endParaRPr sz="1400">
              <a:solidFill>
                <a:srgbClr val="505050"/>
              </a:solidFill>
              <a:latin typeface="Calibri"/>
              <a:ea typeface="Calibri"/>
              <a:cs typeface="Calibri"/>
              <a:sym typeface="Calibri"/>
            </a:endParaRPr>
          </a:p>
        </p:txBody>
      </p:sp>
      <p:pic>
        <p:nvPicPr>
          <p:cNvPr id="310" name="Google Shape;310;p41"/>
          <p:cNvPicPr preferRelativeResize="0"/>
          <p:nvPr/>
        </p:nvPicPr>
        <p:blipFill rotWithShape="1">
          <a:blip r:embed="rId4">
            <a:alphaModFix/>
          </a:blip>
          <a:srcRect b="0" l="0" r="0" t="0"/>
          <a:stretch/>
        </p:blipFill>
        <p:spPr>
          <a:xfrm>
            <a:off x="6531815" y="2728755"/>
            <a:ext cx="2383574" cy="1714501"/>
          </a:xfrm>
          <a:prstGeom prst="rect">
            <a:avLst/>
          </a:prstGeom>
          <a:noFill/>
          <a:ln>
            <a:noFill/>
          </a:ln>
        </p:spPr>
      </p:pic>
      <p:sp>
        <p:nvSpPr>
          <p:cNvPr id="311" name="Google Shape;311;p41"/>
          <p:cNvSpPr txBox="1"/>
          <p:nvPr/>
        </p:nvSpPr>
        <p:spPr>
          <a:xfrm>
            <a:off x="4196800" y="3144550"/>
            <a:ext cx="2417700" cy="931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rgbClr val="505050"/>
                </a:solidFill>
                <a:latin typeface="Calibri"/>
                <a:ea typeface="Calibri"/>
                <a:cs typeface="Calibri"/>
                <a:sym typeface="Calibri"/>
              </a:rPr>
              <a:t>Also for the VUV we find a  puzzling  two slow components at τ ~ 300 ns and τ ~  1170 ns. </a:t>
            </a:r>
            <a:r>
              <a:rPr b="1" lang="en" sz="1400">
                <a:solidFill>
                  <a:srgbClr val="505050"/>
                </a:solidFill>
                <a:latin typeface="Calibri"/>
                <a:ea typeface="Calibri"/>
                <a:cs typeface="Calibri"/>
                <a:sym typeface="Calibri"/>
              </a:rPr>
              <a:t>NB: we do not use WLS.</a:t>
            </a:r>
            <a:endParaRPr sz="1100">
              <a:solidFill>
                <a:srgbClr val="505050"/>
              </a:solidFill>
            </a:endParaRPr>
          </a:p>
        </p:txBody>
      </p:sp>
      <p:sp>
        <p:nvSpPr>
          <p:cNvPr id="312" name="Google Shape;312;p41"/>
          <p:cNvSpPr txBox="1"/>
          <p:nvPr/>
        </p:nvSpPr>
        <p:spPr>
          <a:xfrm>
            <a:off x="6824551" y="500075"/>
            <a:ext cx="2184000" cy="1916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rgbClr val="FF0000"/>
                </a:solidFill>
                <a:latin typeface="Calibri"/>
                <a:ea typeface="Calibri"/>
                <a:cs typeface="Calibri"/>
                <a:sym typeface="Calibri"/>
              </a:rPr>
              <a:t>Support needed for a NIR detector that could reach beyond 900 nm</a:t>
            </a:r>
            <a:endParaRPr sz="1100"/>
          </a:p>
          <a:p>
            <a:pPr indent="0" lvl="0" marL="0" marR="0" rtl="0" algn="l">
              <a:spcBef>
                <a:spcPts val="0"/>
              </a:spcBef>
              <a:spcAft>
                <a:spcPts val="0"/>
              </a:spcAft>
              <a:buNone/>
            </a:pPr>
            <a:r>
              <a:t/>
            </a:r>
            <a:endParaRPr b="1" sz="1500">
              <a:solidFill>
                <a:srgbClr val="FF0000"/>
              </a:solidFill>
              <a:latin typeface="Calibri"/>
              <a:ea typeface="Calibri"/>
              <a:cs typeface="Calibri"/>
              <a:sym typeface="Calibri"/>
            </a:endParaRPr>
          </a:p>
          <a:p>
            <a:pPr indent="0" lvl="0" marL="0" marR="0" rtl="0" algn="l">
              <a:spcBef>
                <a:spcPts val="0"/>
              </a:spcBef>
              <a:spcAft>
                <a:spcPts val="0"/>
              </a:spcAft>
              <a:buNone/>
            </a:pPr>
            <a:r>
              <a:rPr b="1" lang="en" sz="1500">
                <a:solidFill>
                  <a:srgbClr val="FF0000"/>
                </a:solidFill>
                <a:latin typeface="Calibri"/>
                <a:ea typeface="Calibri"/>
                <a:cs typeface="Calibri"/>
                <a:sym typeface="Calibri"/>
              </a:rPr>
              <a:t>Candidate detectors: InGaAs SPADs from Princeton Light Waves in the US and MPD in Italy</a:t>
            </a:r>
            <a:endParaRPr b="1" sz="1500">
              <a:solidFill>
                <a:srgbClr val="FF0000"/>
              </a:solidFill>
              <a:latin typeface="Calibri"/>
              <a:ea typeface="Calibri"/>
              <a:cs typeface="Calibri"/>
              <a:sym typeface="Calibri"/>
            </a:endParaRPr>
          </a:p>
        </p:txBody>
      </p:sp>
      <p:sp>
        <p:nvSpPr>
          <p:cNvPr id="313" name="Google Shape;313;p41"/>
          <p:cNvSpPr txBox="1"/>
          <p:nvPr/>
        </p:nvSpPr>
        <p:spPr>
          <a:xfrm>
            <a:off x="133425" y="4287125"/>
            <a:ext cx="7336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404040"/>
                </a:solidFill>
                <a:latin typeface="Calibri"/>
                <a:ea typeface="Calibri"/>
                <a:cs typeface="Calibri"/>
                <a:sym typeface="Calibri"/>
              </a:rPr>
              <a:t>C. Escobar, A. Para, P. Rubinov</a:t>
            </a:r>
            <a:endParaRPr sz="1800">
              <a:solidFill>
                <a:srgbClr val="40404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2"/>
          <p:cNvSpPr txBox="1"/>
          <p:nvPr>
            <p:ph idx="1" type="body"/>
          </p:nvPr>
        </p:nvSpPr>
        <p:spPr>
          <a:xfrm>
            <a:off x="228600" y="728675"/>
            <a:ext cx="4966200" cy="37944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r>
              <a:rPr lang="en" sz="1600">
                <a:solidFill>
                  <a:srgbClr val="404040"/>
                </a:solidFill>
                <a:latin typeface="Calibri"/>
                <a:ea typeface="Calibri"/>
                <a:cs typeface="Calibri"/>
                <a:sym typeface="Calibri"/>
              </a:rPr>
              <a:t>Develop metalenses, flat optical elements fabricated with nanotechnology, suitable for use as light concentrators in noble element detectors, gaseous or liquid.</a:t>
            </a:r>
            <a:endParaRPr sz="1200">
              <a:solidFill>
                <a:srgbClr val="404040"/>
              </a:solidFill>
              <a:latin typeface="Calibri"/>
              <a:ea typeface="Calibri"/>
              <a:cs typeface="Calibri"/>
              <a:sym typeface="Calibri"/>
            </a:endParaRPr>
          </a:p>
          <a:p>
            <a:pPr indent="0" lvl="0" marL="0" rtl="0" algn="l">
              <a:spcBef>
                <a:spcPts val="0"/>
              </a:spcBef>
              <a:spcAft>
                <a:spcPts val="0"/>
              </a:spcAft>
              <a:buClr>
                <a:srgbClr val="000000"/>
              </a:buClr>
              <a:buFont typeface="Arial"/>
              <a:buNone/>
            </a:pPr>
            <a:r>
              <a:rPr lang="en" sz="1600">
                <a:solidFill>
                  <a:srgbClr val="404040"/>
                </a:solidFill>
                <a:latin typeface="Calibri"/>
                <a:ea typeface="Calibri"/>
                <a:cs typeface="Calibri"/>
                <a:sym typeface="Calibri"/>
              </a:rPr>
              <a:t>Concentrate scintillation light into SiPMs. </a:t>
            </a:r>
            <a:endParaRPr sz="1200">
              <a:solidFill>
                <a:srgbClr val="404040"/>
              </a:solidFill>
              <a:latin typeface="Calibri"/>
              <a:ea typeface="Calibri"/>
              <a:cs typeface="Calibri"/>
              <a:sym typeface="Calibri"/>
            </a:endParaRPr>
          </a:p>
          <a:p>
            <a:pPr indent="0" lvl="0" marL="0" rtl="0" algn="l">
              <a:spcBef>
                <a:spcPts val="0"/>
              </a:spcBef>
              <a:spcAft>
                <a:spcPts val="0"/>
              </a:spcAft>
              <a:buClr>
                <a:srgbClr val="000000"/>
              </a:buClr>
              <a:buFont typeface="Arial"/>
              <a:buNone/>
            </a:pPr>
            <a:r>
              <a:t/>
            </a:r>
            <a:endParaRPr sz="1600">
              <a:solidFill>
                <a:srgbClr val="404040"/>
              </a:solidFill>
              <a:latin typeface="Calibri"/>
              <a:ea typeface="Calibri"/>
              <a:cs typeface="Calibri"/>
              <a:sym typeface="Calibri"/>
            </a:endParaRPr>
          </a:p>
          <a:p>
            <a:pPr indent="0" lvl="0" marL="0" rtl="0" algn="l">
              <a:spcBef>
                <a:spcPts val="0"/>
              </a:spcBef>
              <a:spcAft>
                <a:spcPts val="0"/>
              </a:spcAft>
              <a:buClr>
                <a:srgbClr val="000000"/>
              </a:buClr>
              <a:buFont typeface="Arial"/>
              <a:buNone/>
            </a:pPr>
            <a:r>
              <a:rPr lang="en" sz="1600">
                <a:solidFill>
                  <a:srgbClr val="404040"/>
                </a:solidFill>
                <a:latin typeface="Calibri"/>
                <a:ea typeface="Calibri"/>
                <a:cs typeface="Calibri"/>
                <a:sym typeface="Calibri"/>
              </a:rPr>
              <a:t>Many challenges: index of refraction mismatch between detector media and substrates; sub-wavelength fabrication  scale &lt; (λ/2NA)   NA… numerical aperture (needs to go below 100 nm); wide range of angles of incidence: defeating the etendue limit! </a:t>
            </a:r>
            <a:endParaRPr sz="1200">
              <a:solidFill>
                <a:srgbClr val="404040"/>
              </a:solidFill>
              <a:latin typeface="Calibri"/>
              <a:ea typeface="Calibri"/>
              <a:cs typeface="Calibri"/>
              <a:sym typeface="Calibri"/>
            </a:endParaRPr>
          </a:p>
          <a:p>
            <a:pPr indent="0" lvl="0" marL="0" rtl="0" algn="l">
              <a:spcBef>
                <a:spcPts val="0"/>
              </a:spcBef>
              <a:spcAft>
                <a:spcPts val="0"/>
              </a:spcAft>
              <a:buClr>
                <a:srgbClr val="000000"/>
              </a:buClr>
              <a:buFont typeface="Arial"/>
              <a:buNone/>
            </a:pPr>
            <a:r>
              <a:rPr lang="en" sz="1600">
                <a:solidFill>
                  <a:srgbClr val="404040"/>
                </a:solidFill>
                <a:latin typeface="Calibri"/>
                <a:ea typeface="Calibri"/>
                <a:cs typeface="Calibri"/>
                <a:sym typeface="Calibri"/>
              </a:rPr>
              <a:t>Currently characterizing existing metalenses optimized for visible wavelengths and designing metalenses for shorter wavelengths nearing the UV. </a:t>
            </a:r>
            <a:endParaRPr sz="1200">
              <a:solidFill>
                <a:srgbClr val="404040"/>
              </a:solidFill>
              <a:latin typeface="Calibri"/>
              <a:ea typeface="Calibri"/>
              <a:cs typeface="Calibri"/>
              <a:sym typeface="Calibri"/>
            </a:endParaRPr>
          </a:p>
          <a:p>
            <a:pPr indent="0" lvl="0" marL="0" rtl="0" algn="l">
              <a:spcBef>
                <a:spcPts val="0"/>
              </a:spcBef>
              <a:spcAft>
                <a:spcPts val="0"/>
              </a:spcAft>
              <a:buClr>
                <a:srgbClr val="000000"/>
              </a:buClr>
              <a:buFont typeface="Arial"/>
              <a:buNone/>
            </a:pPr>
            <a:r>
              <a:t/>
            </a:r>
            <a:endParaRPr sz="1900">
              <a:solidFill>
                <a:srgbClr val="404040"/>
              </a:solidFill>
              <a:latin typeface="Calibri"/>
              <a:ea typeface="Calibri"/>
              <a:cs typeface="Calibri"/>
              <a:sym typeface="Calibri"/>
            </a:endParaRPr>
          </a:p>
          <a:p>
            <a:pPr indent="0" lvl="0" marL="0" rtl="0" algn="l">
              <a:spcBef>
                <a:spcPts val="0"/>
              </a:spcBef>
              <a:spcAft>
                <a:spcPts val="0"/>
              </a:spcAft>
              <a:buClr>
                <a:srgbClr val="000000"/>
              </a:buClr>
              <a:buFont typeface="Arial"/>
              <a:buNone/>
            </a:pPr>
            <a:r>
              <a:t/>
            </a:r>
            <a:endParaRPr sz="1900">
              <a:solidFill>
                <a:schemeClr val="dk1"/>
              </a:solidFill>
              <a:latin typeface="Calibri"/>
              <a:ea typeface="Calibri"/>
              <a:cs typeface="Calibri"/>
              <a:sym typeface="Calibri"/>
            </a:endParaRPr>
          </a:p>
          <a:p>
            <a:pPr indent="0" lvl="0" marL="0" rtl="0" algn="l">
              <a:spcBef>
                <a:spcPts val="0"/>
              </a:spcBef>
              <a:spcAft>
                <a:spcPts val="0"/>
              </a:spcAft>
              <a:buClr>
                <a:srgbClr val="000000"/>
              </a:buClr>
              <a:buFont typeface="Arial"/>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Clr>
                <a:srgbClr val="000000"/>
              </a:buClr>
              <a:buFont typeface="Arial"/>
              <a:buNone/>
            </a:pPr>
            <a:r>
              <a:t/>
            </a:r>
            <a:endParaRPr sz="1500">
              <a:solidFill>
                <a:schemeClr val="dk1"/>
              </a:solidFill>
              <a:latin typeface="Calibri"/>
              <a:ea typeface="Calibri"/>
              <a:cs typeface="Calibri"/>
              <a:sym typeface="Calibri"/>
            </a:endParaRPr>
          </a:p>
          <a:p>
            <a:pPr indent="0" lvl="0" marL="0" rtl="0" algn="l">
              <a:spcBef>
                <a:spcPts val="360"/>
              </a:spcBef>
              <a:spcAft>
                <a:spcPts val="0"/>
              </a:spcAft>
              <a:buNone/>
            </a:pPr>
            <a:r>
              <a:t/>
            </a:r>
            <a:endParaRPr sz="1900"/>
          </a:p>
        </p:txBody>
      </p:sp>
      <p:sp>
        <p:nvSpPr>
          <p:cNvPr id="319" name="Google Shape;319;p42"/>
          <p:cNvSpPr txBox="1"/>
          <p:nvPr>
            <p:ph type="title"/>
          </p:nvPr>
        </p:nvSpPr>
        <p:spPr>
          <a:xfrm>
            <a:off x="228600" y="188814"/>
            <a:ext cx="8686800" cy="321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Metalenses as light concentrator in noble element detecors</a:t>
            </a:r>
            <a:endParaRPr/>
          </a:p>
        </p:txBody>
      </p:sp>
      <p:pic>
        <p:nvPicPr>
          <p:cNvPr id="320" name="Google Shape;320;p42"/>
          <p:cNvPicPr preferRelativeResize="0"/>
          <p:nvPr/>
        </p:nvPicPr>
        <p:blipFill rotWithShape="1">
          <a:blip r:embed="rId3">
            <a:alphaModFix/>
          </a:blip>
          <a:srcRect b="0" l="0" r="0" t="0"/>
          <a:stretch/>
        </p:blipFill>
        <p:spPr>
          <a:xfrm>
            <a:off x="5621173" y="663626"/>
            <a:ext cx="3127474" cy="1147956"/>
          </a:xfrm>
          <a:prstGeom prst="rect">
            <a:avLst/>
          </a:prstGeom>
          <a:noFill/>
          <a:ln>
            <a:noFill/>
          </a:ln>
        </p:spPr>
      </p:pic>
      <p:sp>
        <p:nvSpPr>
          <p:cNvPr id="321" name="Google Shape;321;p42"/>
          <p:cNvSpPr txBox="1"/>
          <p:nvPr/>
        </p:nvSpPr>
        <p:spPr>
          <a:xfrm>
            <a:off x="5526775" y="1870825"/>
            <a:ext cx="39150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From: Chen, Zhu and Capasso:</a:t>
            </a:r>
            <a:r>
              <a:rPr i="1" lang="en" sz="1400" u="sng">
                <a:solidFill>
                  <a:schemeClr val="dk1"/>
                </a:solidFill>
                <a:latin typeface="Calibri"/>
                <a:ea typeface="Calibri"/>
                <a:cs typeface="Calibri"/>
                <a:sym typeface="Calibri"/>
                <a:hlinkClick r:id="rId4">
                  <a:extLst>
                    <a:ext uri="{A12FA001-AC4F-418D-AE19-62706E023703}">
                      <ahyp:hlinkClr val="tx"/>
                    </a:ext>
                  </a:extLst>
                </a:hlinkClick>
              </a:rPr>
              <a:t>Nature Reviews Materials</a:t>
            </a:r>
            <a:r>
              <a:rPr lang="en" sz="1400">
                <a:solidFill>
                  <a:schemeClr val="dk1"/>
                </a:solidFill>
                <a:latin typeface="Calibri"/>
                <a:ea typeface="Calibri"/>
                <a:cs typeface="Calibri"/>
                <a:sym typeface="Calibri"/>
              </a:rPr>
              <a:t> </a:t>
            </a:r>
            <a:r>
              <a:rPr b="1" lang="en" sz="1400">
                <a:solidFill>
                  <a:schemeClr val="dk1"/>
                </a:solidFill>
                <a:latin typeface="Calibri"/>
                <a:ea typeface="Calibri"/>
                <a:cs typeface="Calibri"/>
                <a:sym typeface="Calibri"/>
              </a:rPr>
              <a:t>volume 5</a:t>
            </a:r>
            <a:r>
              <a:rPr lang="en" sz="1400">
                <a:solidFill>
                  <a:schemeClr val="dk1"/>
                </a:solidFill>
                <a:latin typeface="Calibri"/>
                <a:ea typeface="Calibri"/>
                <a:cs typeface="Calibri"/>
                <a:sym typeface="Calibri"/>
              </a:rPr>
              <a:t>, pages 604–620(2020)</a:t>
            </a:r>
            <a:endParaRPr sz="1100"/>
          </a:p>
        </p:txBody>
      </p:sp>
      <p:pic>
        <p:nvPicPr>
          <p:cNvPr descr="A picture containing graphical user interface&#10;&#10;Description automatically generated" id="322" name="Google Shape;322;p42"/>
          <p:cNvPicPr preferRelativeResize="0"/>
          <p:nvPr/>
        </p:nvPicPr>
        <p:blipFill rotWithShape="1">
          <a:blip r:embed="rId5">
            <a:alphaModFix/>
          </a:blip>
          <a:srcRect b="0" l="0" r="0" t="0"/>
          <a:stretch/>
        </p:blipFill>
        <p:spPr>
          <a:xfrm>
            <a:off x="5375825" y="2370882"/>
            <a:ext cx="3915000" cy="1687643"/>
          </a:xfrm>
          <a:prstGeom prst="rect">
            <a:avLst/>
          </a:prstGeom>
          <a:noFill/>
          <a:ln>
            <a:noFill/>
          </a:ln>
        </p:spPr>
      </p:pic>
      <p:sp>
        <p:nvSpPr>
          <p:cNvPr id="323" name="Google Shape;323;p42"/>
          <p:cNvSpPr txBox="1"/>
          <p:nvPr/>
        </p:nvSpPr>
        <p:spPr>
          <a:xfrm>
            <a:off x="133425" y="4058525"/>
            <a:ext cx="8871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Calibri"/>
                <a:ea typeface="Calibri"/>
                <a:cs typeface="Calibri"/>
                <a:sym typeface="Calibri"/>
              </a:rPr>
              <a:t>C. Escobar, A. Para, M. Stancari </a:t>
            </a:r>
            <a:r>
              <a:rPr lang="en" sz="1600">
                <a:latin typeface="Calibri"/>
                <a:ea typeface="Calibri"/>
                <a:cs typeface="Calibri"/>
                <a:sym typeface="Calibri"/>
              </a:rPr>
              <a:t>with</a:t>
            </a:r>
            <a:r>
              <a:rPr lang="en" sz="1600">
                <a:latin typeface="Calibri"/>
                <a:ea typeface="Calibri"/>
                <a:cs typeface="Calibri"/>
                <a:sym typeface="Calibri"/>
              </a:rPr>
              <a:t> Harvard groups of R. Guenette and F. Campasso</a:t>
            </a:r>
            <a:endParaRPr sz="1600">
              <a:latin typeface="Calibri"/>
              <a:ea typeface="Calibri"/>
              <a:cs typeface="Calibri"/>
              <a:sym typeface="Calibri"/>
            </a:endParaRPr>
          </a:p>
          <a:p>
            <a:pPr indent="0" lvl="0" marL="0" rtl="0" algn="l">
              <a:spcBef>
                <a:spcPts val="0"/>
              </a:spcBef>
              <a:spcAft>
                <a:spcPts val="0"/>
              </a:spcAft>
              <a:buNone/>
            </a:pPr>
            <a:r>
              <a:rPr lang="en" sz="1600">
                <a:latin typeface="Calibri"/>
                <a:ea typeface="Calibri"/>
                <a:cs typeface="Calibri"/>
                <a:sym typeface="Calibri"/>
              </a:rPr>
              <a:t>LDRD + additional support needed for accessing EUV </a:t>
            </a:r>
            <a:r>
              <a:rPr lang="en" sz="1600">
                <a:latin typeface="Calibri"/>
                <a:ea typeface="Calibri"/>
                <a:cs typeface="Calibri"/>
                <a:sym typeface="Calibri"/>
              </a:rPr>
              <a:t>lithography</a:t>
            </a:r>
            <a:r>
              <a:rPr lang="en" sz="1600">
                <a:latin typeface="Calibri"/>
                <a:ea typeface="Calibri"/>
                <a:cs typeface="Calibri"/>
                <a:sym typeface="Calibri"/>
              </a:rPr>
              <a:t> (SUNY Albany/IBM) </a:t>
            </a:r>
            <a:endParaRPr sz="16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3"/>
          <p:cNvSpPr txBox="1"/>
          <p:nvPr>
            <p:ph idx="1" type="body"/>
          </p:nvPr>
        </p:nvSpPr>
        <p:spPr>
          <a:xfrm>
            <a:off x="204475" y="590025"/>
            <a:ext cx="8772600" cy="3933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300">
                <a:solidFill>
                  <a:srgbClr val="000000"/>
                </a:solidFill>
                <a:latin typeface="Calibri"/>
                <a:ea typeface="Calibri"/>
                <a:cs typeface="Calibri"/>
                <a:sym typeface="Calibri"/>
              </a:rPr>
              <a:t>Long term goal</a:t>
            </a:r>
            <a:r>
              <a:rPr lang="en" sz="1300">
                <a:solidFill>
                  <a:srgbClr val="000000"/>
                </a:solidFill>
                <a:latin typeface="Calibri"/>
                <a:ea typeface="Calibri"/>
                <a:cs typeface="Calibri"/>
                <a:sym typeface="Calibri"/>
              </a:rPr>
              <a:t>: Develop multiple modality pixels capable of reading VUV</a:t>
            </a:r>
            <a:endParaRPr sz="13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lang="en" sz="1300">
                <a:solidFill>
                  <a:srgbClr val="000000"/>
                </a:solidFill>
                <a:latin typeface="Calibri"/>
                <a:ea typeface="Calibri"/>
                <a:cs typeface="Calibri"/>
                <a:sym typeface="Calibri"/>
              </a:rPr>
              <a:t>scintillation light and femtoCoulmb charge:</a:t>
            </a:r>
            <a:endParaRPr sz="13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lang="en" sz="1300">
                <a:solidFill>
                  <a:srgbClr val="000000"/>
                </a:solidFill>
                <a:latin typeface="Calibri"/>
                <a:ea typeface="Calibri"/>
                <a:cs typeface="Calibri"/>
                <a:sym typeface="Calibri"/>
              </a:rPr>
              <a:t>harvest the benefits of pixelated TPC and powerful light collection system.</a:t>
            </a:r>
            <a:endParaRPr sz="13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b="1" lang="en" sz="1300">
                <a:solidFill>
                  <a:srgbClr val="000000"/>
                </a:solidFill>
                <a:latin typeface="Calibri"/>
                <a:ea typeface="Calibri"/>
                <a:cs typeface="Calibri"/>
                <a:sym typeface="Calibri"/>
              </a:rPr>
              <a:t>Short term goal: The light side.</a:t>
            </a:r>
            <a:r>
              <a:rPr lang="en" sz="1300">
                <a:solidFill>
                  <a:srgbClr val="000000"/>
                </a:solidFill>
                <a:latin typeface="Calibri"/>
                <a:ea typeface="Calibri"/>
                <a:cs typeface="Calibri"/>
                <a:sym typeface="Calibri"/>
              </a:rPr>
              <a:t> Detection of scintillation light in liquid noble</a:t>
            </a:r>
            <a:endParaRPr sz="13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lang="en" sz="1300">
                <a:solidFill>
                  <a:srgbClr val="000000"/>
                </a:solidFill>
                <a:latin typeface="Calibri"/>
                <a:ea typeface="Calibri"/>
                <a:cs typeface="Calibri"/>
                <a:sym typeface="Calibri"/>
              </a:rPr>
              <a:t>elements on wide surfaces using thin films of amorphous semiconductors and</a:t>
            </a:r>
            <a:endParaRPr sz="13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lang="en" sz="1300">
                <a:solidFill>
                  <a:srgbClr val="000000"/>
                </a:solidFill>
                <a:latin typeface="Calibri"/>
                <a:ea typeface="Calibri"/>
                <a:cs typeface="Calibri"/>
                <a:sym typeface="Calibri"/>
              </a:rPr>
              <a:t>dopant cocktails for both visible and VUV light at cryogenic temperatures.</a:t>
            </a:r>
            <a:endParaRPr sz="13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b="1" lang="en" sz="1300">
                <a:solidFill>
                  <a:srgbClr val="000000"/>
                </a:solidFill>
                <a:latin typeface="Calibri"/>
                <a:ea typeface="Calibri"/>
                <a:cs typeface="Calibri"/>
                <a:sym typeface="Calibri"/>
              </a:rPr>
              <a:t>Status:</a:t>
            </a:r>
            <a:endParaRPr b="1" sz="1300">
              <a:solidFill>
                <a:srgbClr val="000000"/>
              </a:solidFill>
              <a:latin typeface="Calibri"/>
              <a:ea typeface="Calibri"/>
              <a:cs typeface="Calibri"/>
              <a:sym typeface="Calibri"/>
            </a:endParaRPr>
          </a:p>
          <a:p>
            <a:pPr indent="0" lvl="0" marL="114300" rtl="0" algn="l">
              <a:lnSpc>
                <a:spcPct val="115000"/>
              </a:lnSpc>
              <a:spcBef>
                <a:spcPts val="0"/>
              </a:spcBef>
              <a:spcAft>
                <a:spcPts val="0"/>
              </a:spcAft>
              <a:buNone/>
            </a:pPr>
            <a:r>
              <a:rPr lang="en" sz="1300">
                <a:solidFill>
                  <a:srgbClr val="000000"/>
                </a:solidFill>
                <a:latin typeface="Calibri"/>
                <a:ea typeface="Calibri"/>
                <a:cs typeface="Calibri"/>
                <a:sym typeface="Calibri"/>
              </a:rPr>
              <a:t>→ In collaboration with UTA theorists: </a:t>
            </a:r>
            <a:r>
              <a:rPr lang="en" sz="1300">
                <a:solidFill>
                  <a:srgbClr val="222222"/>
                </a:solidFill>
                <a:latin typeface="Calibri"/>
                <a:ea typeface="Calibri"/>
                <a:cs typeface="Calibri"/>
                <a:sym typeface="Calibri"/>
              </a:rPr>
              <a:t>Developed a first simulation based</a:t>
            </a:r>
            <a:endParaRPr sz="1300">
              <a:solidFill>
                <a:srgbClr val="222222"/>
              </a:solidFill>
              <a:latin typeface="Calibri"/>
              <a:ea typeface="Calibri"/>
              <a:cs typeface="Calibri"/>
              <a:sym typeface="Calibri"/>
            </a:endParaRPr>
          </a:p>
          <a:p>
            <a:pPr indent="285750" lvl="0" marL="0" rtl="0" algn="l">
              <a:lnSpc>
                <a:spcPct val="115000"/>
              </a:lnSpc>
              <a:spcBef>
                <a:spcPts val="0"/>
              </a:spcBef>
              <a:spcAft>
                <a:spcPts val="0"/>
              </a:spcAft>
              <a:buNone/>
            </a:pPr>
            <a:r>
              <a:rPr lang="en" sz="1300">
                <a:solidFill>
                  <a:srgbClr val="222222"/>
                </a:solidFill>
                <a:latin typeface="Calibri"/>
                <a:ea typeface="Calibri"/>
                <a:cs typeface="Calibri"/>
                <a:sym typeface="Calibri"/>
              </a:rPr>
              <a:t>on density functional theory for optical properties.</a:t>
            </a:r>
            <a:endParaRPr sz="1300">
              <a:solidFill>
                <a:srgbClr val="222222"/>
              </a:solidFill>
              <a:latin typeface="Calibri"/>
              <a:ea typeface="Calibri"/>
              <a:cs typeface="Calibri"/>
              <a:sym typeface="Calibri"/>
            </a:endParaRPr>
          </a:p>
          <a:p>
            <a:pPr indent="171450" lvl="0" marL="114300" rtl="0" algn="l">
              <a:lnSpc>
                <a:spcPct val="115000"/>
              </a:lnSpc>
              <a:spcBef>
                <a:spcPts val="0"/>
              </a:spcBef>
              <a:spcAft>
                <a:spcPts val="0"/>
              </a:spcAft>
              <a:buNone/>
            </a:pPr>
            <a:r>
              <a:rPr lang="en" sz="1300">
                <a:solidFill>
                  <a:srgbClr val="000000"/>
                </a:solidFill>
                <a:latin typeface="Calibri"/>
                <a:ea typeface="Calibri"/>
                <a:cs typeface="Calibri"/>
                <a:sym typeface="Calibri"/>
              </a:rPr>
              <a:t>1st paper on the archive: 2104.14455</a:t>
            </a:r>
            <a:endParaRPr sz="1300">
              <a:solidFill>
                <a:srgbClr val="000000"/>
              </a:solidFill>
              <a:latin typeface="Calibri"/>
              <a:ea typeface="Calibri"/>
              <a:cs typeface="Calibri"/>
              <a:sym typeface="Calibri"/>
            </a:endParaRPr>
          </a:p>
          <a:p>
            <a:pPr indent="0" lvl="0" marL="114300" rtl="0" algn="l">
              <a:lnSpc>
                <a:spcPct val="115000"/>
              </a:lnSpc>
              <a:spcBef>
                <a:spcPts val="0"/>
              </a:spcBef>
              <a:spcAft>
                <a:spcPts val="0"/>
              </a:spcAft>
              <a:buNone/>
            </a:pPr>
            <a:r>
              <a:rPr lang="en" sz="1300">
                <a:solidFill>
                  <a:srgbClr val="000000"/>
                </a:solidFill>
                <a:latin typeface="Calibri"/>
                <a:ea typeface="Calibri"/>
                <a:cs typeface="Calibri"/>
                <a:sym typeface="Calibri"/>
              </a:rPr>
              <a:t>→ Test from 293 - 77K with VUV light on first prototypes (at ORNL): </a:t>
            </a:r>
            <a:r>
              <a:rPr b="1" lang="en" sz="1300">
                <a:solidFill>
                  <a:srgbClr val="000000"/>
                </a:solidFill>
                <a:latin typeface="Calibri"/>
                <a:ea typeface="Calibri"/>
                <a:cs typeface="Calibri"/>
                <a:sym typeface="Calibri"/>
              </a:rPr>
              <a:t>we saw signal!</a:t>
            </a:r>
            <a:endParaRPr b="1" sz="1300">
              <a:solidFill>
                <a:srgbClr val="000000"/>
              </a:solidFill>
              <a:latin typeface="Calibri"/>
              <a:ea typeface="Calibri"/>
              <a:cs typeface="Calibri"/>
              <a:sym typeface="Calibri"/>
            </a:endParaRPr>
          </a:p>
          <a:p>
            <a:pPr indent="0" lvl="0" marL="114300" rtl="0" algn="l">
              <a:lnSpc>
                <a:spcPct val="115000"/>
              </a:lnSpc>
              <a:spcBef>
                <a:spcPts val="0"/>
              </a:spcBef>
              <a:spcAft>
                <a:spcPts val="0"/>
              </a:spcAft>
              <a:buNone/>
            </a:pPr>
            <a:r>
              <a:rPr lang="en" sz="1300">
                <a:solidFill>
                  <a:srgbClr val="000000"/>
                </a:solidFill>
                <a:latin typeface="Calibri"/>
                <a:ea typeface="Calibri"/>
                <a:cs typeface="Calibri"/>
                <a:sym typeface="Calibri"/>
              </a:rPr>
              <a:t>→ 3rd prototype: 25 micron pitch on its way (achieve higher field)</a:t>
            </a:r>
            <a:endParaRPr sz="1300">
              <a:solidFill>
                <a:srgbClr val="000000"/>
              </a:solidFill>
              <a:latin typeface="Calibri"/>
              <a:ea typeface="Calibri"/>
              <a:cs typeface="Calibri"/>
              <a:sym typeface="Calibri"/>
            </a:endParaRPr>
          </a:p>
          <a:p>
            <a:pPr indent="0" lvl="0" marL="114300" rtl="0" algn="l">
              <a:lnSpc>
                <a:spcPct val="115000"/>
              </a:lnSpc>
              <a:spcBef>
                <a:spcPts val="0"/>
              </a:spcBef>
              <a:spcAft>
                <a:spcPts val="0"/>
              </a:spcAft>
              <a:buNone/>
            </a:pPr>
            <a:r>
              <a:rPr lang="en" sz="1300">
                <a:solidFill>
                  <a:srgbClr val="000000"/>
                </a:solidFill>
                <a:latin typeface="Calibri"/>
                <a:ea typeface="Calibri"/>
                <a:cs typeface="Calibri"/>
                <a:sym typeface="Calibri"/>
              </a:rPr>
              <a:t>→ Ar purity test on its way</a:t>
            </a:r>
            <a:endParaRPr sz="13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b="1" lang="en" sz="1300">
                <a:solidFill>
                  <a:srgbClr val="000000"/>
                </a:solidFill>
                <a:latin typeface="Calibri"/>
                <a:ea typeface="Calibri"/>
                <a:cs typeface="Calibri"/>
                <a:sym typeface="Calibri"/>
              </a:rPr>
              <a:t>Lab Support:</a:t>
            </a:r>
            <a:endParaRPr b="1" sz="1300">
              <a:solidFill>
                <a:srgbClr val="000000"/>
              </a:solidFill>
              <a:latin typeface="Calibri"/>
              <a:ea typeface="Calibri"/>
              <a:cs typeface="Calibri"/>
              <a:sym typeface="Calibri"/>
            </a:endParaRPr>
          </a:p>
          <a:p>
            <a:pPr indent="0" lvl="0" marL="114300" rtl="0" algn="l">
              <a:lnSpc>
                <a:spcPct val="115000"/>
              </a:lnSpc>
              <a:spcBef>
                <a:spcPts val="0"/>
              </a:spcBef>
              <a:spcAft>
                <a:spcPts val="0"/>
              </a:spcAft>
              <a:buNone/>
            </a:pPr>
            <a:r>
              <a:rPr lang="en" sz="1300">
                <a:solidFill>
                  <a:srgbClr val="000000"/>
                </a:solidFill>
                <a:latin typeface="Calibri"/>
                <a:ea typeface="Calibri"/>
                <a:cs typeface="Calibri"/>
                <a:sym typeface="Calibri"/>
              </a:rPr>
              <a:t>→ Availability of technicians and time at machine shops is fundamental for small “high-risk high-reward” R&amp;D projects.</a:t>
            </a:r>
            <a:endParaRPr sz="1300">
              <a:solidFill>
                <a:srgbClr val="000000"/>
              </a:solidFill>
              <a:latin typeface="Calibri"/>
              <a:ea typeface="Calibri"/>
              <a:cs typeface="Calibri"/>
              <a:sym typeface="Calibri"/>
            </a:endParaRPr>
          </a:p>
          <a:p>
            <a:pPr indent="0" lvl="0" marL="285750" rtl="0" algn="l">
              <a:lnSpc>
                <a:spcPct val="115000"/>
              </a:lnSpc>
              <a:spcBef>
                <a:spcPts val="0"/>
              </a:spcBef>
              <a:spcAft>
                <a:spcPts val="0"/>
              </a:spcAft>
              <a:buNone/>
            </a:pPr>
            <a:r>
              <a:rPr lang="en" sz="1300">
                <a:solidFill>
                  <a:srgbClr val="000000"/>
                </a:solidFill>
                <a:latin typeface="Calibri"/>
                <a:ea typeface="Calibri"/>
                <a:cs typeface="Calibri"/>
                <a:sym typeface="Calibri"/>
              </a:rPr>
              <a:t>By nature, this work is seldom programmatic, but it is often limited in time. We need more flexibility in the resources</a:t>
            </a:r>
            <a:endParaRPr sz="1300">
              <a:solidFill>
                <a:srgbClr val="000000"/>
              </a:solidFill>
              <a:latin typeface="Calibri"/>
              <a:ea typeface="Calibri"/>
              <a:cs typeface="Calibri"/>
              <a:sym typeface="Calibri"/>
            </a:endParaRPr>
          </a:p>
          <a:p>
            <a:pPr indent="0" lvl="0" marL="285750" rtl="0" algn="l">
              <a:lnSpc>
                <a:spcPct val="115000"/>
              </a:lnSpc>
              <a:spcBef>
                <a:spcPts val="0"/>
              </a:spcBef>
              <a:spcAft>
                <a:spcPts val="0"/>
              </a:spcAft>
              <a:buNone/>
            </a:pPr>
            <a:r>
              <a:rPr lang="en" sz="1300">
                <a:solidFill>
                  <a:srgbClr val="000000"/>
                </a:solidFill>
                <a:latin typeface="Calibri"/>
                <a:ea typeface="Calibri"/>
                <a:cs typeface="Calibri"/>
                <a:sym typeface="Calibri"/>
              </a:rPr>
              <a:t>we have and more resources in general if we want to keep small R&amp;D alive and competitive with Universities.</a:t>
            </a:r>
            <a:endParaRPr sz="1300">
              <a:solidFill>
                <a:srgbClr val="000000"/>
              </a:solidFill>
              <a:latin typeface="Calibri"/>
              <a:ea typeface="Calibri"/>
              <a:cs typeface="Calibri"/>
              <a:sym typeface="Calibri"/>
            </a:endParaRPr>
          </a:p>
          <a:p>
            <a:pPr indent="0" lvl="0" marL="0" rtl="0" algn="l">
              <a:spcBef>
                <a:spcPts val="360"/>
              </a:spcBef>
              <a:spcAft>
                <a:spcPts val="0"/>
              </a:spcAft>
              <a:buNone/>
            </a:pPr>
            <a:r>
              <a:t/>
            </a:r>
            <a:endParaRPr sz="2000"/>
          </a:p>
        </p:txBody>
      </p:sp>
      <p:sp>
        <p:nvSpPr>
          <p:cNvPr id="329" name="Google Shape;329;p43"/>
          <p:cNvSpPr txBox="1"/>
          <p:nvPr>
            <p:ph type="title"/>
          </p:nvPr>
        </p:nvSpPr>
        <p:spPr>
          <a:xfrm>
            <a:off x="228600" y="188814"/>
            <a:ext cx="8686800" cy="321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LILAr: light imaging with liquid argon</a:t>
            </a:r>
            <a:endParaRPr/>
          </a:p>
        </p:txBody>
      </p:sp>
      <p:pic>
        <p:nvPicPr>
          <p:cNvPr id="330" name="Google Shape;330;p43"/>
          <p:cNvPicPr preferRelativeResize="0"/>
          <p:nvPr/>
        </p:nvPicPr>
        <p:blipFill>
          <a:blip r:embed="rId3">
            <a:alphaModFix/>
          </a:blip>
          <a:stretch>
            <a:fillRect/>
          </a:stretch>
        </p:blipFill>
        <p:spPr>
          <a:xfrm>
            <a:off x="5633525" y="266750"/>
            <a:ext cx="3351101" cy="2353699"/>
          </a:xfrm>
          <a:prstGeom prst="rect">
            <a:avLst/>
          </a:prstGeom>
          <a:noFill/>
          <a:ln>
            <a:noFill/>
          </a:ln>
        </p:spPr>
      </p:pic>
      <p:sp>
        <p:nvSpPr>
          <p:cNvPr id="331" name="Google Shape;331;p43"/>
          <p:cNvSpPr txBox="1"/>
          <p:nvPr/>
        </p:nvSpPr>
        <p:spPr>
          <a:xfrm>
            <a:off x="133425" y="4439525"/>
            <a:ext cx="8871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E. Gramellini (FNAL), J. Asaadi (UTA) _ LDRD</a:t>
            </a:r>
            <a:endParaRPr sz="13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6"/>
          <p:cNvSpPr txBox="1"/>
          <p:nvPr>
            <p:ph type="title"/>
          </p:nvPr>
        </p:nvSpPr>
        <p:spPr>
          <a:xfrm>
            <a:off x="228600" y="77748"/>
            <a:ext cx="8686800" cy="481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Introduction</a:t>
            </a:r>
            <a:endParaRPr/>
          </a:p>
        </p:txBody>
      </p:sp>
      <p:sp>
        <p:nvSpPr>
          <p:cNvPr id="182" name="Google Shape;182;p26"/>
          <p:cNvSpPr txBox="1"/>
          <p:nvPr/>
        </p:nvSpPr>
        <p:spPr>
          <a:xfrm>
            <a:off x="0" y="701825"/>
            <a:ext cx="9144000" cy="4127400"/>
          </a:xfrm>
          <a:prstGeom prst="rect">
            <a:avLst/>
          </a:prstGeom>
          <a:noFill/>
          <a:ln>
            <a:noFill/>
          </a:ln>
        </p:spPr>
        <p:txBody>
          <a:bodyPr anchorCtr="0" anchor="t" bIns="91425" lIns="91425" spcFirstLastPara="1" rIns="91425" wrap="square" tIns="91425">
            <a:noAutofit/>
          </a:bodyPr>
          <a:lstStyle/>
          <a:p>
            <a:pPr indent="-349250" lvl="0" marL="457200" rtl="0" algn="l">
              <a:spcBef>
                <a:spcPts val="360"/>
              </a:spcBef>
              <a:spcAft>
                <a:spcPts val="0"/>
              </a:spcAft>
              <a:buClr>
                <a:srgbClr val="505050"/>
              </a:buClr>
              <a:buSzPts val="1900"/>
              <a:buChar char="•"/>
            </a:pPr>
            <a:r>
              <a:rPr lang="en" sz="1900">
                <a:solidFill>
                  <a:schemeClr val="accent6"/>
                </a:solidFill>
                <a:latin typeface="Helvetica Neue"/>
                <a:ea typeface="Helvetica Neue"/>
                <a:cs typeface="Helvetica Neue"/>
                <a:sym typeface="Helvetica Neue"/>
              </a:rPr>
              <a:t>Activities of the Detectors for Science working group slowed down since Snowmass process was paused. No meetings in 2021.</a:t>
            </a:r>
            <a:endParaRPr sz="1900">
              <a:solidFill>
                <a:schemeClr val="accent6"/>
              </a:solidFill>
              <a:latin typeface="Helvetica Neue"/>
              <a:ea typeface="Helvetica Neue"/>
              <a:cs typeface="Helvetica Neue"/>
              <a:sym typeface="Helvetica Neue"/>
            </a:endParaRPr>
          </a:p>
          <a:p>
            <a:pPr indent="-349250" lvl="0" marL="457200" rtl="0" algn="l">
              <a:spcBef>
                <a:spcPts val="360"/>
              </a:spcBef>
              <a:spcAft>
                <a:spcPts val="0"/>
              </a:spcAft>
              <a:buClr>
                <a:schemeClr val="accent6"/>
              </a:buClr>
              <a:buSzPts val="1900"/>
              <a:buFont typeface="Helvetica Neue"/>
              <a:buChar char="•"/>
            </a:pPr>
            <a:r>
              <a:rPr lang="en" sz="1900">
                <a:solidFill>
                  <a:schemeClr val="accent6"/>
                </a:solidFill>
                <a:latin typeface="Helvetica Neue"/>
                <a:ea typeface="Helvetica Neue"/>
                <a:cs typeface="Helvetica Neue"/>
                <a:sym typeface="Helvetica Neue"/>
              </a:rPr>
              <a:t>Sensible progress in R&amp;D in all </a:t>
            </a:r>
            <a:r>
              <a:rPr lang="en" sz="1900">
                <a:solidFill>
                  <a:schemeClr val="accent6"/>
                </a:solidFill>
                <a:latin typeface="Helvetica Neue"/>
                <a:ea typeface="Helvetica Neue"/>
                <a:cs typeface="Helvetica Neue"/>
                <a:sym typeface="Helvetica Neue"/>
              </a:rPr>
              <a:t>frontiers, both on existing efforts and on new ideas. </a:t>
            </a:r>
            <a:br>
              <a:rPr lang="en" sz="1900">
                <a:solidFill>
                  <a:schemeClr val="accent6"/>
                </a:solidFill>
                <a:latin typeface="Helvetica Neue"/>
                <a:ea typeface="Helvetica Neue"/>
                <a:cs typeface="Helvetica Neue"/>
                <a:sym typeface="Helvetica Neue"/>
              </a:rPr>
            </a:br>
            <a:r>
              <a:rPr lang="en" sz="1900">
                <a:solidFill>
                  <a:schemeClr val="accent6"/>
                </a:solidFill>
                <a:latin typeface="Helvetica Neue"/>
                <a:ea typeface="Helvetica Neue"/>
                <a:cs typeface="Helvetica Neue"/>
                <a:sym typeface="Helvetica Neue"/>
              </a:rPr>
              <a:t>This is the main focus of this presentation.</a:t>
            </a:r>
            <a:endParaRPr sz="1900">
              <a:solidFill>
                <a:schemeClr val="accent6"/>
              </a:solidFill>
              <a:latin typeface="Helvetica Neue"/>
              <a:ea typeface="Helvetica Neue"/>
              <a:cs typeface="Helvetica Neue"/>
              <a:sym typeface="Helvetica Neue"/>
            </a:endParaRPr>
          </a:p>
          <a:p>
            <a:pPr indent="-349250" lvl="0" marL="457200" rtl="0" algn="l">
              <a:spcBef>
                <a:spcPts val="360"/>
              </a:spcBef>
              <a:spcAft>
                <a:spcPts val="0"/>
              </a:spcAft>
              <a:buClr>
                <a:schemeClr val="accent6"/>
              </a:buClr>
              <a:buSzPts val="1900"/>
              <a:buFont typeface="Helvetica Neue"/>
              <a:buChar char="•"/>
            </a:pPr>
            <a:r>
              <a:rPr lang="en" sz="1900">
                <a:solidFill>
                  <a:schemeClr val="accent6"/>
                </a:solidFill>
                <a:latin typeface="Helvetica Neue"/>
                <a:ea typeface="Helvetica Neue"/>
                <a:cs typeface="Helvetica Neue"/>
                <a:sym typeface="Helvetica Neue"/>
              </a:rPr>
              <a:t>Support mainly from LDRD’s, KA25 funds (New Initiatives) and some from Early Career Awards. Continuing this support, along with Laboratory commitment to invest in the future, is key for success!</a:t>
            </a:r>
            <a:endParaRPr sz="1900">
              <a:solidFill>
                <a:schemeClr val="accent6"/>
              </a:solidFill>
              <a:latin typeface="Helvetica Neue"/>
              <a:ea typeface="Helvetica Neue"/>
              <a:cs typeface="Helvetica Neue"/>
              <a:sym typeface="Helvetica Neue"/>
            </a:endParaRPr>
          </a:p>
          <a:p>
            <a:pPr indent="-349250" lvl="0" marL="457200" rtl="0" algn="l">
              <a:spcBef>
                <a:spcPts val="360"/>
              </a:spcBef>
              <a:spcAft>
                <a:spcPts val="0"/>
              </a:spcAft>
              <a:buClr>
                <a:schemeClr val="accent6"/>
              </a:buClr>
              <a:buSzPts val="1900"/>
              <a:buFont typeface="Helvetica Neue"/>
              <a:buChar char="•"/>
            </a:pPr>
            <a:r>
              <a:rPr lang="en" sz="1900">
                <a:solidFill>
                  <a:schemeClr val="accent6"/>
                </a:solidFill>
                <a:latin typeface="Helvetica Neue"/>
                <a:ea typeface="Helvetica Neue"/>
                <a:cs typeface="Helvetica Neue"/>
                <a:sym typeface="Helvetica Neue"/>
              </a:rPr>
              <a:t>Most of these efforts are well integrated with the Snowmass process, i.e. submitted LoI</a:t>
            </a:r>
            <a:endParaRPr sz="1900">
              <a:solidFill>
                <a:schemeClr val="accent6"/>
              </a:solidFill>
              <a:latin typeface="Helvetica Neue"/>
              <a:ea typeface="Helvetica Neue"/>
              <a:cs typeface="Helvetica Neue"/>
              <a:sym typeface="Helvetica Neue"/>
            </a:endParaRPr>
          </a:p>
          <a:p>
            <a:pPr indent="-349250" lvl="0" marL="457200" rtl="0" algn="l">
              <a:spcBef>
                <a:spcPts val="360"/>
              </a:spcBef>
              <a:spcAft>
                <a:spcPts val="0"/>
              </a:spcAft>
              <a:buClr>
                <a:schemeClr val="accent6"/>
              </a:buClr>
              <a:buSzPts val="1900"/>
              <a:buFont typeface="Helvetica Neue"/>
              <a:buChar char="•"/>
            </a:pPr>
            <a:r>
              <a:rPr lang="en" sz="1900">
                <a:solidFill>
                  <a:schemeClr val="accent6"/>
                </a:solidFill>
                <a:latin typeface="Helvetica Neue"/>
                <a:ea typeface="Helvetica Neue"/>
                <a:cs typeface="Helvetica Neue"/>
                <a:sym typeface="Helvetica Neue"/>
              </a:rPr>
              <a:t>Plan of the working group is to call for one big meeting of the detectors community in the Summer 2021, and start rebuilding momentum from there.</a:t>
            </a:r>
            <a:endParaRPr sz="1900">
              <a:solidFill>
                <a:schemeClr val="accent6"/>
              </a:solidFill>
              <a:latin typeface="Helvetica Neue"/>
              <a:ea typeface="Helvetica Neue"/>
              <a:cs typeface="Helvetica Neue"/>
              <a:sym typeface="Helvetica Neue"/>
            </a:endParaRPr>
          </a:p>
          <a:p>
            <a:pPr indent="0" lvl="0" marL="0" rtl="0" algn="l">
              <a:spcBef>
                <a:spcPts val="360"/>
              </a:spcBef>
              <a:spcAft>
                <a:spcPts val="0"/>
              </a:spcAft>
              <a:buNone/>
            </a:pPr>
            <a:r>
              <a:t/>
            </a:r>
            <a:endParaRPr sz="1900">
              <a:solidFill>
                <a:schemeClr val="accent6"/>
              </a:solidFill>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4"/>
          <p:cNvSpPr txBox="1"/>
          <p:nvPr>
            <p:ph idx="1" type="body"/>
          </p:nvPr>
        </p:nvSpPr>
        <p:spPr>
          <a:xfrm>
            <a:off x="2322400" y="576275"/>
            <a:ext cx="6745500" cy="1620000"/>
          </a:xfrm>
          <a:prstGeom prst="rect">
            <a:avLst/>
          </a:prstGeom>
        </p:spPr>
        <p:txBody>
          <a:bodyPr anchorCtr="0" anchor="t" bIns="0" lIns="0" spcFirstLastPara="1" rIns="0" wrap="square" tIns="0">
            <a:noAutofit/>
          </a:bodyPr>
          <a:lstStyle/>
          <a:p>
            <a:pPr indent="0" lvl="0" marL="0" rtl="0" algn="l">
              <a:lnSpc>
                <a:spcPct val="120000"/>
              </a:lnSpc>
              <a:spcBef>
                <a:spcPts val="0"/>
              </a:spcBef>
              <a:spcAft>
                <a:spcPts val="0"/>
              </a:spcAft>
              <a:buClr>
                <a:srgbClr val="000000"/>
              </a:buClr>
              <a:buSzPts val="1200"/>
              <a:buFont typeface="Avenir"/>
              <a:buNone/>
            </a:pPr>
            <a:r>
              <a:rPr lang="en" sz="1400">
                <a:solidFill>
                  <a:srgbClr val="000000"/>
                </a:solidFill>
                <a:latin typeface="Calibri"/>
                <a:ea typeface="Calibri"/>
                <a:cs typeface="Calibri"/>
                <a:sym typeface="Calibri"/>
              </a:rPr>
              <a:t>There is a wide interest in </a:t>
            </a:r>
            <a:r>
              <a:rPr b="1" lang="en" sz="1400">
                <a:solidFill>
                  <a:srgbClr val="000000"/>
                </a:solidFill>
                <a:latin typeface="Calibri"/>
                <a:ea typeface="Calibri"/>
                <a:cs typeface="Calibri"/>
                <a:sym typeface="Calibri"/>
              </a:rPr>
              <a:t>magnetizing LArTPC detectors</a:t>
            </a:r>
            <a:r>
              <a:rPr lang="en" sz="1400">
                <a:solidFill>
                  <a:srgbClr val="000000"/>
                </a:solidFill>
                <a:latin typeface="Calibri"/>
                <a:ea typeface="Calibri"/>
                <a:cs typeface="Calibri"/>
                <a:sym typeface="Calibri"/>
              </a:rPr>
              <a:t> for neutrino physics and beyond.</a:t>
            </a:r>
            <a:endParaRPr sz="700">
              <a:solidFill>
                <a:srgbClr val="000000"/>
              </a:solidFill>
              <a:latin typeface="Calibri"/>
              <a:ea typeface="Calibri"/>
              <a:cs typeface="Calibri"/>
              <a:sym typeface="Calibri"/>
            </a:endParaRPr>
          </a:p>
          <a:p>
            <a:pPr indent="0" lvl="0" marL="0" rtl="0" algn="l">
              <a:lnSpc>
                <a:spcPct val="120000"/>
              </a:lnSpc>
              <a:spcBef>
                <a:spcPts val="0"/>
              </a:spcBef>
              <a:spcAft>
                <a:spcPts val="0"/>
              </a:spcAft>
              <a:buNone/>
            </a:pPr>
            <a:r>
              <a:rPr lang="en" sz="1400">
                <a:solidFill>
                  <a:srgbClr val="000000"/>
                </a:solidFill>
                <a:latin typeface="Calibri"/>
                <a:ea typeface="Calibri"/>
                <a:cs typeface="Calibri"/>
                <a:sym typeface="Calibri"/>
              </a:rPr>
              <a:t>The magnetization would allow us to determine the </a:t>
            </a:r>
            <a:r>
              <a:rPr b="1" lang="en" sz="1400">
                <a:solidFill>
                  <a:srgbClr val="000000"/>
                </a:solidFill>
                <a:latin typeface="Calibri"/>
                <a:ea typeface="Calibri"/>
                <a:cs typeface="Calibri"/>
                <a:sym typeface="Calibri"/>
              </a:rPr>
              <a:t>electric charge</a:t>
            </a:r>
            <a:r>
              <a:rPr lang="en" sz="1400">
                <a:solidFill>
                  <a:srgbClr val="000000"/>
                </a:solidFill>
                <a:latin typeface="Calibri"/>
                <a:ea typeface="Calibri"/>
                <a:cs typeface="Calibri"/>
                <a:sym typeface="Calibri"/>
              </a:rPr>
              <a:t> of particles (information not available in non-magnetized LArTPCs), and it would provide an additional method to </a:t>
            </a:r>
            <a:r>
              <a:rPr b="1" lang="en" sz="1400">
                <a:solidFill>
                  <a:srgbClr val="000000"/>
                </a:solidFill>
                <a:latin typeface="Calibri"/>
                <a:ea typeface="Calibri"/>
                <a:cs typeface="Calibri"/>
                <a:sym typeface="Calibri"/>
              </a:rPr>
              <a:t>measure the momentum</a:t>
            </a:r>
            <a:r>
              <a:rPr lang="en" sz="1400">
                <a:solidFill>
                  <a:srgbClr val="000000"/>
                </a:solidFill>
                <a:latin typeface="Calibri"/>
                <a:ea typeface="Calibri"/>
                <a:cs typeface="Calibri"/>
                <a:sym typeface="Calibri"/>
              </a:rPr>
              <a:t> of particles.</a:t>
            </a:r>
            <a:endParaRPr sz="1400">
              <a:solidFill>
                <a:srgbClr val="000000"/>
              </a:solidFill>
              <a:latin typeface="Calibri"/>
              <a:ea typeface="Calibri"/>
              <a:cs typeface="Calibri"/>
              <a:sym typeface="Calibri"/>
            </a:endParaRPr>
          </a:p>
          <a:p>
            <a:pPr indent="0" lvl="0" marL="0" rtl="0" algn="l">
              <a:lnSpc>
                <a:spcPct val="120000"/>
              </a:lnSpc>
              <a:spcBef>
                <a:spcPts val="0"/>
              </a:spcBef>
              <a:spcAft>
                <a:spcPts val="0"/>
              </a:spcAft>
              <a:buClr>
                <a:srgbClr val="000000"/>
              </a:buClr>
              <a:buSzPts val="1200"/>
              <a:buFont typeface="Avenir"/>
              <a:buNone/>
            </a:pPr>
            <a:r>
              <a:t/>
            </a:r>
            <a:endParaRPr sz="1400">
              <a:solidFill>
                <a:srgbClr val="000000"/>
              </a:solidFill>
              <a:latin typeface="Calibri"/>
              <a:ea typeface="Calibri"/>
              <a:cs typeface="Calibri"/>
              <a:sym typeface="Calibri"/>
            </a:endParaRPr>
          </a:p>
          <a:p>
            <a:pPr indent="0" lvl="0" marL="0" rtl="0" algn="l">
              <a:lnSpc>
                <a:spcPct val="120000"/>
              </a:lnSpc>
              <a:spcBef>
                <a:spcPts val="0"/>
              </a:spcBef>
              <a:spcAft>
                <a:spcPts val="0"/>
              </a:spcAft>
              <a:buClr>
                <a:srgbClr val="000000"/>
              </a:buClr>
              <a:buSzPts val="1200"/>
              <a:buFont typeface="Avenir"/>
              <a:buNone/>
            </a:pPr>
            <a:r>
              <a:rPr lang="en" sz="1400">
                <a:solidFill>
                  <a:srgbClr val="000000"/>
                </a:solidFill>
                <a:latin typeface="Calibri"/>
                <a:ea typeface="Calibri"/>
                <a:cs typeface="Calibri"/>
                <a:sym typeface="Calibri"/>
              </a:rPr>
              <a:t>Proposed milestones: (i) magnetize the </a:t>
            </a:r>
            <a:r>
              <a:rPr b="1" lang="en" sz="1400">
                <a:solidFill>
                  <a:srgbClr val="000000"/>
                </a:solidFill>
                <a:latin typeface="Calibri"/>
                <a:ea typeface="Calibri"/>
                <a:cs typeface="Calibri"/>
                <a:sym typeface="Calibri"/>
              </a:rPr>
              <a:t>LArIAT detector</a:t>
            </a:r>
            <a:r>
              <a:rPr lang="en" sz="1400">
                <a:solidFill>
                  <a:srgbClr val="000000"/>
                </a:solidFill>
                <a:latin typeface="Calibri"/>
                <a:ea typeface="Calibri"/>
                <a:cs typeface="Calibri"/>
                <a:sym typeface="Calibri"/>
              </a:rPr>
              <a:t> using classical magnet; (ii) magnetize </a:t>
            </a:r>
            <a:r>
              <a:rPr b="1" lang="en" sz="1400">
                <a:solidFill>
                  <a:srgbClr val="000000"/>
                </a:solidFill>
                <a:latin typeface="Calibri"/>
                <a:ea typeface="Calibri"/>
                <a:cs typeface="Calibri"/>
                <a:sym typeface="Calibri"/>
              </a:rPr>
              <a:t>SBND</a:t>
            </a:r>
            <a:r>
              <a:rPr lang="en" sz="1400">
                <a:solidFill>
                  <a:srgbClr val="000000"/>
                </a:solidFill>
                <a:latin typeface="Calibri"/>
                <a:ea typeface="Calibri"/>
                <a:cs typeface="Calibri"/>
                <a:sym typeface="Calibri"/>
              </a:rPr>
              <a:t> with superconductors inside the cryostat; (iii) magnetize the 4</a:t>
            </a:r>
            <a:r>
              <a:rPr baseline="30000" lang="en" sz="1400">
                <a:solidFill>
                  <a:srgbClr val="000000"/>
                </a:solidFill>
                <a:latin typeface="Calibri"/>
                <a:ea typeface="Calibri"/>
                <a:cs typeface="Calibri"/>
                <a:sym typeface="Calibri"/>
              </a:rPr>
              <a:t>th</a:t>
            </a:r>
            <a:r>
              <a:rPr lang="en" sz="1400">
                <a:solidFill>
                  <a:srgbClr val="000000"/>
                </a:solidFill>
                <a:latin typeface="Calibri"/>
                <a:ea typeface="Calibri"/>
                <a:cs typeface="Calibri"/>
                <a:sym typeface="Calibri"/>
              </a:rPr>
              <a:t> </a:t>
            </a:r>
            <a:r>
              <a:rPr b="1" lang="en" sz="1400">
                <a:solidFill>
                  <a:srgbClr val="000000"/>
                </a:solidFill>
                <a:latin typeface="Calibri"/>
                <a:ea typeface="Calibri"/>
                <a:cs typeface="Calibri"/>
                <a:sym typeface="Calibri"/>
              </a:rPr>
              <a:t>DUNE</a:t>
            </a:r>
            <a:r>
              <a:rPr lang="en" sz="1400">
                <a:solidFill>
                  <a:srgbClr val="000000"/>
                </a:solidFill>
                <a:latin typeface="Calibri"/>
                <a:ea typeface="Calibri"/>
                <a:cs typeface="Calibri"/>
                <a:sym typeface="Calibri"/>
              </a:rPr>
              <a:t> module. </a:t>
            </a:r>
            <a:endParaRPr sz="2000">
              <a:latin typeface="Calibri"/>
              <a:ea typeface="Calibri"/>
              <a:cs typeface="Calibri"/>
              <a:sym typeface="Calibri"/>
            </a:endParaRPr>
          </a:p>
        </p:txBody>
      </p:sp>
      <p:sp>
        <p:nvSpPr>
          <p:cNvPr id="337" name="Google Shape;337;p44"/>
          <p:cNvSpPr txBox="1"/>
          <p:nvPr>
            <p:ph type="title"/>
          </p:nvPr>
        </p:nvSpPr>
        <p:spPr>
          <a:xfrm>
            <a:off x="228600" y="188814"/>
            <a:ext cx="8686800" cy="321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Magnetised LAr-TPC</a:t>
            </a:r>
            <a:endParaRPr/>
          </a:p>
        </p:txBody>
      </p:sp>
      <p:pic>
        <p:nvPicPr>
          <p:cNvPr descr="Image" id="338" name="Google Shape;338;p44"/>
          <p:cNvPicPr preferRelativeResize="0"/>
          <p:nvPr/>
        </p:nvPicPr>
        <p:blipFill rotWithShape="1">
          <a:blip r:embed="rId3">
            <a:alphaModFix/>
          </a:blip>
          <a:srcRect b="0" l="0" r="0" t="0"/>
          <a:stretch/>
        </p:blipFill>
        <p:spPr>
          <a:xfrm>
            <a:off x="157450" y="605125"/>
            <a:ext cx="2004851" cy="1534606"/>
          </a:xfrm>
          <a:prstGeom prst="rect">
            <a:avLst/>
          </a:prstGeom>
          <a:noFill/>
          <a:ln>
            <a:noFill/>
          </a:ln>
        </p:spPr>
      </p:pic>
      <p:pic>
        <p:nvPicPr>
          <p:cNvPr descr="Image" id="339" name="Google Shape;339;p44"/>
          <p:cNvPicPr preferRelativeResize="0"/>
          <p:nvPr/>
        </p:nvPicPr>
        <p:blipFill rotWithShape="1">
          <a:blip r:embed="rId4">
            <a:alphaModFix/>
          </a:blip>
          <a:srcRect b="0" l="0" r="0" t="0"/>
          <a:stretch/>
        </p:blipFill>
        <p:spPr>
          <a:xfrm>
            <a:off x="150519" y="2587659"/>
            <a:ext cx="2696986" cy="2073667"/>
          </a:xfrm>
          <a:prstGeom prst="rect">
            <a:avLst/>
          </a:prstGeom>
          <a:noFill/>
          <a:ln>
            <a:noFill/>
          </a:ln>
        </p:spPr>
      </p:pic>
      <p:sp>
        <p:nvSpPr>
          <p:cNvPr id="340" name="Google Shape;340;p44"/>
          <p:cNvSpPr txBox="1"/>
          <p:nvPr/>
        </p:nvSpPr>
        <p:spPr>
          <a:xfrm>
            <a:off x="81250" y="2125100"/>
            <a:ext cx="2329500" cy="223500"/>
          </a:xfrm>
          <a:prstGeom prst="rect">
            <a:avLst/>
          </a:prstGeom>
          <a:noFill/>
          <a:ln>
            <a:noFill/>
          </a:ln>
        </p:spPr>
        <p:txBody>
          <a:bodyPr anchorCtr="0" anchor="t" bIns="26775" lIns="26775" spcFirstLastPara="1" rIns="26775" wrap="square" tIns="26775">
            <a:spAutoFit/>
          </a:bodyPr>
          <a:lstStyle/>
          <a:p>
            <a:pPr indent="0" lvl="0" marL="0" marR="0" rtl="0" algn="l">
              <a:lnSpc>
                <a:spcPct val="120000"/>
              </a:lnSpc>
              <a:spcBef>
                <a:spcPts val="0"/>
              </a:spcBef>
              <a:spcAft>
                <a:spcPts val="0"/>
              </a:spcAft>
              <a:buClr>
                <a:srgbClr val="53585F"/>
              </a:buClr>
              <a:buSzPts val="1100"/>
              <a:buFont typeface="Avenir"/>
              <a:buNone/>
            </a:pPr>
            <a:r>
              <a:rPr b="0" i="0" lang="en" sz="1100" u="none" cap="none" strike="noStrike">
                <a:solidFill>
                  <a:srgbClr val="53585F"/>
                </a:solidFill>
                <a:latin typeface="Avenir"/>
                <a:ea typeface="Avenir"/>
                <a:cs typeface="Avenir"/>
                <a:sym typeface="Avenir"/>
              </a:rPr>
              <a:t>Simulation of magnetized LArTPC</a:t>
            </a:r>
            <a:endParaRPr sz="500"/>
          </a:p>
        </p:txBody>
      </p:sp>
      <p:sp>
        <p:nvSpPr>
          <p:cNvPr id="341" name="Google Shape;341;p44"/>
          <p:cNvSpPr txBox="1"/>
          <p:nvPr/>
        </p:nvSpPr>
        <p:spPr>
          <a:xfrm>
            <a:off x="81250" y="2384078"/>
            <a:ext cx="2945100" cy="223500"/>
          </a:xfrm>
          <a:prstGeom prst="rect">
            <a:avLst/>
          </a:prstGeom>
          <a:noFill/>
          <a:ln>
            <a:noFill/>
          </a:ln>
        </p:spPr>
        <p:txBody>
          <a:bodyPr anchorCtr="0" anchor="t" bIns="26775" lIns="26775" spcFirstLastPara="1" rIns="26775" wrap="square" tIns="26775">
            <a:spAutoFit/>
          </a:bodyPr>
          <a:lstStyle/>
          <a:p>
            <a:pPr indent="0" lvl="0" marL="0" marR="0" rtl="0" algn="l">
              <a:lnSpc>
                <a:spcPct val="120000"/>
              </a:lnSpc>
              <a:spcBef>
                <a:spcPts val="0"/>
              </a:spcBef>
              <a:spcAft>
                <a:spcPts val="0"/>
              </a:spcAft>
              <a:buClr>
                <a:srgbClr val="53585F"/>
              </a:buClr>
              <a:buSzPts val="1100"/>
              <a:buFont typeface="Avenir"/>
              <a:buNone/>
            </a:pPr>
            <a:r>
              <a:rPr b="0" i="0" lang="en" sz="1100" u="none" cap="none" strike="noStrike">
                <a:solidFill>
                  <a:srgbClr val="53585F"/>
                </a:solidFill>
                <a:latin typeface="Avenir"/>
                <a:ea typeface="Avenir"/>
                <a:cs typeface="Avenir"/>
                <a:sym typeface="Avenir"/>
              </a:rPr>
              <a:t>Jolly Green Giant Magnet at Fermilab</a:t>
            </a:r>
            <a:endParaRPr sz="500"/>
          </a:p>
        </p:txBody>
      </p:sp>
      <p:pic>
        <p:nvPicPr>
          <p:cNvPr descr="extension_drawing.pdf" id="342" name="Google Shape;342;p44"/>
          <p:cNvPicPr preferRelativeResize="0"/>
          <p:nvPr/>
        </p:nvPicPr>
        <p:blipFill rotWithShape="1">
          <a:blip r:embed="rId5">
            <a:alphaModFix/>
          </a:blip>
          <a:srcRect b="2811" l="0" r="0" t="6196"/>
          <a:stretch/>
        </p:blipFill>
        <p:spPr>
          <a:xfrm>
            <a:off x="3055795" y="2455476"/>
            <a:ext cx="2684982" cy="2179890"/>
          </a:xfrm>
          <a:prstGeom prst="rect">
            <a:avLst/>
          </a:prstGeom>
          <a:noFill/>
          <a:ln>
            <a:noFill/>
          </a:ln>
        </p:spPr>
      </p:pic>
      <p:sp>
        <p:nvSpPr>
          <p:cNvPr id="343" name="Google Shape;343;p44"/>
          <p:cNvSpPr txBox="1"/>
          <p:nvPr/>
        </p:nvSpPr>
        <p:spPr>
          <a:xfrm>
            <a:off x="5778703" y="2531672"/>
            <a:ext cx="3249600" cy="426600"/>
          </a:xfrm>
          <a:prstGeom prst="rect">
            <a:avLst/>
          </a:prstGeom>
          <a:noFill/>
          <a:ln>
            <a:noFill/>
          </a:ln>
        </p:spPr>
        <p:txBody>
          <a:bodyPr anchorCtr="0" anchor="t" bIns="26775" lIns="26775" spcFirstLastPara="1" rIns="26775" wrap="square" tIns="26775">
            <a:spAutoFit/>
          </a:bodyPr>
          <a:lstStyle/>
          <a:p>
            <a:pPr indent="0" lvl="0" marL="0" marR="0" rtl="0" algn="l">
              <a:lnSpc>
                <a:spcPct val="120000"/>
              </a:lnSpc>
              <a:spcBef>
                <a:spcPts val="0"/>
              </a:spcBef>
              <a:spcAft>
                <a:spcPts val="0"/>
              </a:spcAft>
              <a:buClr>
                <a:srgbClr val="53585F"/>
              </a:buClr>
              <a:buSzPts val="1100"/>
              <a:buFont typeface="Avenir"/>
              <a:buNone/>
            </a:pPr>
            <a:r>
              <a:rPr b="0" i="0" lang="en" sz="1100" u="none" cap="none" strike="noStrike">
                <a:solidFill>
                  <a:srgbClr val="53585F"/>
                </a:solidFill>
                <a:latin typeface="Avenir"/>
                <a:ea typeface="Avenir"/>
                <a:cs typeface="Avenir"/>
                <a:sym typeface="Avenir"/>
              </a:rPr>
              <a:t>Proposed modification to LArIAT for using it inside the magnet</a:t>
            </a:r>
            <a:endParaRPr sz="500"/>
          </a:p>
        </p:txBody>
      </p:sp>
      <p:sp>
        <p:nvSpPr>
          <p:cNvPr id="344" name="Google Shape;344;p44"/>
          <p:cNvSpPr txBox="1"/>
          <p:nvPr/>
        </p:nvSpPr>
        <p:spPr>
          <a:xfrm>
            <a:off x="5822499" y="3065081"/>
            <a:ext cx="3162000" cy="1045500"/>
          </a:xfrm>
          <a:prstGeom prst="rect">
            <a:avLst/>
          </a:prstGeom>
          <a:noFill/>
          <a:ln>
            <a:noFill/>
          </a:ln>
        </p:spPr>
        <p:txBody>
          <a:bodyPr anchorCtr="0" anchor="t" bIns="26775" lIns="26775" spcFirstLastPara="1" rIns="26775" wrap="square" tIns="26775">
            <a:spAutoFit/>
          </a:bodyPr>
          <a:lstStyle/>
          <a:p>
            <a:pPr indent="0" lvl="0" marL="0" marR="0" rtl="0" algn="l">
              <a:lnSpc>
                <a:spcPct val="120000"/>
              </a:lnSpc>
              <a:spcBef>
                <a:spcPts val="0"/>
              </a:spcBef>
              <a:spcAft>
                <a:spcPts val="0"/>
              </a:spcAft>
              <a:buClr>
                <a:srgbClr val="000000"/>
              </a:buClr>
              <a:buSzPts val="1300"/>
              <a:buFont typeface="Avenir"/>
              <a:buNone/>
            </a:pPr>
            <a:r>
              <a:rPr b="1" i="0" lang="en" u="none" cap="none" strike="noStrike">
                <a:solidFill>
                  <a:srgbClr val="000000"/>
                </a:solidFill>
                <a:latin typeface="Calibri"/>
                <a:ea typeface="Calibri"/>
                <a:cs typeface="Calibri"/>
                <a:sym typeface="Calibri"/>
              </a:rPr>
              <a:t>Lab support </a:t>
            </a:r>
            <a:r>
              <a:rPr i="0" lang="en" u="none" cap="none" strike="noStrike">
                <a:solidFill>
                  <a:srgbClr val="000000"/>
                </a:solidFill>
                <a:latin typeface="Calibri"/>
                <a:ea typeface="Calibri"/>
                <a:cs typeface="Calibri"/>
                <a:sym typeface="Calibri"/>
              </a:rPr>
              <a:t>needed for test beam and magnet operation, fabricating the extension to the LArIAT cryostat, setting up LArIAt at FTBF and data taking. </a:t>
            </a:r>
            <a:endParaRPr sz="600">
              <a:latin typeface="Calibri"/>
              <a:ea typeface="Calibri"/>
              <a:cs typeface="Calibri"/>
              <a:sym typeface="Calibri"/>
            </a:endParaRPr>
          </a:p>
        </p:txBody>
      </p:sp>
      <p:sp>
        <p:nvSpPr>
          <p:cNvPr id="345" name="Google Shape;345;p44"/>
          <p:cNvSpPr txBox="1"/>
          <p:nvPr/>
        </p:nvSpPr>
        <p:spPr>
          <a:xfrm>
            <a:off x="5826575" y="4192175"/>
            <a:ext cx="3162000" cy="485100"/>
          </a:xfrm>
          <a:prstGeom prst="rect">
            <a:avLst/>
          </a:prstGeom>
          <a:noFill/>
          <a:ln>
            <a:noFill/>
          </a:ln>
        </p:spPr>
        <p:txBody>
          <a:bodyPr anchorCtr="0" anchor="ctr" bIns="26775" lIns="26775" spcFirstLastPara="1" rIns="26775" wrap="square" tIns="26775">
            <a:spAutoFit/>
          </a:bodyPr>
          <a:lstStyle/>
          <a:p>
            <a:pPr indent="0" lvl="0" marL="0" marR="0" rtl="0" algn="l">
              <a:lnSpc>
                <a:spcPct val="100000"/>
              </a:lnSpc>
              <a:spcBef>
                <a:spcPts val="0"/>
              </a:spcBef>
              <a:spcAft>
                <a:spcPts val="0"/>
              </a:spcAft>
              <a:buClr>
                <a:srgbClr val="D6D6D6"/>
              </a:buClr>
              <a:buSzPts val="1100"/>
              <a:buFont typeface="Avenir"/>
              <a:buNone/>
            </a:pPr>
            <a:r>
              <a:rPr i="0" lang="en" u="none" cap="none" strike="noStrike">
                <a:solidFill>
                  <a:srgbClr val="404040"/>
                </a:solidFill>
                <a:latin typeface="Calibri"/>
                <a:ea typeface="Calibri"/>
                <a:cs typeface="Calibri"/>
                <a:sym typeface="Calibri"/>
              </a:rPr>
              <a:t>M</a:t>
            </a:r>
            <a:r>
              <a:rPr lang="en">
                <a:solidFill>
                  <a:srgbClr val="404040"/>
                </a:solidFill>
                <a:latin typeface="Calibri"/>
                <a:ea typeface="Calibri"/>
                <a:cs typeface="Calibri"/>
                <a:sym typeface="Calibri"/>
              </a:rPr>
              <a:t>. </a:t>
            </a:r>
            <a:r>
              <a:rPr i="0" lang="en" u="none" cap="none" strike="noStrike">
                <a:solidFill>
                  <a:srgbClr val="404040"/>
                </a:solidFill>
                <a:latin typeface="Calibri"/>
                <a:ea typeface="Calibri"/>
                <a:cs typeface="Calibri"/>
                <a:sym typeface="Calibri"/>
              </a:rPr>
              <a:t>Del Tutto, O</a:t>
            </a:r>
            <a:r>
              <a:rPr lang="en">
                <a:solidFill>
                  <a:srgbClr val="404040"/>
                </a:solidFill>
                <a:latin typeface="Calibri"/>
                <a:ea typeface="Calibri"/>
                <a:cs typeface="Calibri"/>
                <a:sym typeface="Calibri"/>
              </a:rPr>
              <a:t>. </a:t>
            </a:r>
            <a:r>
              <a:rPr i="0" lang="en" u="none" cap="none" strike="noStrike">
                <a:solidFill>
                  <a:srgbClr val="404040"/>
                </a:solidFill>
                <a:latin typeface="Calibri"/>
                <a:ea typeface="Calibri"/>
                <a:cs typeface="Calibri"/>
                <a:sym typeface="Calibri"/>
              </a:rPr>
              <a:t>Palamara, C</a:t>
            </a:r>
            <a:r>
              <a:rPr lang="en">
                <a:solidFill>
                  <a:srgbClr val="404040"/>
                </a:solidFill>
                <a:latin typeface="Calibri"/>
                <a:ea typeface="Calibri"/>
                <a:cs typeface="Calibri"/>
                <a:sym typeface="Calibri"/>
              </a:rPr>
              <a:t>.</a:t>
            </a:r>
            <a:r>
              <a:rPr i="0" lang="en" u="none" cap="none" strike="noStrike">
                <a:solidFill>
                  <a:srgbClr val="404040"/>
                </a:solidFill>
                <a:latin typeface="Calibri"/>
                <a:ea typeface="Calibri"/>
                <a:cs typeface="Calibri"/>
                <a:sym typeface="Calibri"/>
              </a:rPr>
              <a:t> Montanari, </a:t>
            </a:r>
            <a:br>
              <a:rPr i="0" lang="en" u="none" cap="none" strike="noStrike">
                <a:solidFill>
                  <a:srgbClr val="404040"/>
                </a:solidFill>
                <a:latin typeface="Calibri"/>
                <a:ea typeface="Calibri"/>
                <a:cs typeface="Calibri"/>
                <a:sym typeface="Calibri"/>
              </a:rPr>
            </a:br>
            <a:r>
              <a:rPr i="0" lang="en" u="none" cap="none" strike="noStrike">
                <a:solidFill>
                  <a:srgbClr val="404040"/>
                </a:solidFill>
                <a:latin typeface="Calibri"/>
                <a:ea typeface="Calibri"/>
                <a:cs typeface="Calibri"/>
                <a:sym typeface="Calibri"/>
              </a:rPr>
              <a:t>R</a:t>
            </a:r>
            <a:r>
              <a:rPr lang="en">
                <a:solidFill>
                  <a:srgbClr val="404040"/>
                </a:solidFill>
                <a:latin typeface="Calibri"/>
                <a:ea typeface="Calibri"/>
                <a:cs typeface="Calibri"/>
                <a:sym typeface="Calibri"/>
              </a:rPr>
              <a:t>.</a:t>
            </a:r>
            <a:r>
              <a:rPr i="0" lang="en" u="none" cap="none" strike="noStrike">
                <a:solidFill>
                  <a:srgbClr val="404040"/>
                </a:solidFill>
                <a:latin typeface="Calibri"/>
                <a:ea typeface="Calibri"/>
                <a:cs typeface="Calibri"/>
                <a:sym typeface="Calibri"/>
              </a:rPr>
              <a:t> Acciarri, F</a:t>
            </a:r>
            <a:r>
              <a:rPr lang="en">
                <a:solidFill>
                  <a:srgbClr val="404040"/>
                </a:solidFill>
                <a:latin typeface="Calibri"/>
                <a:ea typeface="Calibri"/>
                <a:cs typeface="Calibri"/>
                <a:sym typeface="Calibri"/>
              </a:rPr>
              <a:t>.</a:t>
            </a:r>
            <a:r>
              <a:rPr i="0" lang="en" u="none" cap="none" strike="noStrike">
                <a:solidFill>
                  <a:srgbClr val="404040"/>
                </a:solidFill>
                <a:latin typeface="Calibri"/>
                <a:ea typeface="Calibri"/>
                <a:cs typeface="Calibri"/>
                <a:sym typeface="Calibri"/>
              </a:rPr>
              <a:t> Cavanna, W</a:t>
            </a:r>
            <a:r>
              <a:rPr lang="en">
                <a:solidFill>
                  <a:srgbClr val="404040"/>
                </a:solidFill>
                <a:latin typeface="Calibri"/>
                <a:ea typeface="Calibri"/>
                <a:cs typeface="Calibri"/>
                <a:sym typeface="Calibri"/>
              </a:rPr>
              <a:t>.</a:t>
            </a:r>
            <a:r>
              <a:rPr i="0" lang="en" u="none" cap="none" strike="noStrike">
                <a:solidFill>
                  <a:srgbClr val="404040"/>
                </a:solidFill>
                <a:latin typeface="Calibri"/>
                <a:ea typeface="Calibri"/>
                <a:cs typeface="Calibri"/>
                <a:sym typeface="Calibri"/>
              </a:rPr>
              <a:t> Badgett, A</a:t>
            </a:r>
            <a:r>
              <a:rPr lang="en">
                <a:solidFill>
                  <a:srgbClr val="404040"/>
                </a:solidFill>
                <a:latin typeface="Calibri"/>
                <a:ea typeface="Calibri"/>
                <a:cs typeface="Calibri"/>
                <a:sym typeface="Calibri"/>
              </a:rPr>
              <a:t>.</a:t>
            </a:r>
            <a:r>
              <a:rPr i="0" lang="en" u="none" cap="none" strike="noStrike">
                <a:solidFill>
                  <a:srgbClr val="404040"/>
                </a:solidFill>
                <a:latin typeface="Calibri"/>
                <a:ea typeface="Calibri"/>
                <a:cs typeface="Calibri"/>
                <a:sym typeface="Calibri"/>
              </a:rPr>
              <a:t> Fava</a:t>
            </a:r>
            <a:endParaRPr>
              <a:solidFill>
                <a:srgbClr val="40404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5"/>
          <p:cNvSpPr txBox="1"/>
          <p:nvPr>
            <p:ph type="title"/>
          </p:nvPr>
        </p:nvSpPr>
        <p:spPr>
          <a:xfrm>
            <a:off x="228600" y="2105123"/>
            <a:ext cx="8686800" cy="4812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Cosmic</a:t>
            </a:r>
            <a:r>
              <a:rPr lang="en"/>
              <a:t> frontier</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6"/>
          <p:cNvSpPr txBox="1"/>
          <p:nvPr>
            <p:ph type="title"/>
          </p:nvPr>
        </p:nvSpPr>
        <p:spPr>
          <a:xfrm>
            <a:off x="201810" y="126206"/>
            <a:ext cx="8740381" cy="432055"/>
          </a:xfrm>
          <a:prstGeom prst="rect">
            <a:avLst/>
          </a:prstGeom>
          <a:noFill/>
          <a:ln>
            <a:noFill/>
          </a:ln>
        </p:spPr>
        <p:txBody>
          <a:bodyPr anchorCtr="0" anchor="b" bIns="0" lIns="0" spcFirstLastPara="1" rIns="0" wrap="square" tIns="0">
            <a:normAutofit/>
          </a:bodyPr>
          <a:lstStyle/>
          <a:p>
            <a:pPr indent="0" lvl="0" marL="0" rtl="0" algn="l">
              <a:lnSpc>
                <a:spcPct val="100000"/>
              </a:lnSpc>
              <a:spcBef>
                <a:spcPts val="0"/>
              </a:spcBef>
              <a:spcAft>
                <a:spcPts val="0"/>
              </a:spcAft>
              <a:buClr>
                <a:srgbClr val="0061A8"/>
              </a:buClr>
              <a:buSzPts val="2100"/>
              <a:buFont typeface="Helvetica Neue"/>
              <a:buNone/>
            </a:pPr>
            <a:r>
              <a:rPr lang="en" sz="2100">
                <a:solidFill>
                  <a:srgbClr val="0061A8"/>
                </a:solidFill>
              </a:rPr>
              <a:t>New Materials for Dark Matter Direct Detection</a:t>
            </a:r>
            <a:endParaRPr sz="900"/>
          </a:p>
        </p:txBody>
      </p:sp>
      <p:sp>
        <p:nvSpPr>
          <p:cNvPr id="356" name="Google Shape;356;p46"/>
          <p:cNvSpPr txBox="1"/>
          <p:nvPr>
            <p:ph idx="1" type="body"/>
          </p:nvPr>
        </p:nvSpPr>
        <p:spPr>
          <a:xfrm>
            <a:off x="201810" y="758909"/>
            <a:ext cx="8740380" cy="3771901"/>
          </a:xfrm>
          <a:prstGeom prst="rect">
            <a:avLst/>
          </a:prstGeom>
          <a:noFill/>
          <a:ln>
            <a:noFill/>
          </a:ln>
        </p:spPr>
        <p:txBody>
          <a:bodyPr anchorCtr="0" anchor="t" bIns="0" lIns="0" spcFirstLastPara="1" rIns="0" wrap="square" tIns="0">
            <a:normAutofit/>
          </a:bodyPr>
          <a:lstStyle/>
          <a:p>
            <a:pPr indent="-158750" lvl="0" marL="165100" rtl="0" algn="l">
              <a:lnSpc>
                <a:spcPct val="90000"/>
              </a:lnSpc>
              <a:spcBef>
                <a:spcPts val="0"/>
              </a:spcBef>
              <a:spcAft>
                <a:spcPts val="0"/>
              </a:spcAft>
              <a:buSzPts val="1500"/>
              <a:buChar char="•"/>
            </a:pPr>
            <a:r>
              <a:rPr lang="en" sz="1500"/>
              <a:t>keV-MeV dark matter detection requires meV thresholds for particle-like dark matter, also opens windows into absorption of meV-scale bosonic DM</a:t>
            </a:r>
            <a:endParaRPr sz="700"/>
          </a:p>
          <a:p>
            <a:pPr indent="-139700" lvl="1" marL="292100" rtl="0" algn="l">
              <a:lnSpc>
                <a:spcPct val="90000"/>
              </a:lnSpc>
              <a:spcBef>
                <a:spcPts val="300"/>
              </a:spcBef>
              <a:spcAft>
                <a:spcPts val="0"/>
              </a:spcAft>
              <a:buClr>
                <a:srgbClr val="404040"/>
              </a:buClr>
              <a:buSzPts val="1200"/>
              <a:buChar char="-"/>
            </a:pPr>
            <a:r>
              <a:rPr lang="en" sz="1200"/>
              <a:t>Requires exploring low-gap materials</a:t>
            </a:r>
            <a:endParaRPr sz="700"/>
          </a:p>
          <a:p>
            <a:pPr indent="-139700" lvl="1" marL="292100" rtl="0" algn="l">
              <a:lnSpc>
                <a:spcPct val="90000"/>
              </a:lnSpc>
              <a:spcBef>
                <a:spcPts val="300"/>
              </a:spcBef>
              <a:spcAft>
                <a:spcPts val="0"/>
              </a:spcAft>
              <a:buClr>
                <a:srgbClr val="404040"/>
              </a:buClr>
              <a:buSzPts val="1200"/>
              <a:buChar char="-"/>
            </a:pPr>
            <a:r>
              <a:rPr lang="en" sz="1200"/>
              <a:t>Requires development of more sensitive readout electronics </a:t>
            </a:r>
            <a:endParaRPr sz="700"/>
          </a:p>
          <a:p>
            <a:pPr indent="-76200" lvl="0" marL="165100" rtl="0" algn="l">
              <a:lnSpc>
                <a:spcPct val="90000"/>
              </a:lnSpc>
              <a:spcBef>
                <a:spcPts val="300"/>
              </a:spcBef>
              <a:spcAft>
                <a:spcPts val="0"/>
              </a:spcAft>
              <a:buSzPts val="1400"/>
              <a:buNone/>
            </a:pPr>
            <a:r>
              <a:t/>
            </a:r>
            <a:endParaRPr sz="1200"/>
          </a:p>
          <a:p>
            <a:pPr indent="-158750" lvl="0" marL="165100" rtl="0" algn="l">
              <a:lnSpc>
                <a:spcPct val="90000"/>
              </a:lnSpc>
              <a:spcBef>
                <a:spcPts val="300"/>
              </a:spcBef>
              <a:spcAft>
                <a:spcPts val="0"/>
              </a:spcAft>
              <a:buSzPts val="1500"/>
              <a:buChar char="•"/>
            </a:pPr>
            <a:r>
              <a:rPr lang="en" sz="1500"/>
              <a:t>Technology Development Directions</a:t>
            </a:r>
            <a:endParaRPr sz="700"/>
          </a:p>
          <a:p>
            <a:pPr indent="-152400" lvl="1" marL="292100" rtl="0" algn="l">
              <a:lnSpc>
                <a:spcPct val="90000"/>
              </a:lnSpc>
              <a:spcBef>
                <a:spcPts val="300"/>
              </a:spcBef>
              <a:spcAft>
                <a:spcPts val="0"/>
              </a:spcAft>
              <a:buClr>
                <a:srgbClr val="404040"/>
              </a:buClr>
              <a:buSzPts val="1400"/>
              <a:buChar char="-"/>
            </a:pPr>
            <a:r>
              <a:rPr lang="en" sz="1200"/>
              <a:t>Improving the Sensitivity of Athermal Phonon Sensors for Light Mass Dark Matter - </a:t>
            </a:r>
            <a:r>
              <a:rPr i="1" lang="en" sz="700"/>
              <a:t>LBNL Lead</a:t>
            </a:r>
            <a:endParaRPr sz="700"/>
          </a:p>
          <a:p>
            <a:pPr indent="-152400" lvl="1" marL="292100" rtl="0" algn="l">
              <a:lnSpc>
                <a:spcPct val="90000"/>
              </a:lnSpc>
              <a:spcBef>
                <a:spcPts val="300"/>
              </a:spcBef>
              <a:spcAft>
                <a:spcPts val="0"/>
              </a:spcAft>
              <a:buClr>
                <a:srgbClr val="404040"/>
              </a:buClr>
              <a:buSzPts val="1400"/>
              <a:buChar char="-"/>
            </a:pPr>
            <a:r>
              <a:rPr lang="en" sz="1200"/>
              <a:t>Cryogenic Carbon Detectors for Dark Matter Searches - </a:t>
            </a:r>
            <a:r>
              <a:rPr i="1" lang="en" sz="700"/>
              <a:t>FNAL Lead</a:t>
            </a:r>
            <a:endParaRPr sz="700"/>
          </a:p>
          <a:p>
            <a:pPr indent="-152400" lvl="1" marL="292100" rtl="0" algn="l">
              <a:lnSpc>
                <a:spcPct val="90000"/>
              </a:lnSpc>
              <a:spcBef>
                <a:spcPts val="300"/>
              </a:spcBef>
              <a:spcAft>
                <a:spcPts val="0"/>
              </a:spcAft>
              <a:buClr>
                <a:srgbClr val="404040"/>
              </a:buClr>
              <a:buSzPts val="1400"/>
              <a:buChar char="-"/>
            </a:pPr>
            <a:r>
              <a:rPr lang="en" sz="1200"/>
              <a:t>Low-gap charge detection for fundamental physics searches - </a:t>
            </a:r>
            <a:r>
              <a:rPr i="1" lang="en" sz="700"/>
              <a:t>FNAL Lead</a:t>
            </a:r>
            <a:endParaRPr sz="700"/>
          </a:p>
          <a:p>
            <a:pPr indent="-63500" lvl="1" marL="292100" rtl="0" algn="l">
              <a:lnSpc>
                <a:spcPct val="90000"/>
              </a:lnSpc>
              <a:spcBef>
                <a:spcPts val="300"/>
              </a:spcBef>
              <a:spcAft>
                <a:spcPts val="0"/>
              </a:spcAft>
              <a:buClr>
                <a:srgbClr val="404040"/>
              </a:buClr>
              <a:buSzPts val="1400"/>
              <a:buNone/>
            </a:pPr>
            <a:r>
              <a:t/>
            </a:r>
            <a:endParaRPr i="1" sz="700"/>
          </a:p>
          <a:p>
            <a:pPr indent="-158750" lvl="0" marL="165100" rtl="0" algn="l">
              <a:lnSpc>
                <a:spcPct val="90000"/>
              </a:lnSpc>
              <a:spcBef>
                <a:spcPts val="300"/>
              </a:spcBef>
              <a:spcAft>
                <a:spcPts val="0"/>
              </a:spcAft>
              <a:buSzPts val="1500"/>
              <a:buChar char="•"/>
            </a:pPr>
            <a:r>
              <a:rPr lang="en" sz="1500"/>
              <a:t>Understanding Material Response</a:t>
            </a:r>
            <a:endParaRPr sz="700"/>
          </a:p>
          <a:p>
            <a:pPr indent="-139700" lvl="1" marL="292100" rtl="0" algn="l">
              <a:lnSpc>
                <a:spcPct val="90000"/>
              </a:lnSpc>
              <a:spcBef>
                <a:spcPts val="300"/>
              </a:spcBef>
              <a:spcAft>
                <a:spcPts val="0"/>
              </a:spcAft>
              <a:buClr>
                <a:srgbClr val="404040"/>
              </a:buClr>
              <a:buSzPts val="1200"/>
              <a:buChar char="-"/>
            </a:pPr>
            <a:r>
              <a:rPr lang="en" sz="1200"/>
              <a:t>Sub GeV DM-Nucleon Scattering via Collective Excitations: The Inelastic Regime - FNAL/UChicago Lead</a:t>
            </a:r>
            <a:endParaRPr sz="700"/>
          </a:p>
          <a:p>
            <a:pPr indent="-139700" lvl="1" marL="292100" rtl="0" algn="l">
              <a:lnSpc>
                <a:spcPct val="90000"/>
              </a:lnSpc>
              <a:spcBef>
                <a:spcPts val="300"/>
              </a:spcBef>
              <a:spcAft>
                <a:spcPts val="0"/>
              </a:spcAft>
              <a:buClr>
                <a:srgbClr val="404040"/>
              </a:buClr>
              <a:buSzPts val="1200"/>
              <a:buChar char="-"/>
            </a:pPr>
            <a:r>
              <a:rPr lang="en" sz="1200"/>
              <a:t>Coupling Experiment and Simulation to Model Non-Equilibrium Quasiparticle Dynamics in Superconductors - FNAL Lead</a:t>
            </a:r>
            <a:endParaRPr sz="700"/>
          </a:p>
          <a:p>
            <a:pPr indent="-63500" lvl="1" marL="292100" rtl="0" algn="l">
              <a:lnSpc>
                <a:spcPct val="90000"/>
              </a:lnSpc>
              <a:spcBef>
                <a:spcPts val="300"/>
              </a:spcBef>
              <a:spcAft>
                <a:spcPts val="0"/>
              </a:spcAft>
              <a:buClr>
                <a:srgbClr val="404040"/>
              </a:buClr>
              <a:buSzPts val="1400"/>
              <a:buNone/>
            </a:pPr>
            <a:r>
              <a:t/>
            </a:r>
            <a:endParaRPr sz="1200"/>
          </a:p>
          <a:p>
            <a:pPr indent="-158750" lvl="0" marL="165100" rtl="0" algn="l">
              <a:lnSpc>
                <a:spcPct val="90000"/>
              </a:lnSpc>
              <a:spcBef>
                <a:spcPts val="300"/>
              </a:spcBef>
              <a:spcAft>
                <a:spcPts val="0"/>
              </a:spcAft>
              <a:buSzPts val="1500"/>
              <a:buChar char="•"/>
            </a:pPr>
            <a:r>
              <a:rPr lang="en" sz="1500"/>
              <a:t>Kurinsky coordinating CF-1 Low-Threshold Landscape white paper, will integrate these ideas to ensure they are prominently featured</a:t>
            </a:r>
            <a:endParaRPr sz="700"/>
          </a:p>
        </p:txBody>
      </p:sp>
      <p:sp>
        <p:nvSpPr>
          <p:cNvPr id="357" name="Google Shape;357;p46"/>
          <p:cNvSpPr txBox="1"/>
          <p:nvPr>
            <p:ph idx="4294967295" type="sldNum"/>
          </p:nvPr>
        </p:nvSpPr>
        <p:spPr>
          <a:xfrm>
            <a:off x="201810" y="4886324"/>
            <a:ext cx="89298" cy="11385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61A8"/>
              </a:buClr>
              <a:buSzPts val="900"/>
              <a:buFont typeface="Helvetica Neue"/>
              <a:buNone/>
            </a:pPr>
            <a:fld id="{00000000-1234-1234-1234-123412341234}" type="slidenum">
              <a:rPr lang="en" sz="900">
                <a:solidFill>
                  <a:srgbClr val="0061A8"/>
                </a:solidFill>
              </a:rPr>
              <a:t>‹#›</a:t>
            </a:fld>
            <a:endParaRPr sz="900"/>
          </a:p>
        </p:txBody>
      </p:sp>
      <p:sp>
        <p:nvSpPr>
          <p:cNvPr id="358" name="Google Shape;358;p46"/>
          <p:cNvSpPr txBox="1"/>
          <p:nvPr/>
        </p:nvSpPr>
        <p:spPr>
          <a:xfrm>
            <a:off x="239345" y="4522738"/>
            <a:ext cx="981566" cy="196750"/>
          </a:xfrm>
          <a:prstGeom prst="rect">
            <a:avLst/>
          </a:prstGeom>
          <a:noFill/>
          <a:ln>
            <a:noFill/>
          </a:ln>
        </p:spPr>
        <p:txBody>
          <a:bodyPr anchorCtr="0" anchor="ctr" bIns="46550" lIns="46550" spcFirstLastPara="1" rIns="46550" wrap="square" tIns="46550">
            <a:spAutoFit/>
          </a:bodyPr>
          <a:lstStyle/>
          <a:p>
            <a:pPr indent="0" lvl="0" marL="0" marR="0" rtl="0" algn="l">
              <a:lnSpc>
                <a:spcPct val="120000"/>
              </a:lnSpc>
              <a:spcBef>
                <a:spcPts val="0"/>
              </a:spcBef>
              <a:spcAft>
                <a:spcPts val="0"/>
              </a:spcAft>
              <a:buClr>
                <a:srgbClr val="000000"/>
              </a:buClr>
              <a:buSzPts val="1000"/>
              <a:buFont typeface="Helvetica Neue"/>
              <a:buNone/>
            </a:pPr>
            <a:r>
              <a:rPr b="0" i="0" lang="en" sz="1000" u="none" cap="none" strike="noStrike">
                <a:solidFill>
                  <a:srgbClr val="000000"/>
                </a:solidFill>
                <a:latin typeface="Helvetica Neue"/>
                <a:ea typeface="Helvetica Neue"/>
                <a:cs typeface="Helvetica Neue"/>
                <a:sym typeface="Helvetica Neue"/>
              </a:rPr>
              <a:t>Noah Kurinsky</a:t>
            </a:r>
            <a:endParaRPr sz="9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7"/>
          <p:cNvSpPr txBox="1"/>
          <p:nvPr>
            <p:ph type="title"/>
          </p:nvPr>
        </p:nvSpPr>
        <p:spPr>
          <a:xfrm>
            <a:off x="-89475" y="212088"/>
            <a:ext cx="9414000" cy="429526"/>
          </a:xfrm>
          <a:prstGeom prst="rect">
            <a:avLst/>
          </a:prstGeom>
          <a:noFill/>
          <a:ln>
            <a:noFill/>
          </a:ln>
        </p:spPr>
        <p:txBody>
          <a:bodyPr anchorCtr="0" anchor="t" bIns="83800" lIns="83800" spcFirstLastPara="1" rIns="83800" wrap="square" tIns="83800">
            <a:normAutofit/>
          </a:bodyPr>
          <a:lstStyle/>
          <a:p>
            <a:pPr indent="0" lvl="0" marL="0" marR="0" rtl="0" algn="ctr">
              <a:lnSpc>
                <a:spcPct val="100000"/>
              </a:lnSpc>
              <a:spcBef>
                <a:spcPts val="0"/>
              </a:spcBef>
              <a:spcAft>
                <a:spcPts val="0"/>
              </a:spcAft>
              <a:buClr>
                <a:srgbClr val="0061A8"/>
              </a:buClr>
              <a:buSzPts val="1800"/>
              <a:buFont typeface="Helvetica Neue"/>
              <a:buNone/>
            </a:pPr>
            <a:r>
              <a:rPr lang="en" sz="1800"/>
              <a:t>Silicon detectors with non destructive readout</a:t>
            </a:r>
            <a:endParaRPr sz="900"/>
          </a:p>
        </p:txBody>
      </p:sp>
      <p:sp>
        <p:nvSpPr>
          <p:cNvPr id="364" name="Google Shape;364;p47"/>
          <p:cNvSpPr txBox="1"/>
          <p:nvPr/>
        </p:nvSpPr>
        <p:spPr>
          <a:xfrm>
            <a:off x="115988" y="1405020"/>
            <a:ext cx="5199300" cy="3487800"/>
          </a:xfrm>
          <a:prstGeom prst="rect">
            <a:avLst/>
          </a:prstGeom>
          <a:noFill/>
          <a:ln>
            <a:noFill/>
          </a:ln>
        </p:spPr>
        <p:txBody>
          <a:bodyPr anchorCtr="0" anchor="t" bIns="83800" lIns="83800" spcFirstLastPara="1" rIns="83800" wrap="square" tIns="83800">
            <a:spAutoFit/>
          </a:bodyPr>
          <a:lstStyle/>
          <a:p>
            <a:pPr indent="0" lvl="0" marL="0" marR="0" rtl="0" algn="l">
              <a:lnSpc>
                <a:spcPct val="120000"/>
              </a:lnSpc>
              <a:spcBef>
                <a:spcPts val="0"/>
              </a:spcBef>
              <a:spcAft>
                <a:spcPts val="0"/>
              </a:spcAft>
              <a:buClr>
                <a:schemeClr val="accent1"/>
              </a:buClr>
              <a:buSzPts val="1400"/>
              <a:buFont typeface="Helvetica Neue"/>
              <a:buNone/>
            </a:pPr>
            <a:r>
              <a:rPr b="1" i="0" lang="en" sz="1400" u="none" cap="none" strike="noStrike">
                <a:solidFill>
                  <a:schemeClr val="accent1"/>
                </a:solidFill>
                <a:latin typeface="Helvetica Neue"/>
                <a:ea typeface="Helvetica Neue"/>
                <a:cs typeface="Helvetica Neue"/>
                <a:sym typeface="Helvetica Neue"/>
              </a:rPr>
              <a:t>Lines of work:</a:t>
            </a:r>
            <a:endParaRPr b="1" i="0" sz="1400" u="none" cap="none" strike="noStrike">
              <a:solidFill>
                <a:schemeClr val="accent1"/>
              </a:solidFill>
              <a:latin typeface="Helvetica Neue"/>
              <a:ea typeface="Helvetica Neue"/>
              <a:cs typeface="Helvetica Neue"/>
              <a:sym typeface="Helvetica Neue"/>
            </a:endParaRPr>
          </a:p>
          <a:p>
            <a:pPr indent="-203200" lvl="0" marL="203200" marR="0" rtl="0" algn="l">
              <a:lnSpc>
                <a:spcPct val="120000"/>
              </a:lnSpc>
              <a:spcBef>
                <a:spcPts val="0"/>
              </a:spcBef>
              <a:spcAft>
                <a:spcPts val="0"/>
              </a:spcAft>
              <a:buClr>
                <a:schemeClr val="accent1"/>
              </a:buClr>
              <a:buSzPts val="1400"/>
              <a:buFont typeface="Helvetica Neue"/>
              <a:buChar char="●"/>
            </a:pPr>
            <a:r>
              <a:rPr b="0" i="0" lang="en" sz="1400" u="none" cap="none" strike="noStrike">
                <a:solidFill>
                  <a:schemeClr val="accent1"/>
                </a:solidFill>
                <a:latin typeface="Helvetica Neue"/>
                <a:ea typeface="Helvetica Neue"/>
                <a:cs typeface="Helvetica Neue"/>
                <a:sym typeface="Helvetica Neue"/>
              </a:rPr>
              <a:t>Speed up current versions of non destructive readout.</a:t>
            </a:r>
            <a:endParaRPr sz="900"/>
          </a:p>
          <a:p>
            <a:pPr indent="-292100" lvl="1" marL="889000" marR="0" rtl="0" algn="l">
              <a:lnSpc>
                <a:spcPct val="120000"/>
              </a:lnSpc>
              <a:spcBef>
                <a:spcPts val="0"/>
              </a:spcBef>
              <a:spcAft>
                <a:spcPts val="0"/>
              </a:spcAft>
              <a:buClr>
                <a:schemeClr val="accent1"/>
              </a:buClr>
              <a:buSzPts val="1400"/>
              <a:buFont typeface="Helvetica Neue"/>
              <a:buChar char="○"/>
            </a:pPr>
            <a:r>
              <a:rPr b="0" i="0" lang="en" sz="1400" u="none" cap="none" strike="noStrike">
                <a:solidFill>
                  <a:schemeClr val="accent1"/>
                </a:solidFill>
                <a:latin typeface="Helvetica Neue"/>
                <a:ea typeface="Helvetica Neue"/>
                <a:cs typeface="Helvetica Neue"/>
                <a:sym typeface="Helvetica Neue"/>
              </a:rPr>
              <a:t>Multiple output stages.</a:t>
            </a:r>
            <a:endParaRPr sz="900"/>
          </a:p>
          <a:p>
            <a:pPr indent="-292100" lvl="1" marL="889000" marR="0" rtl="0" algn="l">
              <a:lnSpc>
                <a:spcPct val="120000"/>
              </a:lnSpc>
              <a:spcBef>
                <a:spcPts val="0"/>
              </a:spcBef>
              <a:spcAft>
                <a:spcPts val="0"/>
              </a:spcAft>
              <a:buClr>
                <a:schemeClr val="accent1"/>
              </a:buClr>
              <a:buSzPts val="1400"/>
              <a:buFont typeface="Helvetica Neue"/>
              <a:buChar char="○"/>
            </a:pPr>
            <a:r>
              <a:rPr b="0" i="0" lang="en" sz="1400" u="none" cap="none" strike="noStrike">
                <a:solidFill>
                  <a:schemeClr val="accent1"/>
                </a:solidFill>
                <a:latin typeface="Helvetica Neue"/>
                <a:ea typeface="Helvetica Neue"/>
                <a:cs typeface="Helvetica Neue"/>
                <a:sym typeface="Helvetica Neue"/>
              </a:rPr>
              <a:t>Multiple-amplifier output stage. </a:t>
            </a:r>
            <a:endParaRPr sz="900"/>
          </a:p>
          <a:p>
            <a:pPr indent="0" lvl="0" marL="0" marR="0" rtl="0" algn="l">
              <a:lnSpc>
                <a:spcPct val="120000"/>
              </a:lnSpc>
              <a:spcBef>
                <a:spcPts val="0"/>
              </a:spcBef>
              <a:spcAft>
                <a:spcPts val="0"/>
              </a:spcAft>
              <a:buClr>
                <a:schemeClr val="accent1"/>
              </a:buClr>
              <a:buSzPts val="1400"/>
              <a:buFont typeface="Helvetica Neue"/>
              <a:buNone/>
            </a:pPr>
            <a:r>
              <a:t/>
            </a:r>
            <a:endParaRPr b="0" i="0" sz="1400" u="none" cap="none" strike="noStrike">
              <a:solidFill>
                <a:schemeClr val="accent1"/>
              </a:solidFill>
              <a:latin typeface="Helvetica Neue"/>
              <a:ea typeface="Helvetica Neue"/>
              <a:cs typeface="Helvetica Neue"/>
              <a:sym typeface="Helvetica Neue"/>
            </a:endParaRPr>
          </a:p>
          <a:p>
            <a:pPr indent="-203200" lvl="0" marL="203200" marR="0" rtl="0" algn="l">
              <a:lnSpc>
                <a:spcPct val="120000"/>
              </a:lnSpc>
              <a:spcBef>
                <a:spcPts val="0"/>
              </a:spcBef>
              <a:spcAft>
                <a:spcPts val="0"/>
              </a:spcAft>
              <a:buClr>
                <a:schemeClr val="accent1"/>
              </a:buClr>
              <a:buSzPts val="1400"/>
              <a:buFont typeface="Helvetica Neue"/>
              <a:buChar char="●"/>
            </a:pPr>
            <a:r>
              <a:rPr b="0" i="0" lang="en" sz="1400" u="none" cap="none" strike="noStrike">
                <a:solidFill>
                  <a:schemeClr val="accent1"/>
                </a:solidFill>
                <a:latin typeface="Helvetica Neue"/>
                <a:ea typeface="Helvetica Neue"/>
                <a:cs typeface="Helvetica Neue"/>
                <a:sym typeface="Helvetica Neue"/>
              </a:rPr>
              <a:t>Improvements in the gain of the output stage. </a:t>
            </a:r>
            <a:endParaRPr sz="900"/>
          </a:p>
          <a:p>
            <a:pPr indent="-292100" lvl="1" marL="838200" marR="0" rtl="0" algn="l">
              <a:lnSpc>
                <a:spcPct val="120000"/>
              </a:lnSpc>
              <a:spcBef>
                <a:spcPts val="0"/>
              </a:spcBef>
              <a:spcAft>
                <a:spcPts val="0"/>
              </a:spcAft>
              <a:buClr>
                <a:schemeClr val="accent1"/>
              </a:buClr>
              <a:buSzPts val="1400"/>
              <a:buFont typeface="Helvetica Neue"/>
              <a:buChar char="○"/>
            </a:pPr>
            <a:r>
              <a:rPr b="0" i="0" lang="en" sz="1400" u="none" cap="none" strike="noStrike">
                <a:solidFill>
                  <a:schemeClr val="accent1"/>
                </a:solidFill>
                <a:latin typeface="Helvetica Neue"/>
                <a:ea typeface="Helvetica Neue"/>
                <a:cs typeface="Helvetica Neue"/>
                <a:sym typeface="Helvetica Neue"/>
              </a:rPr>
              <a:t>SiSero amplifier.</a:t>
            </a:r>
            <a:endParaRPr sz="900"/>
          </a:p>
          <a:p>
            <a:pPr indent="-292100" lvl="1" marL="838200" marR="0" rtl="0" algn="l">
              <a:lnSpc>
                <a:spcPct val="120000"/>
              </a:lnSpc>
              <a:spcBef>
                <a:spcPts val="0"/>
              </a:spcBef>
              <a:spcAft>
                <a:spcPts val="0"/>
              </a:spcAft>
              <a:buClr>
                <a:schemeClr val="accent1"/>
              </a:buClr>
              <a:buSzPts val="1400"/>
              <a:buFont typeface="Helvetica Neue"/>
              <a:buChar char="○"/>
            </a:pPr>
            <a:r>
              <a:rPr b="0" i="0" lang="en" sz="1400" u="none" cap="none" strike="noStrike">
                <a:solidFill>
                  <a:schemeClr val="accent1"/>
                </a:solidFill>
                <a:latin typeface="Helvetica Neue"/>
                <a:ea typeface="Helvetica Neue"/>
                <a:cs typeface="Helvetica Neue"/>
                <a:sym typeface="Helvetica Neue"/>
              </a:rPr>
              <a:t>CMOS fabrication processes. Smaller structures.</a:t>
            </a:r>
            <a:endParaRPr sz="900"/>
          </a:p>
          <a:p>
            <a:pPr indent="-292100" lvl="0" marL="419100" marR="0" rtl="0" algn="l">
              <a:lnSpc>
                <a:spcPct val="120000"/>
              </a:lnSpc>
              <a:spcBef>
                <a:spcPts val="0"/>
              </a:spcBef>
              <a:spcAft>
                <a:spcPts val="0"/>
              </a:spcAft>
              <a:buClr>
                <a:schemeClr val="accent1"/>
              </a:buClr>
              <a:buSzPts val="1400"/>
              <a:buFont typeface="Helvetica Neue"/>
              <a:buChar char="●"/>
            </a:pPr>
            <a:r>
              <a:rPr b="0" i="0" lang="en" sz="1400" u="none" cap="none" strike="noStrike">
                <a:solidFill>
                  <a:schemeClr val="accent1"/>
                </a:solidFill>
                <a:latin typeface="Helvetica Neue"/>
                <a:ea typeface="Helvetica Neue"/>
                <a:cs typeface="Helvetica Neue"/>
                <a:sym typeface="Helvetica Neue"/>
              </a:rPr>
              <a:t>Noise reduction techniques:</a:t>
            </a:r>
            <a:endParaRPr sz="900"/>
          </a:p>
          <a:p>
            <a:pPr indent="-292100" lvl="1" marL="838200" marR="0" rtl="0" algn="l">
              <a:lnSpc>
                <a:spcPct val="120000"/>
              </a:lnSpc>
              <a:spcBef>
                <a:spcPts val="0"/>
              </a:spcBef>
              <a:spcAft>
                <a:spcPts val="0"/>
              </a:spcAft>
              <a:buClr>
                <a:schemeClr val="accent1"/>
              </a:buClr>
              <a:buSzPts val="1400"/>
              <a:buFont typeface="Helvetica Neue"/>
              <a:buChar char="○"/>
            </a:pPr>
            <a:r>
              <a:rPr b="0" i="0" lang="en" sz="1400" u="none" cap="none" strike="noStrike">
                <a:solidFill>
                  <a:schemeClr val="accent1"/>
                </a:solidFill>
                <a:latin typeface="Helvetica Neue"/>
                <a:ea typeface="Helvetica Neue"/>
                <a:cs typeface="Helvetica Neue"/>
                <a:sym typeface="Helvetica Neue"/>
              </a:rPr>
              <a:t>Smart readout capability.</a:t>
            </a:r>
            <a:endParaRPr sz="900"/>
          </a:p>
          <a:p>
            <a:pPr indent="-292100" lvl="1" marL="838200" marR="0" rtl="0" algn="l">
              <a:lnSpc>
                <a:spcPct val="120000"/>
              </a:lnSpc>
              <a:spcBef>
                <a:spcPts val="0"/>
              </a:spcBef>
              <a:spcAft>
                <a:spcPts val="0"/>
              </a:spcAft>
              <a:buClr>
                <a:schemeClr val="accent1"/>
              </a:buClr>
              <a:buSzPts val="1400"/>
              <a:buFont typeface="Helvetica Neue"/>
              <a:buChar char="○"/>
            </a:pPr>
            <a:r>
              <a:rPr b="0" i="0" lang="en" sz="1400" u="none" cap="none" strike="noStrike">
                <a:solidFill>
                  <a:schemeClr val="accent1"/>
                </a:solidFill>
                <a:latin typeface="Helvetica Neue"/>
                <a:ea typeface="Helvetica Neue"/>
                <a:cs typeface="Helvetica Neue"/>
                <a:sym typeface="Helvetica Neue"/>
              </a:rPr>
              <a:t>New fabrication processes.</a:t>
            </a:r>
            <a:endParaRPr sz="900"/>
          </a:p>
          <a:p>
            <a:pPr indent="-292100" lvl="1" marL="838200" marR="0" rtl="0" algn="l">
              <a:lnSpc>
                <a:spcPct val="120000"/>
              </a:lnSpc>
              <a:spcBef>
                <a:spcPts val="0"/>
              </a:spcBef>
              <a:spcAft>
                <a:spcPts val="0"/>
              </a:spcAft>
              <a:buClr>
                <a:schemeClr val="accent1"/>
              </a:buClr>
              <a:buSzPts val="1400"/>
              <a:buFont typeface="Helvetica Neue"/>
              <a:buChar char="○"/>
            </a:pPr>
            <a:r>
              <a:rPr b="0" i="0" lang="en" sz="1400" u="none" cap="none" strike="noStrike">
                <a:solidFill>
                  <a:schemeClr val="accent1"/>
                </a:solidFill>
                <a:latin typeface="Helvetica Neue"/>
                <a:ea typeface="Helvetica Neue"/>
                <a:cs typeface="Helvetica Neue"/>
                <a:sym typeface="Helvetica Neue"/>
              </a:rPr>
              <a:t>On-chip or on-package active electronics.</a:t>
            </a:r>
            <a:endParaRPr sz="900"/>
          </a:p>
          <a:p>
            <a:pPr indent="0" lvl="0" marL="0" marR="0" rtl="0" algn="l">
              <a:lnSpc>
                <a:spcPct val="120000"/>
              </a:lnSpc>
              <a:spcBef>
                <a:spcPts val="0"/>
              </a:spcBef>
              <a:spcAft>
                <a:spcPts val="0"/>
              </a:spcAft>
              <a:buClr>
                <a:schemeClr val="accent1"/>
              </a:buClr>
              <a:buSzPts val="1400"/>
              <a:buFont typeface="Helvetica Neue"/>
              <a:buNone/>
            </a:pPr>
            <a:r>
              <a:t/>
            </a:r>
            <a:endParaRPr b="0" i="0" sz="1400" u="none" cap="none" strike="noStrike">
              <a:solidFill>
                <a:schemeClr val="accent1"/>
              </a:solidFill>
              <a:latin typeface="Helvetica Neue"/>
              <a:ea typeface="Helvetica Neue"/>
              <a:cs typeface="Helvetica Neue"/>
              <a:sym typeface="Helvetica Neue"/>
            </a:endParaRPr>
          </a:p>
        </p:txBody>
      </p:sp>
      <p:pic>
        <p:nvPicPr>
          <p:cNvPr descr="Google Shape;56;p13" id="365" name="Google Shape;365;p47"/>
          <p:cNvPicPr preferRelativeResize="0"/>
          <p:nvPr/>
        </p:nvPicPr>
        <p:blipFill rotWithShape="1">
          <a:blip r:embed="rId3">
            <a:alphaModFix/>
          </a:blip>
          <a:srcRect b="50000" l="0" r="18246" t="17771"/>
          <a:stretch/>
        </p:blipFill>
        <p:spPr>
          <a:xfrm>
            <a:off x="4909788" y="1849415"/>
            <a:ext cx="4188147" cy="624900"/>
          </a:xfrm>
          <a:prstGeom prst="rect">
            <a:avLst/>
          </a:prstGeom>
          <a:noFill/>
          <a:ln>
            <a:noFill/>
          </a:ln>
        </p:spPr>
      </p:pic>
      <p:pic>
        <p:nvPicPr>
          <p:cNvPr descr="Google Shape;57;p13" id="366" name="Google Shape;366;p47"/>
          <p:cNvPicPr preferRelativeResize="0"/>
          <p:nvPr/>
        </p:nvPicPr>
        <p:blipFill rotWithShape="1">
          <a:blip r:embed="rId4">
            <a:alphaModFix/>
          </a:blip>
          <a:srcRect b="12149" l="42630" r="0" t="0"/>
          <a:stretch/>
        </p:blipFill>
        <p:spPr>
          <a:xfrm>
            <a:off x="5679175" y="2875369"/>
            <a:ext cx="2883101" cy="1407674"/>
          </a:xfrm>
          <a:prstGeom prst="rect">
            <a:avLst/>
          </a:prstGeom>
          <a:noFill/>
          <a:ln>
            <a:noFill/>
          </a:ln>
        </p:spPr>
      </p:pic>
      <p:sp>
        <p:nvSpPr>
          <p:cNvPr id="367" name="Google Shape;367;p47"/>
          <p:cNvSpPr txBox="1"/>
          <p:nvPr/>
        </p:nvSpPr>
        <p:spPr>
          <a:xfrm>
            <a:off x="5723525" y="4219087"/>
            <a:ext cx="2755201" cy="250992"/>
          </a:xfrm>
          <a:prstGeom prst="rect">
            <a:avLst/>
          </a:prstGeom>
          <a:noFill/>
          <a:ln>
            <a:noFill/>
          </a:ln>
        </p:spPr>
        <p:txBody>
          <a:bodyPr anchorCtr="0" anchor="t" bIns="83800" lIns="83800" spcFirstLastPara="1" rIns="83800" wrap="square" tIns="83800">
            <a:spAutoFit/>
          </a:bodyPr>
          <a:lstStyle/>
          <a:p>
            <a:pPr indent="0" lvl="0" marL="0" marR="0" rtl="0" algn="l">
              <a:lnSpc>
                <a:spcPct val="120000"/>
              </a:lnSpc>
              <a:spcBef>
                <a:spcPts val="0"/>
              </a:spcBef>
              <a:spcAft>
                <a:spcPts val="0"/>
              </a:spcAft>
              <a:buClr>
                <a:srgbClr val="0000FF"/>
              </a:buClr>
              <a:buSzPts val="900"/>
              <a:buFont typeface="Helvetica Neue"/>
              <a:buNone/>
            </a:pPr>
            <a:r>
              <a:rPr b="0" i="0" lang="en" sz="900" u="sng" cap="none" strike="noStrike">
                <a:solidFill>
                  <a:schemeClr val="hlink"/>
                </a:solidFill>
                <a:latin typeface="Helvetica Neue"/>
                <a:ea typeface="Helvetica Neue"/>
                <a:cs typeface="Helvetica Neue"/>
                <a:sym typeface="Helvetica Neue"/>
                <a:hlinkClick r:id="rId5"/>
              </a:rPr>
              <a:t>https://doi.org/10.1117/1.JATIS.5.2.021015</a:t>
            </a:r>
            <a:endParaRPr sz="900"/>
          </a:p>
        </p:txBody>
      </p:sp>
      <p:sp>
        <p:nvSpPr>
          <p:cNvPr id="368" name="Google Shape;368;p47"/>
          <p:cNvSpPr txBox="1"/>
          <p:nvPr/>
        </p:nvSpPr>
        <p:spPr>
          <a:xfrm>
            <a:off x="5029200" y="2597550"/>
            <a:ext cx="3949201" cy="271973"/>
          </a:xfrm>
          <a:prstGeom prst="rect">
            <a:avLst/>
          </a:prstGeom>
          <a:noFill/>
          <a:ln>
            <a:noFill/>
          </a:ln>
        </p:spPr>
        <p:txBody>
          <a:bodyPr anchorCtr="0" anchor="t" bIns="83800" lIns="83800" spcFirstLastPara="1" rIns="83800" wrap="square" tIns="83800">
            <a:spAutoFit/>
          </a:bodyPr>
          <a:lstStyle/>
          <a:p>
            <a:pPr indent="0" lvl="0" marL="0" marR="0" rtl="0" algn="l">
              <a:lnSpc>
                <a:spcPct val="120000"/>
              </a:lnSpc>
              <a:spcBef>
                <a:spcPts val="0"/>
              </a:spcBef>
              <a:spcAft>
                <a:spcPts val="0"/>
              </a:spcAft>
              <a:buClr>
                <a:srgbClr val="025099"/>
              </a:buClr>
              <a:buSzPts val="1100"/>
              <a:buFont typeface="Helvetica Neue"/>
              <a:buNone/>
            </a:pPr>
            <a:r>
              <a:rPr b="1" i="0" lang="en" sz="1100" u="none" cap="none" strike="noStrike">
                <a:solidFill>
                  <a:srgbClr val="025099"/>
                </a:solidFill>
                <a:latin typeface="Helvetica Neue"/>
                <a:ea typeface="Helvetica Neue"/>
                <a:cs typeface="Helvetica Neue"/>
                <a:sym typeface="Helvetica Neue"/>
              </a:rPr>
              <a:t>Designed by </a:t>
            </a:r>
            <a:r>
              <a:rPr b="1" i="0" lang="en" sz="1100" u="none" cap="none" strike="noStrike">
                <a:solidFill>
                  <a:srgbClr val="025099"/>
                </a:solidFill>
                <a:latin typeface="Calibri"/>
                <a:ea typeface="Calibri"/>
                <a:cs typeface="Calibri"/>
                <a:sym typeface="Calibri"/>
              </a:rPr>
              <a:t>Microsystems Laboratory at LBNL</a:t>
            </a:r>
            <a:endParaRPr sz="900"/>
          </a:p>
        </p:txBody>
      </p:sp>
      <p:sp>
        <p:nvSpPr>
          <p:cNvPr id="369" name="Google Shape;369;p47"/>
          <p:cNvSpPr txBox="1"/>
          <p:nvPr/>
        </p:nvSpPr>
        <p:spPr>
          <a:xfrm>
            <a:off x="93824" y="547258"/>
            <a:ext cx="9047401" cy="797489"/>
          </a:xfrm>
          <a:prstGeom prst="rect">
            <a:avLst/>
          </a:prstGeom>
          <a:noFill/>
          <a:ln>
            <a:noFill/>
          </a:ln>
        </p:spPr>
        <p:txBody>
          <a:bodyPr anchorCtr="0" anchor="t" bIns="83800" lIns="83800" spcFirstLastPara="1" rIns="83800" wrap="square" tIns="83800">
            <a:spAutoFit/>
          </a:bodyPr>
          <a:lstStyle/>
          <a:p>
            <a:pPr indent="0" lvl="0" marL="0" marR="0" rtl="0" algn="l">
              <a:lnSpc>
                <a:spcPct val="120000"/>
              </a:lnSpc>
              <a:spcBef>
                <a:spcPts val="0"/>
              </a:spcBef>
              <a:spcAft>
                <a:spcPts val="0"/>
              </a:spcAft>
              <a:buClr>
                <a:srgbClr val="000000"/>
              </a:buClr>
              <a:buSzPts val="1500"/>
              <a:buFont typeface="Helvetica Neue"/>
              <a:buNone/>
            </a:pPr>
            <a:r>
              <a:rPr b="0" i="0" lang="en" sz="1500" u="none" cap="none" strike="noStrike">
                <a:solidFill>
                  <a:srgbClr val="000000"/>
                </a:solidFill>
                <a:latin typeface="Helvetica Neue"/>
                <a:ea typeface="Helvetica Neue"/>
                <a:cs typeface="Helvetica Neue"/>
                <a:sym typeface="Helvetica Neue"/>
              </a:rPr>
              <a:t>Non destructive readout has demonstrated to be a very powerful tool for single charge and single photon detection. This sensor has been used for many applications: quantum imaging, dark matter searches, neutrino detection, new astronomical instruments, etc.</a:t>
            </a:r>
            <a:endParaRPr sz="900"/>
          </a:p>
        </p:txBody>
      </p:sp>
      <p:sp>
        <p:nvSpPr>
          <p:cNvPr id="370" name="Google Shape;370;p47"/>
          <p:cNvSpPr txBox="1"/>
          <p:nvPr/>
        </p:nvSpPr>
        <p:spPr>
          <a:xfrm>
            <a:off x="239345" y="4522738"/>
            <a:ext cx="1815258" cy="196750"/>
          </a:xfrm>
          <a:prstGeom prst="rect">
            <a:avLst/>
          </a:prstGeom>
          <a:noFill/>
          <a:ln>
            <a:noFill/>
          </a:ln>
        </p:spPr>
        <p:txBody>
          <a:bodyPr anchorCtr="0" anchor="ctr" bIns="46550" lIns="46550" spcFirstLastPara="1" rIns="46550" wrap="square" tIns="46550">
            <a:spAutoFit/>
          </a:bodyPr>
          <a:lstStyle/>
          <a:p>
            <a:pPr indent="0" lvl="0" marL="0" marR="0" rtl="0" algn="l">
              <a:lnSpc>
                <a:spcPct val="120000"/>
              </a:lnSpc>
              <a:spcBef>
                <a:spcPts val="0"/>
              </a:spcBef>
              <a:spcAft>
                <a:spcPts val="0"/>
              </a:spcAft>
              <a:buClr>
                <a:srgbClr val="000000"/>
              </a:buClr>
              <a:buSzPts val="1000"/>
              <a:buFont typeface="Helvetica Neue"/>
              <a:buNone/>
            </a:pPr>
            <a:r>
              <a:rPr b="0" i="0" lang="en" sz="1000" u="none" cap="none" strike="noStrike">
                <a:solidFill>
                  <a:srgbClr val="000000"/>
                </a:solidFill>
                <a:latin typeface="Helvetica Neue"/>
                <a:ea typeface="Helvetica Neue"/>
                <a:cs typeface="Helvetica Neue"/>
                <a:sym typeface="Helvetica Neue"/>
              </a:rPr>
              <a:t>Guillermo Fernandez-Moroni</a:t>
            </a:r>
            <a:endParaRPr sz="900"/>
          </a:p>
        </p:txBody>
      </p:sp>
      <p:sp>
        <p:nvSpPr>
          <p:cNvPr id="371" name="Google Shape;371;p47"/>
          <p:cNvSpPr txBox="1"/>
          <p:nvPr>
            <p:ph idx="4294967295" type="sldNum"/>
          </p:nvPr>
        </p:nvSpPr>
        <p:spPr>
          <a:xfrm>
            <a:off x="201810" y="4886324"/>
            <a:ext cx="89298" cy="11385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61A8"/>
              </a:buClr>
              <a:buSzPts val="900"/>
              <a:buFont typeface="Helvetica Neue"/>
              <a:buNone/>
            </a:pPr>
            <a:fld id="{00000000-1234-1234-1234-123412341234}" type="slidenum">
              <a:rPr lang="en" sz="900">
                <a:solidFill>
                  <a:srgbClr val="0061A8"/>
                </a:solidFill>
              </a:rPr>
              <a:t>‹#›</a:t>
            </a:fld>
            <a:endParaRPr sz="9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8"/>
          <p:cNvSpPr txBox="1"/>
          <p:nvPr>
            <p:ph idx="1" type="body"/>
          </p:nvPr>
        </p:nvSpPr>
        <p:spPr>
          <a:xfrm>
            <a:off x="199258" y="904687"/>
            <a:ext cx="8691900" cy="2952000"/>
          </a:xfrm>
          <a:prstGeom prst="rect">
            <a:avLst/>
          </a:prstGeom>
          <a:noFill/>
          <a:ln>
            <a:noFill/>
          </a:ln>
        </p:spPr>
        <p:txBody>
          <a:bodyPr anchorCtr="0" anchor="t" bIns="0" lIns="0" spcFirstLastPara="1" rIns="0" wrap="square" tIns="0">
            <a:normAutofit lnSpcReduction="20000"/>
          </a:bodyPr>
          <a:lstStyle/>
          <a:p>
            <a:pPr indent="-279400" lvl="0" marL="279400" rtl="0" algn="l">
              <a:lnSpc>
                <a:spcPct val="100000"/>
              </a:lnSpc>
              <a:spcBef>
                <a:spcPts val="0"/>
              </a:spcBef>
              <a:spcAft>
                <a:spcPts val="0"/>
              </a:spcAft>
              <a:buClr>
                <a:srgbClr val="595959"/>
              </a:buClr>
              <a:buSzPts val="1200"/>
              <a:buChar char="•"/>
            </a:pPr>
            <a:r>
              <a:rPr lang="en" sz="1200"/>
              <a:t>Fermilab scientists were active in preparation of many Snowmass LOIs related to future axion searches:</a:t>
            </a:r>
            <a:endParaRPr sz="900"/>
          </a:p>
          <a:p>
            <a:pPr indent="-254000" lvl="1" marL="533400" rtl="0" algn="l">
              <a:lnSpc>
                <a:spcPct val="100000"/>
              </a:lnSpc>
              <a:spcBef>
                <a:spcPts val="200"/>
              </a:spcBef>
              <a:spcAft>
                <a:spcPts val="0"/>
              </a:spcAft>
              <a:buClr>
                <a:srgbClr val="595959"/>
              </a:buClr>
              <a:buSzPts val="1200"/>
              <a:buChar char="•"/>
            </a:pPr>
            <a:r>
              <a:rPr lang="en" sz="1200"/>
              <a:t>Extension of ADMX to 2-4 GHz (Dak Matter New Initiatives Project)</a:t>
            </a:r>
            <a:endParaRPr sz="900"/>
          </a:p>
          <a:p>
            <a:pPr indent="-254000" lvl="1" marL="533400" rtl="0" algn="l">
              <a:lnSpc>
                <a:spcPct val="100000"/>
              </a:lnSpc>
              <a:spcBef>
                <a:spcPts val="200"/>
              </a:spcBef>
              <a:spcAft>
                <a:spcPts val="0"/>
              </a:spcAft>
              <a:buClr>
                <a:srgbClr val="595959"/>
              </a:buClr>
              <a:buSzPts val="1200"/>
              <a:buChar char="•"/>
            </a:pPr>
            <a:r>
              <a:rPr lang="en" sz="1200"/>
              <a:t>Axion haloscopes from 4-10 GHz</a:t>
            </a:r>
            <a:endParaRPr sz="900"/>
          </a:p>
          <a:p>
            <a:pPr indent="-254000" lvl="1" marL="533400" rtl="0" algn="l">
              <a:lnSpc>
                <a:spcPct val="100000"/>
              </a:lnSpc>
              <a:spcBef>
                <a:spcPts val="200"/>
              </a:spcBef>
              <a:spcAft>
                <a:spcPts val="0"/>
              </a:spcAft>
              <a:buClr>
                <a:srgbClr val="595959"/>
              </a:buClr>
              <a:buSzPts val="1200"/>
              <a:buChar char="•"/>
            </a:pPr>
            <a:r>
              <a:rPr lang="en" sz="1200"/>
              <a:t>Axion detection beyond the quantum limit</a:t>
            </a:r>
            <a:endParaRPr sz="900"/>
          </a:p>
          <a:p>
            <a:pPr indent="-254000" lvl="1" marL="533400" rtl="0" algn="l">
              <a:lnSpc>
                <a:spcPct val="100000"/>
              </a:lnSpc>
              <a:spcBef>
                <a:spcPts val="200"/>
              </a:spcBef>
              <a:spcAft>
                <a:spcPts val="0"/>
              </a:spcAft>
              <a:buClr>
                <a:srgbClr val="595959"/>
              </a:buClr>
              <a:buSzPts val="1200"/>
              <a:buChar char="•"/>
            </a:pPr>
            <a:r>
              <a:rPr lang="en" sz="1200"/>
              <a:t>Frequency multiplexed axion dark matter searches</a:t>
            </a:r>
            <a:endParaRPr sz="900"/>
          </a:p>
          <a:p>
            <a:pPr indent="-254000" lvl="1" marL="533400" rtl="0" algn="l">
              <a:lnSpc>
                <a:spcPct val="100000"/>
              </a:lnSpc>
              <a:spcBef>
                <a:spcPts val="200"/>
              </a:spcBef>
              <a:spcAft>
                <a:spcPts val="0"/>
              </a:spcAft>
              <a:buClr>
                <a:srgbClr val="595959"/>
              </a:buClr>
              <a:buSzPts val="1200"/>
              <a:buChar char="•"/>
            </a:pPr>
            <a:r>
              <a:rPr lang="en" sz="1200"/>
              <a:t>ADMX high resolution search</a:t>
            </a:r>
            <a:endParaRPr sz="900"/>
          </a:p>
          <a:p>
            <a:pPr indent="-254000" lvl="1" marL="533400" rtl="0" algn="l">
              <a:lnSpc>
                <a:spcPct val="100000"/>
              </a:lnSpc>
              <a:spcBef>
                <a:spcPts val="200"/>
              </a:spcBef>
              <a:spcAft>
                <a:spcPts val="0"/>
              </a:spcAft>
              <a:buClr>
                <a:srgbClr val="595959"/>
              </a:buClr>
              <a:buSzPts val="1200"/>
              <a:buChar char="•"/>
            </a:pPr>
            <a:r>
              <a:rPr lang="en" sz="1200"/>
              <a:t>Broadband high frequency detectors </a:t>
            </a:r>
            <a:endParaRPr sz="900"/>
          </a:p>
          <a:p>
            <a:pPr indent="-254000" lvl="1" marL="533400" rtl="0" algn="l">
              <a:lnSpc>
                <a:spcPct val="100000"/>
              </a:lnSpc>
              <a:spcBef>
                <a:spcPts val="200"/>
              </a:spcBef>
              <a:spcAft>
                <a:spcPts val="0"/>
              </a:spcAft>
              <a:buClr>
                <a:srgbClr val="595959"/>
              </a:buClr>
              <a:buSzPts val="1200"/>
              <a:buChar char="•"/>
            </a:pPr>
            <a:r>
              <a:rPr lang="en" sz="1200"/>
              <a:t>US participation in MADMAX</a:t>
            </a:r>
            <a:endParaRPr sz="900"/>
          </a:p>
          <a:p>
            <a:pPr indent="-254000" lvl="1" marL="533400" rtl="0" algn="l">
              <a:lnSpc>
                <a:spcPct val="100000"/>
              </a:lnSpc>
              <a:spcBef>
                <a:spcPts val="200"/>
              </a:spcBef>
              <a:spcAft>
                <a:spcPts val="0"/>
              </a:spcAft>
              <a:buClr>
                <a:srgbClr val="595959"/>
              </a:buClr>
              <a:buSzPts val="1200"/>
              <a:buChar char="•"/>
            </a:pPr>
            <a:r>
              <a:rPr lang="en" sz="1200"/>
              <a:t>Qubit-based detectors</a:t>
            </a:r>
            <a:endParaRPr sz="900"/>
          </a:p>
          <a:p>
            <a:pPr indent="-254000" lvl="1" marL="533400" rtl="0" algn="l">
              <a:lnSpc>
                <a:spcPct val="100000"/>
              </a:lnSpc>
              <a:spcBef>
                <a:spcPts val="200"/>
              </a:spcBef>
              <a:spcAft>
                <a:spcPts val="0"/>
              </a:spcAft>
              <a:buClr>
                <a:srgbClr val="595959"/>
              </a:buClr>
              <a:buSzPts val="1200"/>
              <a:buChar char="•"/>
            </a:pPr>
            <a:r>
              <a:rPr lang="en" sz="1200"/>
              <a:t>UP-conversion Loop Oscillator Axion Detector </a:t>
            </a:r>
            <a:endParaRPr sz="900"/>
          </a:p>
          <a:p>
            <a:pPr indent="-254000" lvl="1" marL="533400" rtl="0" algn="l">
              <a:lnSpc>
                <a:spcPct val="100000"/>
              </a:lnSpc>
              <a:spcBef>
                <a:spcPts val="200"/>
              </a:spcBef>
              <a:spcAft>
                <a:spcPts val="0"/>
              </a:spcAft>
              <a:buClr>
                <a:srgbClr val="595959"/>
              </a:buClr>
              <a:buSzPts val="1200"/>
              <a:buChar char="•"/>
            </a:pPr>
            <a:r>
              <a:rPr lang="en" sz="1200"/>
              <a:t>High field magnets for next generation searches</a:t>
            </a:r>
            <a:endParaRPr sz="900"/>
          </a:p>
          <a:p>
            <a:pPr indent="-254000" lvl="1" marL="533400" rtl="0" algn="l">
              <a:lnSpc>
                <a:spcPct val="100000"/>
              </a:lnSpc>
              <a:spcBef>
                <a:spcPts val="200"/>
              </a:spcBef>
              <a:spcAft>
                <a:spcPts val="0"/>
              </a:spcAft>
              <a:buClr>
                <a:srgbClr val="595959"/>
              </a:buClr>
              <a:buSzPts val="1200"/>
              <a:buChar char="•"/>
            </a:pPr>
            <a:r>
              <a:rPr lang="en" sz="1200"/>
              <a:t>Non-equilibrium quasiparticle dynamics in superconductors</a:t>
            </a:r>
            <a:endParaRPr sz="900"/>
          </a:p>
          <a:p>
            <a:pPr indent="-177800" lvl="1" marL="533400" rtl="0" algn="l">
              <a:lnSpc>
                <a:spcPct val="100000"/>
              </a:lnSpc>
              <a:spcBef>
                <a:spcPts val="200"/>
              </a:spcBef>
              <a:spcAft>
                <a:spcPts val="0"/>
              </a:spcAft>
              <a:buClr>
                <a:srgbClr val="595959"/>
              </a:buClr>
              <a:buSzPts val="1200"/>
              <a:buNone/>
            </a:pPr>
            <a:r>
              <a:t/>
            </a:r>
            <a:endParaRPr sz="1200"/>
          </a:p>
          <a:p>
            <a:pPr indent="-279400" lvl="0" marL="279400" rtl="0" algn="l">
              <a:lnSpc>
                <a:spcPct val="100000"/>
              </a:lnSpc>
              <a:spcBef>
                <a:spcPts val="200"/>
              </a:spcBef>
              <a:spcAft>
                <a:spcPts val="0"/>
              </a:spcAft>
              <a:buClr>
                <a:srgbClr val="595959"/>
              </a:buClr>
              <a:buSzPts val="1200"/>
              <a:buChar char="•"/>
            </a:pPr>
            <a:r>
              <a:rPr lang="en" sz="1200"/>
              <a:t>Now starting up work on two white papers:</a:t>
            </a:r>
            <a:endParaRPr sz="900"/>
          </a:p>
          <a:p>
            <a:pPr indent="-254000" lvl="1" marL="533400" rtl="0" algn="l">
              <a:lnSpc>
                <a:spcPct val="100000"/>
              </a:lnSpc>
              <a:spcBef>
                <a:spcPts val="200"/>
              </a:spcBef>
              <a:spcAft>
                <a:spcPts val="0"/>
              </a:spcAft>
              <a:buClr>
                <a:srgbClr val="595959"/>
              </a:buClr>
              <a:buSzPts val="1200"/>
              <a:buChar char="•"/>
            </a:pPr>
            <a:r>
              <a:rPr lang="en" sz="1200"/>
              <a:t>Resonant cavity experiments. Expected to be comprehensive summary of US and international efforts. </a:t>
            </a:r>
            <a:endParaRPr sz="900"/>
          </a:p>
          <a:p>
            <a:pPr indent="-254000" lvl="1" marL="533400" rtl="0" algn="l">
              <a:lnSpc>
                <a:spcPct val="100000"/>
              </a:lnSpc>
              <a:spcBef>
                <a:spcPts val="200"/>
              </a:spcBef>
              <a:spcAft>
                <a:spcPts val="0"/>
              </a:spcAft>
              <a:buClr>
                <a:srgbClr val="595959"/>
              </a:buClr>
              <a:buSzPts val="1200"/>
              <a:buChar char="•"/>
            </a:pPr>
            <a:r>
              <a:rPr lang="en" sz="1200"/>
              <a:t> “Discovering GHz-THz axion dark matter” to be led by Fermilab postdoc Stefan Knirck will capture ideas for axion discovery with broadband detectors.</a:t>
            </a:r>
            <a:endParaRPr sz="900"/>
          </a:p>
        </p:txBody>
      </p:sp>
      <p:sp>
        <p:nvSpPr>
          <p:cNvPr id="377" name="Google Shape;377;p48"/>
          <p:cNvSpPr txBox="1"/>
          <p:nvPr>
            <p:ph type="title"/>
          </p:nvPr>
        </p:nvSpPr>
        <p:spPr>
          <a:xfrm>
            <a:off x="201810" y="126206"/>
            <a:ext cx="8686803" cy="432055"/>
          </a:xfrm>
          <a:prstGeom prst="rect">
            <a:avLst/>
          </a:prstGeom>
          <a:noFill/>
          <a:ln>
            <a:noFill/>
          </a:ln>
        </p:spPr>
        <p:txBody>
          <a:bodyPr anchorCtr="0" anchor="b" bIns="0" lIns="0" spcFirstLastPara="1" rIns="0" wrap="square" tIns="0">
            <a:normAutofit/>
          </a:bodyPr>
          <a:lstStyle/>
          <a:p>
            <a:pPr indent="0" lvl="0" marL="0" rtl="0" algn="l">
              <a:lnSpc>
                <a:spcPct val="100000"/>
              </a:lnSpc>
              <a:spcBef>
                <a:spcPts val="0"/>
              </a:spcBef>
              <a:spcAft>
                <a:spcPts val="0"/>
              </a:spcAft>
              <a:buClr>
                <a:srgbClr val="0061A8"/>
              </a:buClr>
              <a:buSzPts val="2100"/>
              <a:buFont typeface="Helvetica Neue"/>
              <a:buNone/>
            </a:pPr>
            <a:r>
              <a:rPr lang="en" sz="2100">
                <a:solidFill>
                  <a:srgbClr val="0061A8"/>
                </a:solidFill>
              </a:rPr>
              <a:t>Axion Direct Detection Experiments</a:t>
            </a:r>
            <a:endParaRPr sz="900"/>
          </a:p>
        </p:txBody>
      </p:sp>
      <p:sp>
        <p:nvSpPr>
          <p:cNvPr id="378" name="Google Shape;378;p48"/>
          <p:cNvSpPr txBox="1"/>
          <p:nvPr/>
        </p:nvSpPr>
        <p:spPr>
          <a:xfrm>
            <a:off x="239345" y="4522738"/>
            <a:ext cx="1450898" cy="196750"/>
          </a:xfrm>
          <a:prstGeom prst="rect">
            <a:avLst/>
          </a:prstGeom>
          <a:noFill/>
          <a:ln>
            <a:noFill/>
          </a:ln>
        </p:spPr>
        <p:txBody>
          <a:bodyPr anchorCtr="0" anchor="ctr" bIns="46550" lIns="46550" spcFirstLastPara="1" rIns="46550" wrap="square" tIns="46550">
            <a:spAutoFit/>
          </a:bodyPr>
          <a:lstStyle/>
          <a:p>
            <a:pPr indent="0" lvl="0" marL="0" marR="0" rtl="0" algn="l">
              <a:lnSpc>
                <a:spcPct val="120000"/>
              </a:lnSpc>
              <a:spcBef>
                <a:spcPts val="0"/>
              </a:spcBef>
              <a:spcAft>
                <a:spcPts val="0"/>
              </a:spcAft>
              <a:buClr>
                <a:srgbClr val="000000"/>
              </a:buClr>
              <a:buSzPts val="1000"/>
              <a:buFont typeface="Helvetica Neue"/>
              <a:buNone/>
            </a:pPr>
            <a:r>
              <a:rPr b="0" i="0" lang="en" sz="1000" u="none" cap="none" strike="noStrike">
                <a:solidFill>
                  <a:srgbClr val="000000"/>
                </a:solidFill>
                <a:latin typeface="Helvetica Neue"/>
                <a:ea typeface="Helvetica Neue"/>
                <a:cs typeface="Helvetica Neue"/>
                <a:sym typeface="Helvetica Neue"/>
              </a:rPr>
              <a:t>Andrew Sonnenschein</a:t>
            </a:r>
            <a:endParaRPr sz="900"/>
          </a:p>
        </p:txBody>
      </p:sp>
      <p:sp>
        <p:nvSpPr>
          <p:cNvPr id="379" name="Google Shape;379;p48"/>
          <p:cNvSpPr txBox="1"/>
          <p:nvPr>
            <p:ph idx="4294967295" type="sldNum"/>
          </p:nvPr>
        </p:nvSpPr>
        <p:spPr>
          <a:xfrm>
            <a:off x="201810" y="4886324"/>
            <a:ext cx="89298" cy="11385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61A8"/>
              </a:buClr>
              <a:buSzPts val="900"/>
              <a:buFont typeface="Helvetica Neue"/>
              <a:buNone/>
            </a:pPr>
            <a:fld id="{00000000-1234-1234-1234-123412341234}" type="slidenum">
              <a:rPr lang="en" sz="900">
                <a:solidFill>
                  <a:srgbClr val="0061A8"/>
                </a:solidFill>
              </a:rPr>
              <a:t>‹#›</a:t>
            </a:fld>
            <a:endParaRPr sz="9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9"/>
          <p:cNvSpPr txBox="1"/>
          <p:nvPr>
            <p:ph type="title"/>
          </p:nvPr>
        </p:nvSpPr>
        <p:spPr>
          <a:xfrm>
            <a:off x="306958" y="216661"/>
            <a:ext cx="8520602" cy="429526"/>
          </a:xfrm>
          <a:prstGeom prst="rect">
            <a:avLst/>
          </a:prstGeom>
          <a:noFill/>
          <a:ln>
            <a:noFill/>
          </a:ln>
        </p:spPr>
        <p:txBody>
          <a:bodyPr anchorCtr="0" anchor="t" bIns="83800" lIns="83800" spcFirstLastPara="1" rIns="83800" wrap="square" tIns="83800">
            <a:normAutofit/>
          </a:bodyPr>
          <a:lstStyle/>
          <a:p>
            <a:pPr indent="0" lvl="0" marL="0" rtl="0" algn="l">
              <a:lnSpc>
                <a:spcPct val="100000"/>
              </a:lnSpc>
              <a:spcBef>
                <a:spcPts val="0"/>
              </a:spcBef>
              <a:spcAft>
                <a:spcPts val="0"/>
              </a:spcAft>
              <a:buClr>
                <a:srgbClr val="0061A8"/>
              </a:buClr>
              <a:buSzPts val="2100"/>
              <a:buFont typeface="Helvetica Neue"/>
              <a:buNone/>
            </a:pPr>
            <a:r>
              <a:rPr lang="en" sz="2100">
                <a:solidFill>
                  <a:srgbClr val="0061A8"/>
                </a:solidFill>
              </a:rPr>
              <a:t>Skipper CCDs for Cosmic Surveys</a:t>
            </a:r>
            <a:endParaRPr sz="900"/>
          </a:p>
        </p:txBody>
      </p:sp>
      <p:sp>
        <p:nvSpPr>
          <p:cNvPr id="385" name="Google Shape;385;p49"/>
          <p:cNvSpPr txBox="1"/>
          <p:nvPr>
            <p:ph idx="1" type="body"/>
          </p:nvPr>
        </p:nvSpPr>
        <p:spPr>
          <a:xfrm>
            <a:off x="177754" y="706462"/>
            <a:ext cx="5459402" cy="2562301"/>
          </a:xfrm>
          <a:prstGeom prst="rect">
            <a:avLst/>
          </a:prstGeom>
          <a:noFill/>
          <a:ln>
            <a:noFill/>
          </a:ln>
        </p:spPr>
        <p:txBody>
          <a:bodyPr anchorCtr="0" anchor="t" bIns="83800" lIns="83800" spcFirstLastPara="1" rIns="83800" wrap="square" tIns="83800">
            <a:normAutofit/>
          </a:bodyPr>
          <a:lstStyle/>
          <a:p>
            <a:pPr indent="-317500" lvl="0" marL="419100" rtl="0" algn="l">
              <a:lnSpc>
                <a:spcPct val="100000"/>
              </a:lnSpc>
              <a:spcBef>
                <a:spcPts val="0"/>
              </a:spcBef>
              <a:spcAft>
                <a:spcPts val="0"/>
              </a:spcAft>
              <a:buSzPts val="1800"/>
              <a:buChar char="●"/>
            </a:pPr>
            <a:r>
              <a:rPr lang="en" sz="1800">
                <a:solidFill>
                  <a:srgbClr val="404040"/>
                </a:solidFill>
              </a:rPr>
              <a:t>Reducing noise to ~0.5e- rms/pix can lead to a ~50% increase in survey speed for some applications</a:t>
            </a:r>
            <a:endParaRPr sz="900"/>
          </a:p>
          <a:p>
            <a:pPr indent="-317500" lvl="0" marL="419100" rtl="0" algn="l">
              <a:lnSpc>
                <a:spcPct val="100000"/>
              </a:lnSpc>
              <a:spcBef>
                <a:spcPts val="0"/>
              </a:spcBef>
              <a:spcAft>
                <a:spcPts val="0"/>
              </a:spcAft>
              <a:buSzPts val="1800"/>
              <a:buChar char="●"/>
            </a:pPr>
            <a:r>
              <a:rPr lang="en" sz="1800">
                <a:solidFill>
                  <a:srgbClr val="404040"/>
                </a:solidFill>
              </a:rPr>
              <a:t>Selecting regions of the detector can further improve survey speed and efficiency</a:t>
            </a:r>
            <a:endParaRPr sz="900"/>
          </a:p>
          <a:p>
            <a:pPr indent="-317500" lvl="0" marL="419100" rtl="0" algn="l">
              <a:lnSpc>
                <a:spcPct val="100000"/>
              </a:lnSpc>
              <a:spcBef>
                <a:spcPts val="0"/>
              </a:spcBef>
              <a:spcAft>
                <a:spcPts val="0"/>
              </a:spcAft>
              <a:buSzPts val="1800"/>
              <a:buChar char="●"/>
            </a:pPr>
            <a:r>
              <a:rPr lang="en" sz="1800">
                <a:solidFill>
                  <a:srgbClr val="404040"/>
                </a:solidFill>
              </a:rPr>
              <a:t>Target a future spectroscopic survey (there are ~4 facility concepts being proposed to Snowmass)</a:t>
            </a:r>
            <a:endParaRPr sz="900"/>
          </a:p>
        </p:txBody>
      </p:sp>
      <p:pic>
        <p:nvPicPr>
          <p:cNvPr descr="Google Shape;56;p13" id="386" name="Google Shape;386;p49"/>
          <p:cNvPicPr preferRelativeResize="0"/>
          <p:nvPr/>
        </p:nvPicPr>
        <p:blipFill rotWithShape="1">
          <a:blip r:embed="rId3">
            <a:alphaModFix/>
          </a:blip>
          <a:srcRect b="0" l="0" r="0" t="0"/>
          <a:stretch/>
        </p:blipFill>
        <p:spPr>
          <a:xfrm>
            <a:off x="6171024" y="2641200"/>
            <a:ext cx="1976262" cy="1811569"/>
          </a:xfrm>
          <a:prstGeom prst="rect">
            <a:avLst/>
          </a:prstGeom>
          <a:noFill/>
          <a:ln>
            <a:noFill/>
          </a:ln>
        </p:spPr>
      </p:pic>
      <p:pic>
        <p:nvPicPr>
          <p:cNvPr descr="Google Shape;57;p13" id="387" name="Google Shape;387;p49"/>
          <p:cNvPicPr preferRelativeResize="0"/>
          <p:nvPr/>
        </p:nvPicPr>
        <p:blipFill rotWithShape="1">
          <a:blip r:embed="rId4">
            <a:alphaModFix/>
          </a:blip>
          <a:srcRect b="0" l="0" r="0" t="0"/>
          <a:stretch/>
        </p:blipFill>
        <p:spPr>
          <a:xfrm>
            <a:off x="6171034" y="642934"/>
            <a:ext cx="2170632" cy="2063326"/>
          </a:xfrm>
          <a:prstGeom prst="rect">
            <a:avLst/>
          </a:prstGeom>
          <a:noFill/>
          <a:ln>
            <a:noFill/>
          </a:ln>
        </p:spPr>
      </p:pic>
      <p:pic>
        <p:nvPicPr>
          <p:cNvPr descr="Google Shape;58;p13" id="388" name="Google Shape;388;p49"/>
          <p:cNvPicPr preferRelativeResize="0"/>
          <p:nvPr/>
        </p:nvPicPr>
        <p:blipFill rotWithShape="1">
          <a:blip r:embed="rId5">
            <a:alphaModFix/>
          </a:blip>
          <a:srcRect b="0" l="0" r="0" t="0"/>
          <a:stretch/>
        </p:blipFill>
        <p:spPr>
          <a:xfrm>
            <a:off x="356574" y="3108693"/>
            <a:ext cx="3343706" cy="1293094"/>
          </a:xfrm>
          <a:prstGeom prst="rect">
            <a:avLst/>
          </a:prstGeom>
          <a:noFill/>
          <a:ln>
            <a:noFill/>
          </a:ln>
        </p:spPr>
      </p:pic>
      <p:sp>
        <p:nvSpPr>
          <p:cNvPr id="389" name="Google Shape;389;p49"/>
          <p:cNvSpPr txBox="1"/>
          <p:nvPr/>
        </p:nvSpPr>
        <p:spPr>
          <a:xfrm>
            <a:off x="239345" y="4522738"/>
            <a:ext cx="1289091" cy="196750"/>
          </a:xfrm>
          <a:prstGeom prst="rect">
            <a:avLst/>
          </a:prstGeom>
          <a:noFill/>
          <a:ln>
            <a:noFill/>
          </a:ln>
        </p:spPr>
        <p:txBody>
          <a:bodyPr anchorCtr="0" anchor="ctr" bIns="46550" lIns="46550" spcFirstLastPara="1" rIns="46550" wrap="square" tIns="46550">
            <a:spAutoFit/>
          </a:bodyPr>
          <a:lstStyle/>
          <a:p>
            <a:pPr indent="0" lvl="0" marL="0" marR="0" rtl="0" algn="l">
              <a:lnSpc>
                <a:spcPct val="120000"/>
              </a:lnSpc>
              <a:spcBef>
                <a:spcPts val="0"/>
              </a:spcBef>
              <a:spcAft>
                <a:spcPts val="0"/>
              </a:spcAft>
              <a:buClr>
                <a:srgbClr val="000000"/>
              </a:buClr>
              <a:buSzPts val="1000"/>
              <a:buFont typeface="Helvetica Neue"/>
              <a:buNone/>
            </a:pPr>
            <a:r>
              <a:rPr b="0" i="0" lang="en" sz="1000" u="none" cap="none" strike="noStrike">
                <a:solidFill>
                  <a:srgbClr val="000000"/>
                </a:solidFill>
                <a:latin typeface="Helvetica Neue"/>
                <a:ea typeface="Helvetica Neue"/>
                <a:cs typeface="Helvetica Neue"/>
                <a:sym typeface="Helvetica Neue"/>
              </a:rPr>
              <a:t>Alex Drilica-Wagner</a:t>
            </a:r>
            <a:endParaRPr sz="900"/>
          </a:p>
        </p:txBody>
      </p:sp>
      <p:sp>
        <p:nvSpPr>
          <p:cNvPr id="390" name="Google Shape;390;p49"/>
          <p:cNvSpPr txBox="1"/>
          <p:nvPr>
            <p:ph idx="4294967295" type="sldNum"/>
          </p:nvPr>
        </p:nvSpPr>
        <p:spPr>
          <a:xfrm>
            <a:off x="201810" y="4886324"/>
            <a:ext cx="89298" cy="11385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61A8"/>
              </a:buClr>
              <a:buSzPts val="900"/>
              <a:buFont typeface="Helvetica Neue"/>
              <a:buNone/>
            </a:pPr>
            <a:fld id="{00000000-1234-1234-1234-123412341234}" type="slidenum">
              <a:rPr lang="en" sz="900">
                <a:solidFill>
                  <a:srgbClr val="0061A8"/>
                </a:solidFill>
              </a:rPr>
              <a:t>‹#›</a:t>
            </a:fld>
            <a:endParaRPr sz="9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0"/>
          <p:cNvSpPr txBox="1"/>
          <p:nvPr>
            <p:ph type="title"/>
          </p:nvPr>
        </p:nvSpPr>
        <p:spPr>
          <a:xfrm>
            <a:off x="201810" y="126206"/>
            <a:ext cx="8740380" cy="432055"/>
          </a:xfrm>
          <a:prstGeom prst="rect">
            <a:avLst/>
          </a:prstGeom>
          <a:noFill/>
          <a:ln>
            <a:noFill/>
          </a:ln>
        </p:spPr>
        <p:txBody>
          <a:bodyPr anchorCtr="0" anchor="b" bIns="83800" lIns="83800" spcFirstLastPara="1" rIns="83800" wrap="square" tIns="83800">
            <a:normAutofit/>
          </a:bodyPr>
          <a:lstStyle/>
          <a:p>
            <a:pPr indent="0" lvl="0" marL="0" rtl="0" algn="l">
              <a:lnSpc>
                <a:spcPct val="100000"/>
              </a:lnSpc>
              <a:spcBef>
                <a:spcPts val="0"/>
              </a:spcBef>
              <a:spcAft>
                <a:spcPts val="0"/>
              </a:spcAft>
              <a:buClr>
                <a:srgbClr val="0061A8"/>
              </a:buClr>
              <a:buSzPts val="2100"/>
              <a:buFont typeface="Helvetica Neue"/>
              <a:buNone/>
            </a:pPr>
            <a:r>
              <a:rPr lang="en" sz="2100">
                <a:solidFill>
                  <a:srgbClr val="0061A8"/>
                </a:solidFill>
              </a:rPr>
              <a:t>R&amp;D for CMB instruments</a:t>
            </a:r>
            <a:endParaRPr sz="900"/>
          </a:p>
        </p:txBody>
      </p:sp>
      <p:graphicFrame>
        <p:nvGraphicFramePr>
          <p:cNvPr id="396" name="Google Shape;396;p50"/>
          <p:cNvGraphicFramePr/>
          <p:nvPr/>
        </p:nvGraphicFramePr>
        <p:xfrm>
          <a:off x="396850" y="1051424"/>
          <a:ext cx="3000000" cy="3000000"/>
        </p:xfrm>
        <a:graphic>
          <a:graphicData uri="http://schemas.openxmlformats.org/drawingml/2006/table">
            <a:tbl>
              <a:tblPr>
                <a:noFill/>
                <a:tableStyleId>{97AC9F73-D3FE-4899-9849-6BE44F7A129D}</a:tableStyleId>
              </a:tblPr>
              <a:tblGrid>
                <a:gridCol w="2834700"/>
                <a:gridCol w="2834700"/>
                <a:gridCol w="2834700"/>
              </a:tblGrid>
              <a:tr h="334025">
                <a:tc>
                  <a:txBody>
                    <a:bodyPr/>
                    <a:lstStyle/>
                    <a:p>
                      <a:pPr indent="0" lvl="0" marL="0" marR="0" rtl="0" algn="l">
                        <a:lnSpc>
                          <a:spcPct val="120000"/>
                        </a:lnSpc>
                        <a:spcBef>
                          <a:spcPts val="0"/>
                        </a:spcBef>
                        <a:spcAft>
                          <a:spcPts val="0"/>
                        </a:spcAft>
                        <a:buClr>
                          <a:srgbClr val="0061A8"/>
                        </a:buClr>
                        <a:buSzPts val="900"/>
                        <a:buFont typeface="Helvetica Neue"/>
                        <a:buNone/>
                      </a:pPr>
                      <a:r>
                        <a:rPr lang="en" sz="900" u="none" cap="none" strike="noStrike">
                          <a:solidFill>
                            <a:srgbClr val="0061A8"/>
                          </a:solidFill>
                        </a:rPr>
                        <a:t>Topic</a:t>
                      </a:r>
                      <a:endParaRPr sz="700"/>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c>
                  <a:txBody>
                    <a:bodyPr/>
                    <a:lstStyle/>
                    <a:p>
                      <a:pPr indent="0" lvl="0" marL="0" marR="0" rtl="0" algn="l">
                        <a:lnSpc>
                          <a:spcPct val="120000"/>
                        </a:lnSpc>
                        <a:spcBef>
                          <a:spcPts val="0"/>
                        </a:spcBef>
                        <a:spcAft>
                          <a:spcPts val="0"/>
                        </a:spcAft>
                        <a:buClr>
                          <a:srgbClr val="0061A8"/>
                        </a:buClr>
                        <a:buSzPts val="900"/>
                        <a:buFont typeface="Helvetica Neue"/>
                        <a:buNone/>
                      </a:pPr>
                      <a:r>
                        <a:rPr lang="en" sz="900" u="none" cap="none" strike="noStrike">
                          <a:solidFill>
                            <a:srgbClr val="0061A8"/>
                          </a:solidFill>
                        </a:rPr>
                        <a:t>Primary</a:t>
                      </a:r>
                      <a:endParaRPr sz="700"/>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c>
                  <a:txBody>
                    <a:bodyPr/>
                    <a:lstStyle/>
                    <a:p>
                      <a:pPr indent="0" lvl="0" marL="0" marR="0" rtl="0" algn="l">
                        <a:lnSpc>
                          <a:spcPct val="120000"/>
                        </a:lnSpc>
                        <a:spcBef>
                          <a:spcPts val="0"/>
                        </a:spcBef>
                        <a:spcAft>
                          <a:spcPts val="0"/>
                        </a:spcAft>
                        <a:buClr>
                          <a:srgbClr val="0061A8"/>
                        </a:buClr>
                        <a:buSzPts val="900"/>
                        <a:buFont typeface="Helvetica Neue"/>
                        <a:buNone/>
                      </a:pPr>
                      <a:r>
                        <a:rPr lang="en" sz="900" u="none" cap="none" strike="noStrike">
                          <a:solidFill>
                            <a:srgbClr val="0061A8"/>
                          </a:solidFill>
                        </a:rPr>
                        <a:t>Secondary</a:t>
                      </a:r>
                      <a:endParaRPr sz="700"/>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r>
              <a:tr h="456650">
                <a:tc>
                  <a:txBody>
                    <a:bodyPr/>
                    <a:lstStyle/>
                    <a:p>
                      <a:pPr indent="0" lvl="0" marL="0" marR="0" rtl="0" algn="l">
                        <a:lnSpc>
                          <a:spcPct val="120000"/>
                        </a:lnSpc>
                        <a:spcBef>
                          <a:spcPts val="0"/>
                        </a:spcBef>
                        <a:spcAft>
                          <a:spcPts val="0"/>
                        </a:spcAft>
                        <a:buClr>
                          <a:srgbClr val="0061A8"/>
                        </a:buClr>
                        <a:buSzPts val="900"/>
                        <a:buFont typeface="Helvetica Neue"/>
                        <a:buNone/>
                      </a:pPr>
                      <a:r>
                        <a:rPr lang="en" sz="900" u="none" cap="none" strike="noStrike">
                          <a:solidFill>
                            <a:srgbClr val="0061A8"/>
                          </a:solidFill>
                        </a:rPr>
                        <a:t>CMB Spectral Distortions: A new window to fundamental physics</a:t>
                      </a:r>
                      <a:endParaRPr sz="700"/>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20000"/>
                        </a:lnSpc>
                        <a:spcBef>
                          <a:spcPts val="0"/>
                        </a:spcBef>
                        <a:spcAft>
                          <a:spcPts val="0"/>
                        </a:spcAft>
                        <a:buClr>
                          <a:srgbClr val="0061A8"/>
                        </a:buClr>
                        <a:buSzPts val="900"/>
                        <a:buFont typeface="Helvetica Neue"/>
                        <a:buNone/>
                      </a:pPr>
                      <a:r>
                        <a:rPr lang="en" sz="900" u="none" cap="none" strike="noStrike">
                          <a:solidFill>
                            <a:srgbClr val="0061A8"/>
                          </a:solidFill>
                        </a:rPr>
                        <a:t>Jens Chulba, Suvodip Mukherjee</a:t>
                      </a:r>
                      <a:endParaRPr sz="700"/>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20000"/>
                        </a:lnSpc>
                        <a:spcBef>
                          <a:spcPts val="0"/>
                        </a:spcBef>
                        <a:spcAft>
                          <a:spcPts val="0"/>
                        </a:spcAft>
                        <a:buClr>
                          <a:srgbClr val="0061A8"/>
                        </a:buClr>
                        <a:buSzPts val="900"/>
                        <a:buFont typeface="Helvetica Neue"/>
                        <a:buNone/>
                      </a:pPr>
                      <a:r>
                        <a:rPr b="1" lang="en" sz="900" u="none" cap="none" strike="noStrike">
                          <a:solidFill>
                            <a:srgbClr val="0061A8"/>
                          </a:solidFill>
                        </a:rPr>
                        <a:t>++, Benson</a:t>
                      </a:r>
                      <a:endParaRPr sz="700"/>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21250">
                <a:tc>
                  <a:txBody>
                    <a:bodyPr/>
                    <a:lstStyle/>
                    <a:p>
                      <a:pPr indent="0" lvl="0" marL="0" marR="0" rtl="0" algn="l">
                        <a:lnSpc>
                          <a:spcPct val="120000"/>
                        </a:lnSpc>
                        <a:spcBef>
                          <a:spcPts val="0"/>
                        </a:spcBef>
                        <a:spcAft>
                          <a:spcPts val="0"/>
                        </a:spcAft>
                        <a:buClr>
                          <a:srgbClr val="0061A8"/>
                        </a:buClr>
                        <a:buSzPts val="900"/>
                        <a:buFont typeface="Helvetica Neue"/>
                        <a:buNone/>
                      </a:pPr>
                      <a:r>
                        <a:rPr lang="en" sz="900" u="none" cap="none" strike="noStrike">
                          <a:solidFill>
                            <a:srgbClr val="0061A8"/>
                          </a:solidFill>
                        </a:rPr>
                        <a:t>CMB-HD: An Ultra-Deep, High-Resolution Millimeter-Wave Survey Over Half the Sky</a:t>
                      </a:r>
                      <a:endParaRPr sz="700"/>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20000"/>
                        </a:lnSpc>
                        <a:spcBef>
                          <a:spcPts val="0"/>
                        </a:spcBef>
                        <a:spcAft>
                          <a:spcPts val="0"/>
                        </a:spcAft>
                        <a:buClr>
                          <a:srgbClr val="0061A8"/>
                        </a:buClr>
                        <a:buSzPts val="900"/>
                        <a:buFont typeface="Helvetica Neue"/>
                        <a:buNone/>
                      </a:pPr>
                      <a:r>
                        <a:rPr lang="en" sz="900" u="none" cap="none" strike="noStrike">
                          <a:solidFill>
                            <a:srgbClr val="0061A8"/>
                          </a:solidFill>
                        </a:rPr>
                        <a:t>Neelima Sehgal</a:t>
                      </a:r>
                      <a:endParaRPr sz="700"/>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20000"/>
                        </a:lnSpc>
                        <a:spcBef>
                          <a:spcPts val="0"/>
                        </a:spcBef>
                        <a:spcAft>
                          <a:spcPts val="0"/>
                        </a:spcAft>
                        <a:buClr>
                          <a:srgbClr val="0061A8"/>
                        </a:buClr>
                        <a:buSzPts val="900"/>
                        <a:buFont typeface="Helvetica Neue"/>
                        <a:buNone/>
                      </a:pPr>
                      <a:r>
                        <a:rPr b="1" lang="en" sz="900" u="none" cap="none" strike="noStrike">
                          <a:solidFill>
                            <a:srgbClr val="0061A8"/>
                          </a:solidFill>
                        </a:rPr>
                        <a:t>++, Benson</a:t>
                      </a:r>
                      <a:endParaRPr sz="700"/>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56650">
                <a:tc>
                  <a:txBody>
                    <a:bodyPr/>
                    <a:lstStyle/>
                    <a:p>
                      <a:pPr indent="0" lvl="0" marL="0" marR="0" rtl="0" algn="l">
                        <a:lnSpc>
                          <a:spcPct val="120000"/>
                        </a:lnSpc>
                        <a:spcBef>
                          <a:spcPts val="0"/>
                        </a:spcBef>
                        <a:spcAft>
                          <a:spcPts val="0"/>
                        </a:spcAft>
                        <a:buClr>
                          <a:srgbClr val="0061A8"/>
                        </a:buClr>
                        <a:buSzPts val="900"/>
                        <a:buFont typeface="Helvetica Neue"/>
                        <a:buNone/>
                      </a:pPr>
                      <a:r>
                        <a:rPr lang="en" sz="900" u="none" cap="none" strike="noStrike">
                          <a:solidFill>
                            <a:srgbClr val="0061A8"/>
                          </a:solidFill>
                        </a:rPr>
                        <a:t>Primordial Non-Gaussianity with Millimeter-Wave Line Intensity Mapping</a:t>
                      </a:r>
                      <a:endParaRPr sz="700"/>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20000"/>
                        </a:lnSpc>
                        <a:spcBef>
                          <a:spcPts val="0"/>
                        </a:spcBef>
                        <a:spcAft>
                          <a:spcPts val="0"/>
                        </a:spcAft>
                        <a:buClr>
                          <a:srgbClr val="0061A8"/>
                        </a:buClr>
                        <a:buSzPts val="900"/>
                        <a:buFont typeface="Helvetica Neue"/>
                        <a:buNone/>
                      </a:pPr>
                      <a:r>
                        <a:rPr b="1" lang="en" sz="900" u="none" cap="none" strike="noStrike">
                          <a:solidFill>
                            <a:srgbClr val="0061A8"/>
                          </a:solidFill>
                        </a:rPr>
                        <a:t>Kirit Karkare</a:t>
                      </a:r>
                      <a:endParaRPr sz="700"/>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20000"/>
                        </a:lnSpc>
                        <a:spcBef>
                          <a:spcPts val="0"/>
                        </a:spcBef>
                        <a:spcAft>
                          <a:spcPts val="0"/>
                        </a:spcAft>
                        <a:buClr>
                          <a:srgbClr val="0061A8"/>
                        </a:buClr>
                        <a:buSzPts val="900"/>
                        <a:buFont typeface="Helvetica Neue"/>
                        <a:buNone/>
                      </a:pPr>
                      <a:r>
                        <a:rPr b="1" lang="en" sz="900" u="none" cap="none" strike="noStrike">
                          <a:solidFill>
                            <a:srgbClr val="0061A8"/>
                          </a:solidFill>
                        </a:rPr>
                        <a:t>++, Anderson, Benson, Simon</a:t>
                      </a:r>
                      <a:endParaRPr sz="700"/>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56650">
                <a:tc>
                  <a:txBody>
                    <a:bodyPr/>
                    <a:lstStyle/>
                    <a:p>
                      <a:pPr indent="0" lvl="0" marL="0" marR="0" rtl="0" algn="l">
                        <a:lnSpc>
                          <a:spcPct val="120000"/>
                        </a:lnSpc>
                        <a:spcBef>
                          <a:spcPts val="0"/>
                        </a:spcBef>
                        <a:spcAft>
                          <a:spcPts val="0"/>
                        </a:spcAft>
                        <a:buClr>
                          <a:srgbClr val="0061A8"/>
                        </a:buClr>
                        <a:buSzPts val="900"/>
                        <a:buFont typeface="Helvetica Neue"/>
                        <a:buNone/>
                      </a:pPr>
                      <a:r>
                        <a:rPr lang="en" sz="900" u="none" cap="none" strike="noStrike">
                          <a:solidFill>
                            <a:srgbClr val="0061A8"/>
                          </a:solidFill>
                        </a:rPr>
                        <a:t>Millimeter-Wave Line Intensity Mapping Facilities</a:t>
                      </a:r>
                      <a:endParaRPr sz="700"/>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20000"/>
                        </a:lnSpc>
                        <a:spcBef>
                          <a:spcPts val="0"/>
                        </a:spcBef>
                        <a:spcAft>
                          <a:spcPts val="0"/>
                        </a:spcAft>
                        <a:buClr>
                          <a:srgbClr val="0061A8"/>
                        </a:buClr>
                        <a:buSzPts val="900"/>
                        <a:buFont typeface="Helvetica Neue"/>
                        <a:buNone/>
                      </a:pPr>
                      <a:r>
                        <a:rPr b="1" lang="en" sz="900" u="none" cap="none" strike="noStrike">
                          <a:solidFill>
                            <a:srgbClr val="0061A8"/>
                          </a:solidFill>
                        </a:rPr>
                        <a:t>Kirit Karkare</a:t>
                      </a:r>
                      <a:endParaRPr sz="700"/>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20000"/>
                        </a:lnSpc>
                        <a:spcBef>
                          <a:spcPts val="0"/>
                        </a:spcBef>
                        <a:spcAft>
                          <a:spcPts val="0"/>
                        </a:spcAft>
                        <a:buClr>
                          <a:srgbClr val="0061A8"/>
                        </a:buClr>
                        <a:buSzPts val="900"/>
                        <a:buFont typeface="Helvetica Neue"/>
                        <a:buNone/>
                      </a:pPr>
                      <a:r>
                        <a:rPr b="1" lang="en" sz="900" u="none" cap="none" strike="noStrike">
                          <a:solidFill>
                            <a:srgbClr val="0061A8"/>
                          </a:solidFill>
                        </a:rPr>
                        <a:t>++, Anderson, Benson, Simon</a:t>
                      </a:r>
                      <a:endParaRPr sz="700"/>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56650">
                <a:tc>
                  <a:txBody>
                    <a:bodyPr/>
                    <a:lstStyle/>
                    <a:p>
                      <a:pPr indent="0" lvl="0" marL="0" marR="0" rtl="0" algn="l">
                        <a:lnSpc>
                          <a:spcPct val="120000"/>
                        </a:lnSpc>
                        <a:spcBef>
                          <a:spcPts val="0"/>
                        </a:spcBef>
                        <a:spcAft>
                          <a:spcPts val="0"/>
                        </a:spcAft>
                        <a:buClr>
                          <a:srgbClr val="0061A8"/>
                        </a:buClr>
                        <a:buSzPts val="900"/>
                        <a:buFont typeface="Helvetica Neue"/>
                        <a:buNone/>
                      </a:pPr>
                      <a:r>
                        <a:rPr lang="en" sz="900" u="none" cap="none" strike="noStrike">
                          <a:solidFill>
                            <a:srgbClr val="0061A8"/>
                          </a:solidFill>
                        </a:rPr>
                        <a:t>Cosmology with Millimeter-Wave Line Intensity Mapping</a:t>
                      </a:r>
                      <a:endParaRPr sz="700"/>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20000"/>
                        </a:lnSpc>
                        <a:spcBef>
                          <a:spcPts val="0"/>
                        </a:spcBef>
                        <a:spcAft>
                          <a:spcPts val="0"/>
                        </a:spcAft>
                        <a:buClr>
                          <a:srgbClr val="0061A8"/>
                        </a:buClr>
                        <a:buSzPts val="900"/>
                        <a:buFont typeface="Helvetica Neue"/>
                        <a:buNone/>
                      </a:pPr>
                      <a:r>
                        <a:rPr b="1" lang="en" sz="900" u="none" cap="none" strike="noStrike">
                          <a:solidFill>
                            <a:srgbClr val="0061A8"/>
                          </a:solidFill>
                        </a:rPr>
                        <a:t>Kirit Karkare</a:t>
                      </a:r>
                      <a:endParaRPr sz="700"/>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20000"/>
                        </a:lnSpc>
                        <a:spcBef>
                          <a:spcPts val="0"/>
                        </a:spcBef>
                        <a:spcAft>
                          <a:spcPts val="0"/>
                        </a:spcAft>
                        <a:buClr>
                          <a:srgbClr val="0061A8"/>
                        </a:buClr>
                        <a:buSzPts val="900"/>
                        <a:buFont typeface="Helvetica Neue"/>
                        <a:buNone/>
                      </a:pPr>
                      <a:r>
                        <a:rPr b="1" lang="en" sz="900" u="none" cap="none" strike="noStrike">
                          <a:solidFill>
                            <a:srgbClr val="0061A8"/>
                          </a:solidFill>
                        </a:rPr>
                        <a:t>++, Anderson, Benson, Simon</a:t>
                      </a:r>
                      <a:endParaRPr sz="700"/>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1200">
                <a:tc>
                  <a:txBody>
                    <a:bodyPr/>
                    <a:lstStyle/>
                    <a:p>
                      <a:pPr indent="0" lvl="0" marL="0" marR="0" rtl="0" algn="l">
                        <a:lnSpc>
                          <a:spcPct val="120000"/>
                        </a:lnSpc>
                        <a:spcBef>
                          <a:spcPts val="0"/>
                        </a:spcBef>
                        <a:spcAft>
                          <a:spcPts val="0"/>
                        </a:spcAft>
                        <a:buClr>
                          <a:srgbClr val="0061A8"/>
                        </a:buClr>
                        <a:buSzPts val="900"/>
                        <a:buFont typeface="Helvetica Neue"/>
                        <a:buNone/>
                      </a:pPr>
                      <a:r>
                        <a:t/>
                      </a:r>
                      <a:endParaRPr sz="900" u="none" cap="none" strike="noStrike">
                        <a:solidFill>
                          <a:srgbClr val="0061A8"/>
                        </a:solidFill>
                      </a:endParaRPr>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20000"/>
                        </a:lnSpc>
                        <a:spcBef>
                          <a:spcPts val="0"/>
                        </a:spcBef>
                        <a:spcAft>
                          <a:spcPts val="0"/>
                        </a:spcAft>
                        <a:buClr>
                          <a:srgbClr val="0061A8"/>
                        </a:buClr>
                        <a:buSzPts val="900"/>
                        <a:buFont typeface="Helvetica Neue"/>
                        <a:buNone/>
                      </a:pPr>
                      <a:r>
                        <a:t/>
                      </a:r>
                      <a:endParaRPr sz="900" u="none" cap="none" strike="noStrike">
                        <a:solidFill>
                          <a:srgbClr val="0061A8"/>
                        </a:solidFill>
                      </a:endParaRPr>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20000"/>
                        </a:lnSpc>
                        <a:spcBef>
                          <a:spcPts val="0"/>
                        </a:spcBef>
                        <a:spcAft>
                          <a:spcPts val="0"/>
                        </a:spcAft>
                        <a:buClr>
                          <a:srgbClr val="0061A8"/>
                        </a:buClr>
                        <a:buSzPts val="900"/>
                        <a:buFont typeface="Helvetica Neue"/>
                        <a:buNone/>
                      </a:pPr>
                      <a:r>
                        <a:t/>
                      </a:r>
                      <a:endParaRPr sz="900" u="none" cap="none" strike="noStrike">
                        <a:solidFill>
                          <a:srgbClr val="0061A8"/>
                        </a:solidFill>
                      </a:endParaRPr>
                    </a:p>
                  </a:txBody>
                  <a:tcPr marT="68575" marB="6857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97" name="Google Shape;397;p50"/>
          <p:cNvSpPr txBox="1"/>
          <p:nvPr/>
        </p:nvSpPr>
        <p:spPr>
          <a:xfrm>
            <a:off x="239345" y="4522738"/>
            <a:ext cx="884966" cy="196750"/>
          </a:xfrm>
          <a:prstGeom prst="rect">
            <a:avLst/>
          </a:prstGeom>
          <a:noFill/>
          <a:ln>
            <a:noFill/>
          </a:ln>
        </p:spPr>
        <p:txBody>
          <a:bodyPr anchorCtr="0" anchor="ctr" bIns="46550" lIns="46550" spcFirstLastPara="1" rIns="46550" wrap="square" tIns="46550">
            <a:spAutoFit/>
          </a:bodyPr>
          <a:lstStyle/>
          <a:p>
            <a:pPr indent="0" lvl="0" marL="0" marR="0" rtl="0" algn="l">
              <a:lnSpc>
                <a:spcPct val="120000"/>
              </a:lnSpc>
              <a:spcBef>
                <a:spcPts val="0"/>
              </a:spcBef>
              <a:spcAft>
                <a:spcPts val="0"/>
              </a:spcAft>
              <a:buClr>
                <a:srgbClr val="000000"/>
              </a:buClr>
              <a:buSzPts val="1000"/>
              <a:buFont typeface="Helvetica Neue"/>
              <a:buNone/>
            </a:pPr>
            <a:r>
              <a:rPr b="0" i="0" lang="en" sz="1000" u="none" cap="none" strike="noStrike">
                <a:solidFill>
                  <a:srgbClr val="000000"/>
                </a:solidFill>
                <a:latin typeface="Helvetica Neue"/>
                <a:ea typeface="Helvetica Neue"/>
                <a:cs typeface="Helvetica Neue"/>
                <a:sym typeface="Helvetica Neue"/>
              </a:rPr>
              <a:t>Brad Benson</a:t>
            </a:r>
            <a:endParaRPr sz="900"/>
          </a:p>
        </p:txBody>
      </p:sp>
      <p:sp>
        <p:nvSpPr>
          <p:cNvPr id="398" name="Google Shape;398;p50"/>
          <p:cNvSpPr txBox="1"/>
          <p:nvPr>
            <p:ph idx="4294967295" type="sldNum"/>
          </p:nvPr>
        </p:nvSpPr>
        <p:spPr>
          <a:xfrm>
            <a:off x="201810" y="4886324"/>
            <a:ext cx="89298" cy="11385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61A8"/>
              </a:buClr>
              <a:buSzPts val="900"/>
              <a:buFont typeface="Helvetica Neue"/>
              <a:buNone/>
            </a:pPr>
            <a:fld id="{00000000-1234-1234-1234-123412341234}" type="slidenum">
              <a:rPr lang="en" sz="900">
                <a:solidFill>
                  <a:srgbClr val="0061A8"/>
                </a:solidFill>
              </a:rPr>
              <a:t>‹#›</a:t>
            </a:fld>
            <a:endParaRPr sz="9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1"/>
          <p:cNvSpPr txBox="1"/>
          <p:nvPr>
            <p:ph type="title"/>
          </p:nvPr>
        </p:nvSpPr>
        <p:spPr>
          <a:xfrm>
            <a:off x="306958" y="313676"/>
            <a:ext cx="8520602" cy="429526"/>
          </a:xfrm>
          <a:prstGeom prst="rect">
            <a:avLst/>
          </a:prstGeom>
          <a:noFill/>
          <a:ln>
            <a:noFill/>
          </a:ln>
        </p:spPr>
        <p:txBody>
          <a:bodyPr anchorCtr="0" anchor="t" bIns="83800" lIns="83800" spcFirstLastPara="1" rIns="83800" wrap="square" tIns="83800">
            <a:normAutofit/>
          </a:bodyPr>
          <a:lstStyle/>
          <a:p>
            <a:pPr indent="0" lvl="0" marL="0" rtl="0" algn="l">
              <a:lnSpc>
                <a:spcPct val="100000"/>
              </a:lnSpc>
              <a:spcBef>
                <a:spcPts val="0"/>
              </a:spcBef>
              <a:spcAft>
                <a:spcPts val="0"/>
              </a:spcAft>
              <a:buClr>
                <a:srgbClr val="0061A8"/>
              </a:buClr>
              <a:buSzPts val="2100"/>
              <a:buFont typeface="Helvetica Neue"/>
              <a:buNone/>
            </a:pPr>
            <a:r>
              <a:rPr lang="en" sz="2100">
                <a:solidFill>
                  <a:srgbClr val="0061A8"/>
                </a:solidFill>
              </a:rPr>
              <a:t>Instrumentation for Future Cosmic Surveys</a:t>
            </a:r>
            <a:endParaRPr sz="900"/>
          </a:p>
        </p:txBody>
      </p:sp>
      <p:sp>
        <p:nvSpPr>
          <p:cNvPr id="404" name="Google Shape;404;p51"/>
          <p:cNvSpPr txBox="1"/>
          <p:nvPr>
            <p:ph idx="1" type="body"/>
          </p:nvPr>
        </p:nvSpPr>
        <p:spPr>
          <a:xfrm>
            <a:off x="306950" y="904548"/>
            <a:ext cx="8416500" cy="2000700"/>
          </a:xfrm>
          <a:prstGeom prst="rect">
            <a:avLst/>
          </a:prstGeom>
          <a:noFill/>
          <a:ln>
            <a:noFill/>
          </a:ln>
        </p:spPr>
        <p:txBody>
          <a:bodyPr anchorCtr="0" anchor="t" bIns="83800" lIns="83800" spcFirstLastPara="1" rIns="83800" wrap="square" tIns="83800">
            <a:normAutofit/>
          </a:bodyPr>
          <a:lstStyle/>
          <a:p>
            <a:pPr indent="0" lvl="0" marL="0" rtl="0" algn="l">
              <a:lnSpc>
                <a:spcPct val="100000"/>
              </a:lnSpc>
              <a:spcBef>
                <a:spcPts val="0"/>
              </a:spcBef>
              <a:spcAft>
                <a:spcPts val="0"/>
              </a:spcAft>
              <a:buSzPts val="1800"/>
              <a:buNone/>
            </a:pPr>
            <a:r>
              <a:rPr lang="en" sz="1800">
                <a:solidFill>
                  <a:srgbClr val="404040"/>
                </a:solidFill>
              </a:rPr>
              <a:t>Write a white paper that brings together roughly a dozen cosmic survey instrumentation LOIs:</a:t>
            </a:r>
            <a:endParaRPr sz="900"/>
          </a:p>
          <a:p>
            <a:pPr indent="-317500" lvl="0" marL="419100" rtl="0" algn="l">
              <a:lnSpc>
                <a:spcPct val="100000"/>
              </a:lnSpc>
              <a:spcBef>
                <a:spcPts val="1400"/>
              </a:spcBef>
              <a:spcAft>
                <a:spcPts val="0"/>
              </a:spcAft>
              <a:buSzPts val="1800"/>
              <a:buChar char="●"/>
            </a:pPr>
            <a:r>
              <a:rPr b="1" lang="en" sz="900"/>
              <a:t>Detector technology:</a:t>
            </a:r>
            <a:r>
              <a:rPr b="0" lang="en" sz="900"/>
              <a:t> fully depleted CCDs, skipper CCDs, germanium CCDs, non-destructive CMOS, MKIDS</a:t>
            </a:r>
            <a:endParaRPr b="0" sz="900"/>
          </a:p>
          <a:p>
            <a:pPr indent="-317500" lvl="0" marL="419100" rtl="0" algn="l">
              <a:lnSpc>
                <a:spcPct val="100000"/>
              </a:lnSpc>
              <a:spcBef>
                <a:spcPts val="0"/>
              </a:spcBef>
              <a:spcAft>
                <a:spcPts val="0"/>
              </a:spcAft>
              <a:buSzPts val="1800"/>
              <a:buChar char="●"/>
            </a:pPr>
            <a:r>
              <a:rPr b="1" lang="en" sz="900"/>
              <a:t>“Photon Systems”:</a:t>
            </a:r>
            <a:r>
              <a:rPr b="0" lang="en" sz="900"/>
              <a:t> fiber positioners, photonics, ultra-high-resolution interferometers, multi-photon interferometers</a:t>
            </a:r>
            <a:endParaRPr b="0" sz="900"/>
          </a:p>
          <a:p>
            <a:pPr indent="-317500" lvl="0" marL="419100" rtl="0" algn="l">
              <a:lnSpc>
                <a:spcPct val="100000"/>
              </a:lnSpc>
              <a:spcBef>
                <a:spcPts val="0"/>
              </a:spcBef>
              <a:spcAft>
                <a:spcPts val="0"/>
              </a:spcAft>
              <a:buSzPts val="1800"/>
              <a:buChar char="●"/>
            </a:pPr>
            <a:r>
              <a:rPr b="1" lang="en" sz="900"/>
              <a:t>Development and Testing Facilities:</a:t>
            </a:r>
            <a:r>
              <a:rPr b="0" lang="en" sz="900"/>
              <a:t> detector fabrication facilities, calibration facilities, astronomical testing facilities</a:t>
            </a:r>
            <a:endParaRPr sz="900"/>
          </a:p>
        </p:txBody>
      </p:sp>
      <p:sp>
        <p:nvSpPr>
          <p:cNvPr id="405" name="Google Shape;405;p51"/>
          <p:cNvSpPr txBox="1"/>
          <p:nvPr/>
        </p:nvSpPr>
        <p:spPr>
          <a:xfrm>
            <a:off x="418553" y="3178633"/>
            <a:ext cx="8460300" cy="914400"/>
          </a:xfrm>
          <a:prstGeom prst="rect">
            <a:avLst/>
          </a:prstGeom>
          <a:noFill/>
          <a:ln>
            <a:noFill/>
          </a:ln>
        </p:spPr>
        <p:txBody>
          <a:bodyPr anchorCtr="0" anchor="t" bIns="83800" lIns="83800" spcFirstLastPara="1" rIns="83800" wrap="square" tIns="83800">
            <a:spAutoFit/>
          </a:bodyPr>
          <a:lstStyle/>
          <a:p>
            <a:pPr indent="0" lvl="0" marL="0" marR="0" rtl="0" algn="l">
              <a:lnSpc>
                <a:spcPct val="120000"/>
              </a:lnSpc>
              <a:spcBef>
                <a:spcPts val="0"/>
              </a:spcBef>
              <a:spcAft>
                <a:spcPts val="0"/>
              </a:spcAft>
              <a:buClr>
                <a:srgbClr val="025099"/>
              </a:buClr>
              <a:buSzPts val="2200"/>
              <a:buFont typeface="Helvetica Neue"/>
              <a:buNone/>
            </a:pPr>
            <a:r>
              <a:rPr b="0" i="0" lang="en" sz="2200" u="none" cap="none" strike="noStrike">
                <a:solidFill>
                  <a:srgbClr val="025099"/>
                </a:solidFill>
                <a:latin typeface="Helvetica Neue"/>
                <a:ea typeface="Helvetica Neue"/>
                <a:cs typeface="Helvetica Neue"/>
                <a:sym typeface="Helvetica Neue"/>
              </a:rPr>
              <a:t>Fermilab involvement: Cancelo, Diehl, Drlica-Wagner, Estrada, Kurinsky, Moroni, Sofo-Haro, Tiffenberg, and many more</a:t>
            </a:r>
            <a:endParaRPr sz="900"/>
          </a:p>
        </p:txBody>
      </p:sp>
      <p:sp>
        <p:nvSpPr>
          <p:cNvPr id="406" name="Google Shape;406;p51"/>
          <p:cNvSpPr txBox="1"/>
          <p:nvPr/>
        </p:nvSpPr>
        <p:spPr>
          <a:xfrm>
            <a:off x="239345" y="4522738"/>
            <a:ext cx="1289091" cy="196750"/>
          </a:xfrm>
          <a:prstGeom prst="rect">
            <a:avLst/>
          </a:prstGeom>
          <a:noFill/>
          <a:ln>
            <a:noFill/>
          </a:ln>
        </p:spPr>
        <p:txBody>
          <a:bodyPr anchorCtr="0" anchor="ctr" bIns="46550" lIns="46550" spcFirstLastPara="1" rIns="46550" wrap="square" tIns="46550">
            <a:spAutoFit/>
          </a:bodyPr>
          <a:lstStyle/>
          <a:p>
            <a:pPr indent="0" lvl="0" marL="0" marR="0" rtl="0" algn="l">
              <a:lnSpc>
                <a:spcPct val="120000"/>
              </a:lnSpc>
              <a:spcBef>
                <a:spcPts val="0"/>
              </a:spcBef>
              <a:spcAft>
                <a:spcPts val="0"/>
              </a:spcAft>
              <a:buClr>
                <a:srgbClr val="000000"/>
              </a:buClr>
              <a:buSzPts val="1000"/>
              <a:buFont typeface="Helvetica Neue"/>
              <a:buNone/>
            </a:pPr>
            <a:r>
              <a:rPr b="0" i="0" lang="en" sz="1000" u="none" cap="none" strike="noStrike">
                <a:solidFill>
                  <a:srgbClr val="000000"/>
                </a:solidFill>
                <a:latin typeface="Helvetica Neue"/>
                <a:ea typeface="Helvetica Neue"/>
                <a:cs typeface="Helvetica Neue"/>
                <a:sym typeface="Helvetica Neue"/>
              </a:rPr>
              <a:t>Alex Drilica-Wagner</a:t>
            </a:r>
            <a:endParaRPr sz="900"/>
          </a:p>
        </p:txBody>
      </p:sp>
      <p:sp>
        <p:nvSpPr>
          <p:cNvPr id="407" name="Google Shape;407;p51"/>
          <p:cNvSpPr txBox="1"/>
          <p:nvPr>
            <p:ph idx="4294967295" type="sldNum"/>
          </p:nvPr>
        </p:nvSpPr>
        <p:spPr>
          <a:xfrm>
            <a:off x="201810" y="4886324"/>
            <a:ext cx="89298" cy="11385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61A8"/>
              </a:buClr>
              <a:buSzPts val="900"/>
              <a:buFont typeface="Helvetica Neue"/>
              <a:buNone/>
            </a:pPr>
            <a:fld id="{00000000-1234-1234-1234-123412341234}" type="slidenum">
              <a:rPr lang="en" sz="900">
                <a:solidFill>
                  <a:srgbClr val="0061A8"/>
                </a:solidFill>
              </a:rPr>
              <a:t>‹#›</a:t>
            </a:fld>
            <a:endParaRPr sz="9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2"/>
          <p:cNvSpPr txBox="1"/>
          <p:nvPr>
            <p:ph idx="4294967295" type="sldNum"/>
          </p:nvPr>
        </p:nvSpPr>
        <p:spPr>
          <a:xfrm>
            <a:off x="6553200" y="4767262"/>
            <a:ext cx="89298" cy="93762"/>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3087"/>
              </a:buClr>
              <a:buSzPts val="800"/>
              <a:buFont typeface="Helvetica Neue"/>
              <a:buNone/>
            </a:pPr>
            <a:fld id="{00000000-1234-1234-1234-123412341234}" type="slidenum">
              <a:rPr lang="en" sz="800">
                <a:solidFill>
                  <a:srgbClr val="003087"/>
                </a:solidFill>
              </a:rPr>
              <a:t>‹#›</a:t>
            </a:fld>
            <a:endParaRPr sz="900"/>
          </a:p>
        </p:txBody>
      </p:sp>
      <p:sp>
        <p:nvSpPr>
          <p:cNvPr id="413" name="Google Shape;413;p52"/>
          <p:cNvSpPr txBox="1"/>
          <p:nvPr>
            <p:ph type="title"/>
          </p:nvPr>
        </p:nvSpPr>
        <p:spPr>
          <a:xfrm>
            <a:off x="457199" y="188416"/>
            <a:ext cx="8229601" cy="514351"/>
          </a:xfrm>
          <a:prstGeom prst="rect">
            <a:avLst/>
          </a:prstGeom>
          <a:noFill/>
          <a:ln>
            <a:noFill/>
          </a:ln>
        </p:spPr>
        <p:txBody>
          <a:bodyPr anchorCtr="0" anchor="ctr" bIns="41900" lIns="41900" spcFirstLastPara="1" rIns="41900" wrap="square" tIns="41900">
            <a:normAutofit/>
          </a:bodyPr>
          <a:lstStyle/>
          <a:p>
            <a:pPr indent="0" lvl="0" marL="0" marR="0" rtl="0" algn="l">
              <a:lnSpc>
                <a:spcPct val="100000"/>
              </a:lnSpc>
              <a:spcBef>
                <a:spcPts val="0"/>
              </a:spcBef>
              <a:spcAft>
                <a:spcPts val="0"/>
              </a:spcAft>
              <a:buClr>
                <a:srgbClr val="074184"/>
              </a:buClr>
              <a:buSzPts val="1800"/>
              <a:buFont typeface="Helvetica Neue"/>
              <a:buNone/>
            </a:pPr>
            <a:r>
              <a:rPr lang="en" sz="1800"/>
              <a:t>Developing Small-Pitch Optical Fiber Positioners for Massively Parallel Spectroscopy</a:t>
            </a:r>
            <a:endParaRPr sz="900"/>
          </a:p>
        </p:txBody>
      </p:sp>
      <p:sp>
        <p:nvSpPr>
          <p:cNvPr id="414" name="Google Shape;414;p52"/>
          <p:cNvSpPr txBox="1"/>
          <p:nvPr>
            <p:ph idx="1" type="body"/>
          </p:nvPr>
        </p:nvSpPr>
        <p:spPr>
          <a:xfrm>
            <a:off x="207650" y="886724"/>
            <a:ext cx="5144100" cy="2699100"/>
          </a:xfrm>
          <a:prstGeom prst="rect">
            <a:avLst/>
          </a:prstGeom>
          <a:noFill/>
          <a:ln>
            <a:noFill/>
          </a:ln>
        </p:spPr>
        <p:txBody>
          <a:bodyPr anchorCtr="0" anchor="t" bIns="41900" lIns="41900" spcFirstLastPara="1" rIns="41900" wrap="square" tIns="41900">
            <a:normAutofit lnSpcReduction="20000"/>
          </a:bodyPr>
          <a:lstStyle/>
          <a:p>
            <a:pPr indent="0" lvl="0" marL="0" rtl="0" algn="l">
              <a:lnSpc>
                <a:spcPct val="90000"/>
              </a:lnSpc>
              <a:spcBef>
                <a:spcPts val="0"/>
              </a:spcBef>
              <a:spcAft>
                <a:spcPts val="0"/>
              </a:spcAft>
              <a:buClr>
                <a:srgbClr val="595959"/>
              </a:buClr>
              <a:buSzPts val="1800"/>
              <a:buNone/>
            </a:pPr>
            <a:r>
              <a:rPr lang="en" sz="1800"/>
              <a:t>DES/LSST will need new telescopes and instruments to attain sufficient amounts of spectroscopic follow-up. </a:t>
            </a:r>
            <a:endParaRPr sz="900"/>
          </a:p>
          <a:p>
            <a:pPr indent="0" lvl="0" marL="0" rtl="0" algn="l">
              <a:lnSpc>
                <a:spcPct val="90000"/>
              </a:lnSpc>
              <a:spcBef>
                <a:spcPts val="300"/>
              </a:spcBef>
              <a:spcAft>
                <a:spcPts val="0"/>
              </a:spcAft>
              <a:buClr>
                <a:srgbClr val="595959"/>
              </a:buClr>
              <a:buSzPts val="1800"/>
              <a:buNone/>
            </a:pPr>
            <a:r>
              <a:t/>
            </a:r>
            <a:endParaRPr sz="1800"/>
          </a:p>
          <a:p>
            <a:pPr indent="0" lvl="0" marL="0" rtl="0" algn="l">
              <a:lnSpc>
                <a:spcPct val="90000"/>
              </a:lnSpc>
              <a:spcBef>
                <a:spcPts val="300"/>
              </a:spcBef>
              <a:spcAft>
                <a:spcPts val="0"/>
              </a:spcAft>
              <a:buClr>
                <a:srgbClr val="595959"/>
              </a:buClr>
              <a:buSzPts val="1800"/>
              <a:buNone/>
            </a:pPr>
            <a:r>
              <a:rPr lang="en" sz="1800"/>
              <a:t>A limitation on the number of spectra that can be simultaneously acquired is the size of the Fiber Positioner. Currently used technologies permit ~ 1 cm distance between them.</a:t>
            </a:r>
            <a:endParaRPr sz="900"/>
          </a:p>
          <a:p>
            <a:pPr indent="0" lvl="0" marL="0" rtl="0" algn="l">
              <a:lnSpc>
                <a:spcPct val="90000"/>
              </a:lnSpc>
              <a:spcBef>
                <a:spcPts val="300"/>
              </a:spcBef>
              <a:spcAft>
                <a:spcPts val="0"/>
              </a:spcAft>
              <a:buClr>
                <a:srgbClr val="595959"/>
              </a:buClr>
              <a:buSzPts val="1800"/>
              <a:buNone/>
            </a:pPr>
            <a:r>
              <a:t/>
            </a:r>
            <a:endParaRPr sz="1800"/>
          </a:p>
          <a:p>
            <a:pPr indent="0" lvl="0" marL="0" rtl="0" algn="l">
              <a:lnSpc>
                <a:spcPct val="90000"/>
              </a:lnSpc>
              <a:spcBef>
                <a:spcPts val="300"/>
              </a:spcBef>
              <a:spcAft>
                <a:spcPts val="0"/>
              </a:spcAft>
              <a:buClr>
                <a:srgbClr val="595959"/>
              </a:buClr>
              <a:buSzPts val="1800"/>
              <a:buNone/>
            </a:pPr>
            <a:r>
              <a:rPr lang="en" sz="1800"/>
              <a:t>Our LDRD Goal is to build 5 to 6 mm pitch optical fiber positions for massively parallel spectroscopy. </a:t>
            </a:r>
            <a:endParaRPr sz="900"/>
          </a:p>
        </p:txBody>
      </p:sp>
      <p:pic>
        <p:nvPicPr>
          <p:cNvPr descr="Picture 6" id="415" name="Google Shape;415;p52"/>
          <p:cNvPicPr preferRelativeResize="0"/>
          <p:nvPr/>
        </p:nvPicPr>
        <p:blipFill rotWithShape="1">
          <a:blip r:embed="rId3">
            <a:alphaModFix/>
          </a:blip>
          <a:srcRect b="0" l="0" r="0" t="0"/>
          <a:stretch/>
        </p:blipFill>
        <p:spPr>
          <a:xfrm>
            <a:off x="6152198" y="1410578"/>
            <a:ext cx="1858804" cy="3552720"/>
          </a:xfrm>
          <a:prstGeom prst="rect">
            <a:avLst/>
          </a:prstGeom>
          <a:noFill/>
          <a:ln>
            <a:noFill/>
          </a:ln>
        </p:spPr>
      </p:pic>
      <p:sp>
        <p:nvSpPr>
          <p:cNvPr id="416" name="Google Shape;416;p52"/>
          <p:cNvSpPr txBox="1"/>
          <p:nvPr/>
        </p:nvSpPr>
        <p:spPr>
          <a:xfrm>
            <a:off x="5544849" y="702775"/>
            <a:ext cx="3073500" cy="804600"/>
          </a:xfrm>
          <a:prstGeom prst="rect">
            <a:avLst/>
          </a:prstGeom>
          <a:noFill/>
          <a:ln>
            <a:noFill/>
          </a:ln>
        </p:spPr>
        <p:txBody>
          <a:bodyPr anchorCtr="0" anchor="t" bIns="29450" lIns="29450" spcFirstLastPara="1" rIns="29450" wrap="square" tIns="29450">
            <a:spAutoFit/>
          </a:bodyPr>
          <a:lstStyle/>
          <a:p>
            <a:pPr indent="0" lvl="0" marL="0" marR="0" rtl="0" algn="l">
              <a:lnSpc>
                <a:spcPct val="120000"/>
              </a:lnSpc>
              <a:spcBef>
                <a:spcPts val="0"/>
              </a:spcBef>
              <a:spcAft>
                <a:spcPts val="0"/>
              </a:spcAft>
              <a:buClr>
                <a:srgbClr val="0061A8"/>
              </a:buClr>
              <a:buSzPts val="2200"/>
              <a:buFont typeface="Helvetica Neue"/>
              <a:buNone/>
            </a:pPr>
            <a:r>
              <a:rPr b="0" i="0" lang="en" sz="2200" u="none" cap="none" strike="noStrike">
                <a:solidFill>
                  <a:srgbClr val="0061A8"/>
                </a:solidFill>
                <a:latin typeface="Helvetica Neue"/>
                <a:ea typeface="Helvetica Neue"/>
                <a:cs typeface="Helvetica Neue"/>
                <a:sym typeface="Helvetica Neue"/>
              </a:rPr>
              <a:t>Prototype Tilting Spine @ FNAL</a:t>
            </a:r>
            <a:endParaRPr sz="900"/>
          </a:p>
        </p:txBody>
      </p:sp>
      <p:pic>
        <p:nvPicPr>
          <p:cNvPr descr="Picture 1" id="417" name="Google Shape;417;p52"/>
          <p:cNvPicPr preferRelativeResize="0"/>
          <p:nvPr/>
        </p:nvPicPr>
        <p:blipFill rotWithShape="1">
          <a:blip r:embed="rId4">
            <a:alphaModFix/>
          </a:blip>
          <a:srcRect b="0" l="0" r="0" t="0"/>
          <a:stretch/>
        </p:blipFill>
        <p:spPr>
          <a:xfrm>
            <a:off x="285294" y="3904024"/>
            <a:ext cx="3736970" cy="696000"/>
          </a:xfrm>
          <a:prstGeom prst="rect">
            <a:avLst/>
          </a:prstGeom>
          <a:noFill/>
          <a:ln>
            <a:noFill/>
          </a:ln>
        </p:spPr>
      </p:pic>
      <p:sp>
        <p:nvSpPr>
          <p:cNvPr id="418" name="Google Shape;418;p52"/>
          <p:cNvSpPr txBox="1"/>
          <p:nvPr/>
        </p:nvSpPr>
        <p:spPr>
          <a:xfrm>
            <a:off x="266134" y="4810720"/>
            <a:ext cx="706023" cy="196750"/>
          </a:xfrm>
          <a:prstGeom prst="rect">
            <a:avLst/>
          </a:prstGeom>
          <a:noFill/>
          <a:ln>
            <a:noFill/>
          </a:ln>
        </p:spPr>
        <p:txBody>
          <a:bodyPr anchorCtr="0" anchor="ctr" bIns="46550" lIns="46550" spcFirstLastPara="1" rIns="46550" wrap="square" tIns="46550">
            <a:spAutoFit/>
          </a:bodyPr>
          <a:lstStyle/>
          <a:p>
            <a:pPr indent="0" lvl="0" marL="0" marR="0" rtl="0" algn="l">
              <a:lnSpc>
                <a:spcPct val="120000"/>
              </a:lnSpc>
              <a:spcBef>
                <a:spcPts val="0"/>
              </a:spcBef>
              <a:spcAft>
                <a:spcPts val="0"/>
              </a:spcAft>
              <a:buClr>
                <a:srgbClr val="000000"/>
              </a:buClr>
              <a:buSzPts val="1000"/>
              <a:buFont typeface="Helvetica Neue"/>
              <a:buNone/>
            </a:pPr>
            <a:r>
              <a:rPr b="0" i="0" lang="en" sz="1000" u="none" cap="none" strike="noStrike">
                <a:solidFill>
                  <a:srgbClr val="000000"/>
                </a:solidFill>
                <a:latin typeface="Helvetica Neue"/>
                <a:ea typeface="Helvetica Neue"/>
                <a:cs typeface="Helvetica Neue"/>
                <a:sym typeface="Helvetica Neue"/>
              </a:rPr>
              <a:t>Tom Diehl</a:t>
            </a:r>
            <a:endParaRPr sz="9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53"/>
          <p:cNvSpPr txBox="1"/>
          <p:nvPr>
            <p:ph type="title"/>
          </p:nvPr>
        </p:nvSpPr>
        <p:spPr>
          <a:xfrm>
            <a:off x="228600" y="2105123"/>
            <a:ext cx="8686800" cy="4812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Precision</a:t>
            </a:r>
            <a:r>
              <a:rPr lang="en"/>
              <a:t> frontier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7"/>
          <p:cNvSpPr txBox="1"/>
          <p:nvPr>
            <p:ph type="title"/>
          </p:nvPr>
        </p:nvSpPr>
        <p:spPr>
          <a:xfrm>
            <a:off x="228600" y="2105123"/>
            <a:ext cx="8686800" cy="4812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Energy frontier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4"/>
          <p:cNvSpPr txBox="1"/>
          <p:nvPr>
            <p:ph idx="1" type="body"/>
          </p:nvPr>
        </p:nvSpPr>
        <p:spPr>
          <a:xfrm>
            <a:off x="235800" y="612150"/>
            <a:ext cx="8672400" cy="3919200"/>
          </a:xfrm>
          <a:prstGeom prst="rect">
            <a:avLst/>
          </a:prstGeom>
        </p:spPr>
        <p:txBody>
          <a:bodyPr anchorCtr="0" anchor="t" bIns="0" lIns="0" spcFirstLastPara="1" rIns="0" wrap="square" tIns="0">
            <a:noAutofit/>
          </a:bodyPr>
          <a:lstStyle/>
          <a:p>
            <a:pPr indent="0" lvl="0" marL="0" rtl="0" algn="l">
              <a:spcBef>
                <a:spcPts val="480"/>
              </a:spcBef>
              <a:spcAft>
                <a:spcPts val="0"/>
              </a:spcAft>
              <a:buNone/>
            </a:pPr>
            <a:r>
              <a:t/>
            </a:r>
            <a:endParaRPr sz="1800"/>
          </a:p>
          <a:p>
            <a:pPr indent="-342900" lvl="0" marL="457200" rtl="0" algn="l">
              <a:spcBef>
                <a:spcPts val="480"/>
              </a:spcBef>
              <a:spcAft>
                <a:spcPts val="0"/>
              </a:spcAft>
              <a:buSzPts val="1800"/>
              <a:buChar char="•"/>
            </a:pPr>
            <a:r>
              <a:rPr lang="en" sz="1800"/>
              <a:t>Radiation hard electronics </a:t>
            </a:r>
            <a:endParaRPr sz="1800"/>
          </a:p>
          <a:p>
            <a:pPr indent="-342900" lvl="1" marL="914400" rtl="0" algn="l">
              <a:spcBef>
                <a:spcPts val="0"/>
              </a:spcBef>
              <a:spcAft>
                <a:spcPts val="0"/>
              </a:spcAft>
              <a:buSzPts val="1800"/>
              <a:buChar char="–"/>
            </a:pPr>
            <a:r>
              <a:rPr lang="en" sz="1800"/>
              <a:t>Component qualifications is needed</a:t>
            </a:r>
            <a:endParaRPr sz="1800"/>
          </a:p>
          <a:p>
            <a:pPr indent="-342900" lvl="0" marL="457200" rtl="0" algn="l">
              <a:spcBef>
                <a:spcPts val="0"/>
              </a:spcBef>
              <a:spcAft>
                <a:spcPts val="0"/>
              </a:spcAft>
              <a:buSzPts val="1800"/>
              <a:buChar char="•"/>
            </a:pPr>
            <a:r>
              <a:rPr lang="en" sz="1800"/>
              <a:t>Fast rad hard calorimeter</a:t>
            </a:r>
            <a:endParaRPr sz="1800"/>
          </a:p>
          <a:p>
            <a:pPr indent="-342900" lvl="1" marL="914400" rtl="0" algn="l">
              <a:spcBef>
                <a:spcPts val="0"/>
              </a:spcBef>
              <a:spcAft>
                <a:spcPts val="0"/>
              </a:spcAft>
              <a:buSzPts val="1800"/>
              <a:buChar char="–"/>
            </a:pPr>
            <a:r>
              <a:rPr lang="en" sz="1800"/>
              <a:t>&lt;10% energy resolution and 500ps timing</a:t>
            </a:r>
            <a:endParaRPr sz="1800"/>
          </a:p>
          <a:p>
            <a:pPr indent="-342900" lvl="1" marL="914400" rtl="0" algn="l">
              <a:spcBef>
                <a:spcPts val="0"/>
              </a:spcBef>
              <a:spcAft>
                <a:spcPts val="0"/>
              </a:spcAft>
              <a:buSzPts val="1800"/>
              <a:buChar char="–"/>
            </a:pPr>
            <a:r>
              <a:rPr lang="en" sz="1800"/>
              <a:t>~1MRad and 10</a:t>
            </a:r>
            <a:r>
              <a:rPr baseline="30000" lang="en" sz="1800"/>
              <a:t>13</a:t>
            </a:r>
            <a:r>
              <a:rPr lang="en" sz="1800"/>
              <a:t>n_1MeV/cm</a:t>
            </a:r>
            <a:r>
              <a:rPr baseline="30000" lang="en" sz="1800"/>
              <a:t>2</a:t>
            </a:r>
            <a:endParaRPr baseline="30000" sz="1800"/>
          </a:p>
          <a:p>
            <a:pPr indent="-342900" lvl="0" marL="457200" rtl="0" algn="l">
              <a:spcBef>
                <a:spcPts val="0"/>
              </a:spcBef>
              <a:spcAft>
                <a:spcPts val="0"/>
              </a:spcAft>
              <a:buSzPts val="1800"/>
              <a:buChar char="•"/>
            </a:pPr>
            <a:r>
              <a:rPr lang="en" sz="1800"/>
              <a:t>Ultra low mass tracker</a:t>
            </a:r>
            <a:endParaRPr sz="1800"/>
          </a:p>
          <a:p>
            <a:pPr indent="-342900" lvl="1" marL="914400" rtl="0" algn="l">
              <a:spcBef>
                <a:spcPts val="0"/>
              </a:spcBef>
              <a:spcAft>
                <a:spcPts val="0"/>
              </a:spcAft>
              <a:buSzPts val="1800"/>
              <a:buChar char="–"/>
            </a:pPr>
            <a:r>
              <a:rPr lang="en" sz="1800"/>
              <a:t>&lt;0.1% X</a:t>
            </a:r>
            <a:r>
              <a:rPr baseline="-25000" lang="en" sz="1800"/>
              <a:t>0</a:t>
            </a:r>
            <a:r>
              <a:rPr lang="en" sz="1800"/>
              <a:t> with &lt;100ps TOF tracking for PID</a:t>
            </a:r>
            <a:endParaRPr sz="1800"/>
          </a:p>
          <a:p>
            <a:pPr indent="-342900" lvl="0" marL="457200" rtl="0" algn="l">
              <a:spcBef>
                <a:spcPts val="0"/>
              </a:spcBef>
              <a:spcAft>
                <a:spcPts val="0"/>
              </a:spcAft>
              <a:buSzPts val="1800"/>
              <a:buChar char="•"/>
            </a:pPr>
            <a:r>
              <a:rPr lang="en" sz="1800"/>
              <a:t>High efficiency cosmic ray veto system</a:t>
            </a:r>
            <a:endParaRPr sz="1800"/>
          </a:p>
          <a:p>
            <a:pPr indent="-342900" lvl="1" marL="914400" rtl="0" algn="l">
              <a:spcBef>
                <a:spcPts val="0"/>
              </a:spcBef>
              <a:spcAft>
                <a:spcPts val="0"/>
              </a:spcAft>
              <a:buSzPts val="1800"/>
              <a:buChar char="–"/>
            </a:pPr>
            <a:r>
              <a:rPr lang="en" sz="1800"/>
              <a:t>&gt;99.99% efficiency, neutron fluency issue on SiPM/scintillator</a:t>
            </a:r>
            <a:endParaRPr sz="1800"/>
          </a:p>
          <a:p>
            <a:pPr indent="-342900" lvl="0" marL="457200" rtl="0" algn="l">
              <a:spcBef>
                <a:spcPts val="0"/>
              </a:spcBef>
              <a:spcAft>
                <a:spcPts val="0"/>
              </a:spcAft>
              <a:buSzPts val="1800"/>
              <a:buChar char="•"/>
            </a:pPr>
            <a:r>
              <a:rPr lang="en" sz="1800"/>
              <a:t>High power, rad hard POL delivery</a:t>
            </a:r>
            <a:endParaRPr sz="1800"/>
          </a:p>
          <a:p>
            <a:pPr indent="-342900" lvl="1" marL="914400" rtl="0" algn="l">
              <a:spcBef>
                <a:spcPts val="0"/>
              </a:spcBef>
              <a:spcAft>
                <a:spcPts val="0"/>
              </a:spcAft>
              <a:buSzPts val="1800"/>
              <a:buChar char="–"/>
            </a:pPr>
            <a:r>
              <a:rPr lang="en" sz="1800"/>
              <a:t>Radiation and B-field hard DC/DC converters</a:t>
            </a:r>
            <a:endParaRPr sz="1800"/>
          </a:p>
          <a:p>
            <a:pPr indent="-342900" lvl="0" marL="457200" rtl="0" algn="l">
              <a:spcBef>
                <a:spcPts val="0"/>
              </a:spcBef>
              <a:spcAft>
                <a:spcPts val="0"/>
              </a:spcAft>
              <a:buSzPts val="1800"/>
              <a:buChar char="•"/>
            </a:pPr>
            <a:r>
              <a:rPr lang="en" sz="1800"/>
              <a:t>Sub-ns electronics/trigger</a:t>
            </a:r>
            <a:endParaRPr sz="1800"/>
          </a:p>
          <a:p>
            <a:pPr indent="-342900" lvl="0" marL="457200" rtl="0" algn="l">
              <a:spcBef>
                <a:spcPts val="0"/>
              </a:spcBef>
              <a:spcAft>
                <a:spcPts val="0"/>
              </a:spcAft>
              <a:buSzPts val="1800"/>
              <a:buChar char="•"/>
            </a:pPr>
            <a:r>
              <a:rPr lang="en" sz="1800"/>
              <a:t>Series of workshops on mu2e-II </a:t>
            </a:r>
            <a:endParaRPr sz="1800"/>
          </a:p>
          <a:p>
            <a:pPr indent="0" lvl="0" marL="457200" rtl="0" algn="l">
              <a:spcBef>
                <a:spcPts val="480"/>
              </a:spcBef>
              <a:spcAft>
                <a:spcPts val="0"/>
              </a:spcAft>
              <a:buNone/>
            </a:pPr>
            <a:r>
              <a:t/>
            </a:r>
            <a:endParaRPr sz="1800"/>
          </a:p>
        </p:txBody>
      </p:sp>
      <p:sp>
        <p:nvSpPr>
          <p:cNvPr id="429" name="Google Shape;429;p54"/>
          <p:cNvSpPr txBox="1"/>
          <p:nvPr>
            <p:ph type="title"/>
          </p:nvPr>
        </p:nvSpPr>
        <p:spPr>
          <a:xfrm>
            <a:off x="228600" y="77748"/>
            <a:ext cx="8686800" cy="481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Precision frontier R&amp;D challenges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5"/>
          <p:cNvSpPr txBox="1"/>
          <p:nvPr>
            <p:ph type="title"/>
          </p:nvPr>
        </p:nvSpPr>
        <p:spPr>
          <a:xfrm>
            <a:off x="228600" y="77748"/>
            <a:ext cx="8686800" cy="481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mu2e-II tracker - R&amp;D towards low mass tracker</a:t>
            </a:r>
            <a:endParaRPr/>
          </a:p>
        </p:txBody>
      </p:sp>
      <p:sp>
        <p:nvSpPr>
          <p:cNvPr id="435" name="Google Shape;435;p55"/>
          <p:cNvSpPr txBox="1"/>
          <p:nvPr>
            <p:ph idx="1" type="body"/>
          </p:nvPr>
        </p:nvSpPr>
        <p:spPr>
          <a:xfrm>
            <a:off x="228600" y="782284"/>
            <a:ext cx="8672400" cy="3741000"/>
          </a:xfrm>
          <a:prstGeom prst="rect">
            <a:avLst/>
          </a:prstGeom>
        </p:spPr>
        <p:txBody>
          <a:bodyPr anchorCtr="0" anchor="t" bIns="0" lIns="0" spcFirstLastPara="1" rIns="0" wrap="square" tIns="0">
            <a:noAutofit/>
          </a:bodyPr>
          <a:lstStyle/>
          <a:p>
            <a:pPr indent="-342900" lvl="0" marL="457200" rtl="0" algn="l">
              <a:lnSpc>
                <a:spcPct val="115000"/>
              </a:lnSpc>
              <a:spcBef>
                <a:spcPts val="1200"/>
              </a:spcBef>
              <a:spcAft>
                <a:spcPts val="0"/>
              </a:spcAft>
              <a:buClr>
                <a:srgbClr val="404040"/>
              </a:buClr>
              <a:buSzPts val="1800"/>
              <a:buChar char="●"/>
            </a:pPr>
            <a:r>
              <a:rPr lang="en" sz="1800">
                <a:latin typeface="Arial"/>
                <a:ea typeface="Arial"/>
                <a:cs typeface="Arial"/>
                <a:sym typeface="Arial"/>
              </a:rPr>
              <a:t>8 micron wall thickness, spirally wound, Mylar straws → tested for mechanical properties </a:t>
            </a:r>
            <a:endParaRPr sz="1800">
              <a:latin typeface="Arial"/>
              <a:ea typeface="Arial"/>
              <a:cs typeface="Arial"/>
              <a:sym typeface="Arial"/>
            </a:endParaRPr>
          </a:p>
          <a:p>
            <a:pPr indent="-342900" lvl="0" marL="457200" rtl="0" algn="l">
              <a:lnSpc>
                <a:spcPct val="115000"/>
              </a:lnSpc>
              <a:spcBef>
                <a:spcPts val="0"/>
              </a:spcBef>
              <a:spcAft>
                <a:spcPts val="0"/>
              </a:spcAft>
              <a:buClr>
                <a:srgbClr val="404040"/>
              </a:buClr>
              <a:buSzPts val="1800"/>
              <a:buChar char="●"/>
            </a:pPr>
            <a:r>
              <a:rPr lang="en" sz="1800">
                <a:latin typeface="Arial"/>
                <a:ea typeface="Arial"/>
                <a:cs typeface="Arial"/>
                <a:sym typeface="Arial"/>
              </a:rPr>
              <a:t>Thin straws, new handling and construction techniques will be tested → constructing a small 8 straw prototype panel which may then be further tested.</a:t>
            </a:r>
            <a:endParaRPr sz="1800">
              <a:latin typeface="Arial"/>
              <a:ea typeface="Arial"/>
              <a:cs typeface="Arial"/>
              <a:sym typeface="Arial"/>
            </a:endParaRPr>
          </a:p>
          <a:p>
            <a:pPr indent="-342900" lvl="0" marL="457200" rtl="0" algn="l">
              <a:lnSpc>
                <a:spcPct val="115000"/>
              </a:lnSpc>
              <a:spcBef>
                <a:spcPts val="0"/>
              </a:spcBef>
              <a:spcAft>
                <a:spcPts val="0"/>
              </a:spcAft>
              <a:buClr>
                <a:srgbClr val="404040"/>
              </a:buClr>
              <a:buSzPts val="1800"/>
              <a:buChar char="●"/>
            </a:pPr>
            <a:r>
              <a:rPr lang="en" sz="1800">
                <a:latin typeface="Arial"/>
                <a:ea typeface="Arial"/>
                <a:cs typeface="Arial"/>
                <a:sym typeface="Arial"/>
              </a:rPr>
              <a:t>Test stand to test permeation and resistance of mylar with different amounts and types of metal deposit.  </a:t>
            </a:r>
            <a:endParaRPr sz="1800">
              <a:latin typeface="Arial"/>
              <a:ea typeface="Arial"/>
              <a:cs typeface="Arial"/>
              <a:sym typeface="Arial"/>
            </a:endParaRPr>
          </a:p>
          <a:p>
            <a:pPr indent="-342900" lvl="0" marL="457200" rtl="0" algn="l">
              <a:lnSpc>
                <a:spcPct val="115000"/>
              </a:lnSpc>
              <a:spcBef>
                <a:spcPts val="0"/>
              </a:spcBef>
              <a:spcAft>
                <a:spcPts val="0"/>
              </a:spcAft>
              <a:buClr>
                <a:srgbClr val="404040"/>
              </a:buClr>
              <a:buSzPts val="1800"/>
              <a:buChar char="●"/>
            </a:pPr>
            <a:r>
              <a:rPr lang="en" sz="1800">
                <a:latin typeface="Arial"/>
                <a:ea typeface="Arial"/>
                <a:cs typeface="Arial"/>
                <a:sym typeface="Arial"/>
              </a:rPr>
              <a:t>Simulations in parallel to understand different geometries</a:t>
            </a:r>
            <a:endParaRPr sz="1800">
              <a:latin typeface="Arial"/>
              <a:ea typeface="Arial"/>
              <a:cs typeface="Arial"/>
              <a:sym typeface="Arial"/>
            </a:endParaRPr>
          </a:p>
          <a:p>
            <a:pPr indent="0" lvl="0" marL="0" rtl="0" algn="l">
              <a:spcBef>
                <a:spcPts val="120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6"/>
          <p:cNvSpPr txBox="1"/>
          <p:nvPr>
            <p:ph type="title"/>
          </p:nvPr>
        </p:nvSpPr>
        <p:spPr>
          <a:xfrm>
            <a:off x="228600" y="77748"/>
            <a:ext cx="8686800" cy="481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mu2e-II calorimeter</a:t>
            </a:r>
            <a:endParaRPr/>
          </a:p>
        </p:txBody>
      </p:sp>
      <p:sp>
        <p:nvSpPr>
          <p:cNvPr id="441" name="Google Shape;441;p56"/>
          <p:cNvSpPr txBox="1"/>
          <p:nvPr>
            <p:ph idx="1" type="body"/>
          </p:nvPr>
        </p:nvSpPr>
        <p:spPr>
          <a:xfrm>
            <a:off x="228600" y="782284"/>
            <a:ext cx="8672400" cy="3741000"/>
          </a:xfrm>
          <a:prstGeom prst="rect">
            <a:avLst/>
          </a:prstGeom>
        </p:spPr>
        <p:txBody>
          <a:bodyPr anchorCtr="0" anchor="t" bIns="0" lIns="0" spcFirstLastPara="1" rIns="0" wrap="square" tIns="0">
            <a:noAutofit/>
          </a:bodyPr>
          <a:lstStyle/>
          <a:p>
            <a:pPr indent="-342900" lvl="0" marL="457200" rtl="0" algn="l">
              <a:lnSpc>
                <a:spcPct val="115000"/>
              </a:lnSpc>
              <a:spcBef>
                <a:spcPts val="1200"/>
              </a:spcBef>
              <a:spcAft>
                <a:spcPts val="0"/>
              </a:spcAft>
              <a:buClr>
                <a:srgbClr val="404040"/>
              </a:buClr>
              <a:buSzPts val="1800"/>
              <a:buChar char="●"/>
            </a:pPr>
            <a:r>
              <a:rPr lang="en" sz="1800">
                <a:latin typeface="Arial"/>
                <a:ea typeface="Arial"/>
                <a:cs typeface="Arial"/>
                <a:sym typeface="Arial"/>
              </a:rPr>
              <a:t>BaF</a:t>
            </a:r>
            <a:r>
              <a:rPr baseline="-25000" lang="en" sz="1800">
                <a:latin typeface="Arial"/>
                <a:ea typeface="Arial"/>
                <a:cs typeface="Arial"/>
                <a:sym typeface="Arial"/>
              </a:rPr>
              <a:t>2</a:t>
            </a:r>
            <a:r>
              <a:rPr lang="en" sz="1800">
                <a:latin typeface="Arial"/>
                <a:ea typeface="Arial"/>
                <a:cs typeface="Arial"/>
                <a:sym typeface="Arial"/>
              </a:rPr>
              <a:t> → excellent candidate for a fast, high rate, rad hard crystal for calorimetry </a:t>
            </a:r>
            <a:endParaRPr sz="1800">
              <a:latin typeface="Arial"/>
              <a:ea typeface="Arial"/>
              <a:cs typeface="Arial"/>
              <a:sym typeface="Arial"/>
            </a:endParaRPr>
          </a:p>
          <a:p>
            <a:pPr indent="-342900" lvl="0" marL="457200" rtl="0" algn="l">
              <a:lnSpc>
                <a:spcPct val="115000"/>
              </a:lnSpc>
              <a:spcBef>
                <a:spcPts val="0"/>
              </a:spcBef>
              <a:spcAft>
                <a:spcPts val="0"/>
              </a:spcAft>
              <a:buClr>
                <a:srgbClr val="404040"/>
              </a:buClr>
              <a:buSzPts val="1800"/>
              <a:buChar char="●"/>
            </a:pPr>
            <a:r>
              <a:rPr lang="en" sz="1800">
                <a:latin typeface="Arial"/>
                <a:ea typeface="Arial"/>
                <a:cs typeface="Arial"/>
                <a:sym typeface="Arial"/>
              </a:rPr>
              <a:t>R&amp;D on SiPM for readout</a:t>
            </a:r>
            <a:endParaRPr sz="1800">
              <a:latin typeface="Arial"/>
              <a:ea typeface="Arial"/>
              <a:cs typeface="Arial"/>
              <a:sym typeface="Arial"/>
            </a:endParaRPr>
          </a:p>
          <a:p>
            <a:pPr indent="-342900" lvl="0" marL="457200" rtl="0" algn="l">
              <a:lnSpc>
                <a:spcPct val="115000"/>
              </a:lnSpc>
              <a:spcBef>
                <a:spcPts val="0"/>
              </a:spcBef>
              <a:spcAft>
                <a:spcPts val="0"/>
              </a:spcAft>
              <a:buClr>
                <a:srgbClr val="404040"/>
              </a:buClr>
              <a:buSzPts val="1800"/>
              <a:buChar char="●"/>
            </a:pPr>
            <a:r>
              <a:rPr lang="en" sz="1800">
                <a:latin typeface="Arial"/>
                <a:ea typeface="Arial"/>
                <a:cs typeface="Arial"/>
                <a:sym typeface="Arial"/>
              </a:rPr>
              <a:t>Other possible techniques include different crystals (LYSO), nanoparticle wavelength shifters, LAAPDs, etc.</a:t>
            </a:r>
            <a:endParaRPr sz="1800">
              <a:latin typeface="Arial"/>
              <a:ea typeface="Arial"/>
              <a:cs typeface="Arial"/>
              <a:sym typeface="Arial"/>
            </a:endParaRPr>
          </a:p>
          <a:p>
            <a:pPr indent="0" lvl="0" marL="0" rtl="0" algn="l">
              <a:spcBef>
                <a:spcPts val="120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8"/>
          <p:cNvSpPr txBox="1"/>
          <p:nvPr>
            <p:ph idx="2" type="body"/>
          </p:nvPr>
        </p:nvSpPr>
        <p:spPr>
          <a:xfrm>
            <a:off x="4671483" y="820871"/>
            <a:ext cx="4260900" cy="949500"/>
          </a:xfrm>
          <a:prstGeom prst="rect">
            <a:avLst/>
          </a:prstGeom>
          <a:noFill/>
          <a:ln>
            <a:noFill/>
          </a:ln>
        </p:spPr>
        <p:txBody>
          <a:bodyPr anchorCtr="0" anchor="t" bIns="0" lIns="0" spcFirstLastPara="1" rIns="0" wrap="square" tIns="0">
            <a:noAutofit/>
          </a:bodyPr>
          <a:lstStyle/>
          <a:p>
            <a:pPr indent="-317500" lvl="0" marL="342900" rtl="0" algn="l">
              <a:spcBef>
                <a:spcPts val="0"/>
              </a:spcBef>
              <a:spcAft>
                <a:spcPts val="0"/>
              </a:spcAft>
              <a:buClr>
                <a:srgbClr val="004C97"/>
              </a:buClr>
              <a:buSzPts val="1600"/>
              <a:buFont typeface="Arial"/>
              <a:buChar char="•"/>
            </a:pPr>
            <a:r>
              <a:rPr lang="en" sz="1600">
                <a:solidFill>
                  <a:srgbClr val="004C97"/>
                </a:solidFill>
              </a:rPr>
              <a:t>Small projects:</a:t>
            </a:r>
            <a:endParaRPr sz="1500"/>
          </a:p>
          <a:p>
            <a:pPr indent="-146050" lvl="1" marL="628650" rtl="0" algn="l">
              <a:spcBef>
                <a:spcPts val="320"/>
              </a:spcBef>
              <a:spcAft>
                <a:spcPts val="0"/>
              </a:spcAft>
              <a:buClr>
                <a:srgbClr val="004C97"/>
              </a:buClr>
              <a:buSzPts val="1200"/>
              <a:buFont typeface="Arial"/>
              <a:buChar char="•"/>
            </a:pPr>
            <a:r>
              <a:rPr lang="en">
                <a:solidFill>
                  <a:srgbClr val="004C97"/>
                </a:solidFill>
              </a:rPr>
              <a:t>CANFRANC – Spain </a:t>
            </a:r>
            <a:endParaRPr sz="800"/>
          </a:p>
          <a:p>
            <a:pPr indent="-146050" lvl="1" marL="628650" rtl="0" algn="l">
              <a:spcBef>
                <a:spcPts val="320"/>
              </a:spcBef>
              <a:spcAft>
                <a:spcPts val="0"/>
              </a:spcAft>
              <a:buClr>
                <a:srgbClr val="004C97"/>
              </a:buClr>
              <a:buSzPts val="1200"/>
              <a:buFont typeface="Arial"/>
              <a:buChar char="•"/>
            </a:pPr>
            <a:r>
              <a:rPr lang="en">
                <a:solidFill>
                  <a:srgbClr val="004C97"/>
                </a:solidFill>
              </a:rPr>
              <a:t>INFN: Bologna, Brescia, Gran Sasso, Napoli, Padova</a:t>
            </a:r>
            <a:endParaRPr sz="800"/>
          </a:p>
          <a:p>
            <a:pPr indent="-146050" lvl="1" marL="628650" rtl="0" algn="l">
              <a:spcBef>
                <a:spcPts val="320"/>
              </a:spcBef>
              <a:spcAft>
                <a:spcPts val="0"/>
              </a:spcAft>
              <a:buClr>
                <a:srgbClr val="004C97"/>
              </a:buClr>
              <a:buSzPts val="1200"/>
              <a:buFont typeface="Arial"/>
              <a:buChar char="•"/>
            </a:pPr>
            <a:r>
              <a:rPr lang="en">
                <a:solidFill>
                  <a:srgbClr val="004C97"/>
                </a:solidFill>
              </a:rPr>
              <a:t>Inst. Phys. Globe - France</a:t>
            </a:r>
            <a:endParaRPr sz="800"/>
          </a:p>
          <a:p>
            <a:pPr indent="-146050" lvl="1" marL="628650" rtl="0" algn="l">
              <a:spcBef>
                <a:spcPts val="320"/>
              </a:spcBef>
              <a:spcAft>
                <a:spcPts val="0"/>
              </a:spcAft>
              <a:buClr>
                <a:srgbClr val="004C97"/>
              </a:buClr>
              <a:buSzPts val="1200"/>
              <a:buFont typeface="Arial"/>
              <a:buChar char="•"/>
            </a:pPr>
            <a:r>
              <a:rPr lang="en">
                <a:solidFill>
                  <a:srgbClr val="004C97"/>
                </a:solidFill>
              </a:rPr>
              <a:t>NYU – Abu Dhabi</a:t>
            </a:r>
            <a:endParaRPr sz="800"/>
          </a:p>
          <a:p>
            <a:pPr indent="-146050" lvl="1" marL="628650" rtl="0" algn="l">
              <a:spcBef>
                <a:spcPts val="320"/>
              </a:spcBef>
              <a:spcAft>
                <a:spcPts val="0"/>
              </a:spcAft>
              <a:buClr>
                <a:srgbClr val="004C97"/>
              </a:buClr>
              <a:buSzPts val="1200"/>
              <a:buFont typeface="Arial"/>
              <a:buChar char="•"/>
            </a:pPr>
            <a:r>
              <a:rPr lang="en">
                <a:solidFill>
                  <a:srgbClr val="004C97"/>
                </a:solidFill>
              </a:rPr>
              <a:t>Tel Aviv University</a:t>
            </a:r>
            <a:endParaRPr sz="800"/>
          </a:p>
          <a:p>
            <a:pPr indent="-146050" lvl="1" marL="628650" rtl="0" algn="l">
              <a:spcBef>
                <a:spcPts val="320"/>
              </a:spcBef>
              <a:spcAft>
                <a:spcPts val="0"/>
              </a:spcAft>
              <a:buClr>
                <a:srgbClr val="004C97"/>
              </a:buClr>
              <a:buSzPts val="1200"/>
              <a:buFont typeface="Arial"/>
              <a:buChar char="•"/>
            </a:pPr>
            <a:r>
              <a:rPr lang="en">
                <a:solidFill>
                  <a:srgbClr val="004C97"/>
                </a:solidFill>
              </a:rPr>
              <a:t>UIS – Colombia</a:t>
            </a:r>
            <a:endParaRPr sz="800"/>
          </a:p>
          <a:p>
            <a:pPr indent="-146050" lvl="1" marL="628650" rtl="0" algn="l">
              <a:spcBef>
                <a:spcPts val="320"/>
              </a:spcBef>
              <a:spcAft>
                <a:spcPts val="0"/>
              </a:spcAft>
              <a:buClr>
                <a:srgbClr val="004C97"/>
              </a:buClr>
              <a:buSzPts val="1200"/>
              <a:buFont typeface="Arial"/>
              <a:buChar char="•"/>
            </a:pPr>
            <a:r>
              <a:rPr lang="en">
                <a:solidFill>
                  <a:srgbClr val="004C97"/>
                </a:solidFill>
              </a:rPr>
              <a:t>Univ. Liverpool</a:t>
            </a:r>
            <a:endParaRPr sz="800"/>
          </a:p>
          <a:p>
            <a:pPr indent="-146050" lvl="1" marL="628650" rtl="0" algn="l">
              <a:spcBef>
                <a:spcPts val="320"/>
              </a:spcBef>
              <a:spcAft>
                <a:spcPts val="0"/>
              </a:spcAft>
              <a:buClr>
                <a:srgbClr val="FF0000"/>
              </a:buClr>
              <a:buSzPts val="1200"/>
              <a:buFont typeface="Arial"/>
              <a:buChar char="•"/>
            </a:pPr>
            <a:r>
              <a:rPr lang="en">
                <a:solidFill>
                  <a:srgbClr val="FF0000"/>
                </a:solidFill>
              </a:rPr>
              <a:t>IDEON – Canada – 2021 </a:t>
            </a:r>
            <a:endParaRPr sz="800"/>
          </a:p>
          <a:p>
            <a:pPr indent="-146050" lvl="1" marL="628650" rtl="0" algn="l">
              <a:spcBef>
                <a:spcPts val="320"/>
              </a:spcBef>
              <a:spcAft>
                <a:spcPts val="0"/>
              </a:spcAft>
              <a:buClr>
                <a:srgbClr val="FF0000"/>
              </a:buClr>
              <a:buSzPts val="1200"/>
              <a:buFont typeface="Arial"/>
              <a:buChar char="•"/>
            </a:pPr>
            <a:r>
              <a:rPr lang="en">
                <a:solidFill>
                  <a:srgbClr val="FF0000"/>
                </a:solidFill>
              </a:rPr>
              <a:t>Chichen Itza Tomography – 2021</a:t>
            </a:r>
            <a:endParaRPr sz="800"/>
          </a:p>
          <a:p>
            <a:pPr indent="-146050" lvl="1" marL="628650" rtl="0" algn="l">
              <a:spcBef>
                <a:spcPts val="320"/>
              </a:spcBef>
              <a:spcAft>
                <a:spcPts val="0"/>
              </a:spcAft>
              <a:buClr>
                <a:srgbClr val="FF0000"/>
              </a:buClr>
              <a:buSzPts val="1200"/>
              <a:buFont typeface="Arial"/>
              <a:buChar char="•"/>
            </a:pPr>
            <a:r>
              <a:rPr lang="en">
                <a:solidFill>
                  <a:srgbClr val="FF0000"/>
                </a:solidFill>
              </a:rPr>
              <a:t>SNOLAB –2021</a:t>
            </a:r>
            <a:endParaRPr sz="800"/>
          </a:p>
          <a:p>
            <a:pPr indent="-146050" lvl="1" marL="628650" rtl="0" algn="l">
              <a:spcBef>
                <a:spcPts val="320"/>
              </a:spcBef>
              <a:spcAft>
                <a:spcPts val="0"/>
              </a:spcAft>
              <a:buClr>
                <a:srgbClr val="FF0000"/>
              </a:buClr>
              <a:buSzPts val="1200"/>
              <a:buFont typeface="Arial"/>
              <a:buChar char="•"/>
            </a:pPr>
            <a:r>
              <a:rPr lang="en">
                <a:solidFill>
                  <a:srgbClr val="FF0000"/>
                </a:solidFill>
              </a:rPr>
              <a:t>NRL – 2021</a:t>
            </a:r>
            <a:endParaRPr sz="800"/>
          </a:p>
          <a:p>
            <a:pPr indent="-317500" lvl="0" marL="342900" rtl="0" algn="l">
              <a:spcBef>
                <a:spcPts val="400"/>
              </a:spcBef>
              <a:spcAft>
                <a:spcPts val="0"/>
              </a:spcAft>
              <a:buClr>
                <a:srgbClr val="004C97"/>
              </a:buClr>
              <a:buSzPts val="1600"/>
              <a:buFont typeface="Arial"/>
              <a:buChar char="•"/>
            </a:pPr>
            <a:r>
              <a:rPr lang="en" sz="1600">
                <a:solidFill>
                  <a:srgbClr val="004C97"/>
                </a:solidFill>
              </a:rPr>
              <a:t>DOE complex:</a:t>
            </a:r>
            <a:endParaRPr sz="1600"/>
          </a:p>
          <a:p>
            <a:pPr indent="-146050" lvl="1" marL="628650" rtl="0" algn="l">
              <a:spcBef>
                <a:spcPts val="320"/>
              </a:spcBef>
              <a:spcAft>
                <a:spcPts val="0"/>
              </a:spcAft>
              <a:buClr>
                <a:srgbClr val="004C97"/>
              </a:buClr>
              <a:buSzPts val="1200"/>
              <a:buFont typeface="Arial"/>
              <a:buChar char="•"/>
            </a:pPr>
            <a:r>
              <a:rPr lang="en">
                <a:solidFill>
                  <a:srgbClr val="004C97"/>
                </a:solidFill>
              </a:rPr>
              <a:t>ANL: STAR (Supervision &amp; QC)</a:t>
            </a:r>
            <a:endParaRPr sz="800"/>
          </a:p>
          <a:p>
            <a:pPr indent="-146050" lvl="1" marL="628650" rtl="0" algn="l">
              <a:spcBef>
                <a:spcPts val="320"/>
              </a:spcBef>
              <a:spcAft>
                <a:spcPts val="0"/>
              </a:spcAft>
              <a:buClr>
                <a:srgbClr val="004C97"/>
              </a:buClr>
              <a:buSzPts val="1200"/>
              <a:buFont typeface="Arial"/>
              <a:buChar char="•"/>
            </a:pPr>
            <a:r>
              <a:rPr lang="en">
                <a:solidFill>
                  <a:srgbClr val="004C97"/>
                </a:solidFill>
              </a:rPr>
              <a:t>JLAB:  CLAS, CDet</a:t>
            </a:r>
            <a:endParaRPr>
              <a:solidFill>
                <a:srgbClr val="004C97"/>
              </a:solidFill>
            </a:endParaRPr>
          </a:p>
          <a:p>
            <a:pPr indent="-146050" lvl="1" marL="628650" rtl="0" algn="l">
              <a:spcBef>
                <a:spcPts val="320"/>
              </a:spcBef>
              <a:spcAft>
                <a:spcPts val="0"/>
              </a:spcAft>
              <a:buClr>
                <a:srgbClr val="004C97"/>
              </a:buClr>
              <a:buSzPts val="1200"/>
              <a:buFont typeface="Arial"/>
              <a:buChar char="•"/>
            </a:pPr>
            <a:r>
              <a:rPr lang="en">
                <a:solidFill>
                  <a:srgbClr val="004C97"/>
                </a:solidFill>
              </a:rPr>
              <a:t>LANL</a:t>
            </a:r>
            <a:endParaRPr sz="800"/>
          </a:p>
          <a:p>
            <a:pPr indent="-215900" lvl="0" marL="342900" rtl="0" algn="l">
              <a:spcBef>
                <a:spcPts val="400"/>
              </a:spcBef>
              <a:spcAft>
                <a:spcPts val="0"/>
              </a:spcAft>
              <a:buClr>
                <a:srgbClr val="505050"/>
              </a:buClr>
              <a:buSzPts val="2000"/>
              <a:buFont typeface="Arial"/>
              <a:buNone/>
            </a:pPr>
            <a:r>
              <a:t/>
            </a:r>
            <a:endParaRPr sz="1600"/>
          </a:p>
        </p:txBody>
      </p:sp>
      <p:sp>
        <p:nvSpPr>
          <p:cNvPr id="193" name="Google Shape;193;p28"/>
          <p:cNvSpPr txBox="1"/>
          <p:nvPr>
            <p:ph idx="3" type="body"/>
          </p:nvPr>
        </p:nvSpPr>
        <p:spPr>
          <a:xfrm>
            <a:off x="279401" y="858971"/>
            <a:ext cx="4251300" cy="2676600"/>
          </a:xfrm>
          <a:prstGeom prst="rect">
            <a:avLst/>
          </a:prstGeom>
          <a:noFill/>
          <a:ln>
            <a:noFill/>
          </a:ln>
        </p:spPr>
        <p:txBody>
          <a:bodyPr anchorCtr="0" anchor="t" bIns="0" lIns="0" spcFirstLastPara="1" rIns="0" wrap="square" tIns="0">
            <a:noAutofit/>
          </a:bodyPr>
          <a:lstStyle/>
          <a:p>
            <a:pPr indent="-311150" lvl="0" marL="342900" rtl="0" algn="l">
              <a:spcBef>
                <a:spcPts val="0"/>
              </a:spcBef>
              <a:spcAft>
                <a:spcPts val="0"/>
              </a:spcAft>
              <a:buClr>
                <a:srgbClr val="004C97"/>
              </a:buClr>
              <a:buSzPts val="1500"/>
              <a:buChar char="•"/>
            </a:pPr>
            <a:r>
              <a:rPr lang="en" sz="1500">
                <a:solidFill>
                  <a:srgbClr val="004C97"/>
                </a:solidFill>
              </a:rPr>
              <a:t>FNAL experiments:</a:t>
            </a:r>
            <a:endParaRPr sz="1900"/>
          </a:p>
          <a:p>
            <a:pPr indent="-254000" lvl="1" marL="742950" rtl="0" algn="l">
              <a:spcBef>
                <a:spcPts val="360"/>
              </a:spcBef>
              <a:spcAft>
                <a:spcPts val="0"/>
              </a:spcAft>
              <a:buClr>
                <a:srgbClr val="004C97"/>
              </a:buClr>
              <a:buSzPts val="1300"/>
              <a:buFont typeface="Arial"/>
              <a:buChar char="•"/>
            </a:pPr>
            <a:r>
              <a:rPr lang="en" sz="1300">
                <a:solidFill>
                  <a:srgbClr val="004C97"/>
                </a:solidFill>
              </a:rPr>
              <a:t>MINOS (supervision &amp; QC)</a:t>
            </a:r>
            <a:endParaRPr sz="1700"/>
          </a:p>
          <a:p>
            <a:pPr indent="-254000" lvl="1" marL="742950" rtl="0" algn="l">
              <a:spcBef>
                <a:spcPts val="360"/>
              </a:spcBef>
              <a:spcAft>
                <a:spcPts val="0"/>
              </a:spcAft>
              <a:buClr>
                <a:schemeClr val="dk1"/>
              </a:buClr>
              <a:buSzPts val="1300"/>
              <a:buFont typeface="Arial"/>
              <a:buChar char="•"/>
            </a:pPr>
            <a:r>
              <a:rPr lang="en" sz="1300">
                <a:solidFill>
                  <a:schemeClr val="dk1"/>
                </a:solidFill>
              </a:rPr>
              <a:t>MINERvA</a:t>
            </a:r>
            <a:r>
              <a:rPr lang="en" sz="1300">
                <a:solidFill>
                  <a:srgbClr val="0070C0"/>
                </a:solidFill>
              </a:rPr>
              <a:t> </a:t>
            </a:r>
            <a:endParaRPr sz="1700"/>
          </a:p>
          <a:p>
            <a:pPr indent="-254000" lvl="1" marL="742950" rtl="0" algn="l">
              <a:spcBef>
                <a:spcPts val="360"/>
              </a:spcBef>
              <a:spcAft>
                <a:spcPts val="0"/>
              </a:spcAft>
              <a:buClr>
                <a:schemeClr val="dk1"/>
              </a:buClr>
              <a:buSzPts val="1300"/>
              <a:buFont typeface="Arial"/>
              <a:buChar char="•"/>
            </a:pPr>
            <a:r>
              <a:rPr lang="en" sz="1300">
                <a:solidFill>
                  <a:schemeClr val="dk1"/>
                </a:solidFill>
              </a:rPr>
              <a:t>Mu2e CRV – 2018</a:t>
            </a:r>
            <a:endParaRPr sz="1700"/>
          </a:p>
          <a:p>
            <a:pPr indent="-254000" lvl="1" marL="742950" rtl="0" algn="l">
              <a:spcBef>
                <a:spcPts val="360"/>
              </a:spcBef>
              <a:spcAft>
                <a:spcPts val="0"/>
              </a:spcAft>
              <a:buClr>
                <a:srgbClr val="FF0000"/>
              </a:buClr>
              <a:buSzPts val="1300"/>
              <a:buFont typeface="Arial"/>
              <a:buChar char="•"/>
            </a:pPr>
            <a:r>
              <a:rPr lang="en" sz="1300">
                <a:solidFill>
                  <a:srgbClr val="FF0000"/>
                </a:solidFill>
              </a:rPr>
              <a:t>LDMX – 2021</a:t>
            </a:r>
            <a:endParaRPr sz="1700"/>
          </a:p>
          <a:p>
            <a:pPr indent="-254000" lvl="1" marL="742950" rtl="0" algn="l">
              <a:spcBef>
                <a:spcPts val="360"/>
              </a:spcBef>
              <a:spcAft>
                <a:spcPts val="0"/>
              </a:spcAft>
              <a:buClr>
                <a:srgbClr val="FF0000"/>
              </a:buClr>
              <a:buSzPts val="1300"/>
              <a:buFont typeface="Arial"/>
              <a:buChar char="•"/>
            </a:pPr>
            <a:r>
              <a:rPr lang="en" sz="1300">
                <a:solidFill>
                  <a:srgbClr val="FF0000"/>
                </a:solidFill>
              </a:rPr>
              <a:t>CMS – 2021</a:t>
            </a:r>
            <a:endParaRPr sz="1700"/>
          </a:p>
          <a:p>
            <a:pPr indent="-254000" lvl="1" marL="742950" rtl="0" algn="l">
              <a:spcBef>
                <a:spcPts val="360"/>
              </a:spcBef>
              <a:spcAft>
                <a:spcPts val="0"/>
              </a:spcAft>
              <a:buClr>
                <a:srgbClr val="FF0000"/>
              </a:buClr>
              <a:buSzPts val="1300"/>
              <a:buFont typeface="Arial"/>
              <a:buChar char="•"/>
            </a:pPr>
            <a:r>
              <a:rPr lang="en" sz="1300">
                <a:solidFill>
                  <a:srgbClr val="FF0000"/>
                </a:solidFill>
              </a:rPr>
              <a:t>EGP Egypt pyramids – 2021</a:t>
            </a:r>
            <a:endParaRPr sz="1700"/>
          </a:p>
          <a:p>
            <a:pPr indent="-311150" lvl="0" marL="342900" rtl="0" algn="l">
              <a:spcBef>
                <a:spcPts val="400"/>
              </a:spcBef>
              <a:spcAft>
                <a:spcPts val="0"/>
              </a:spcAft>
              <a:buClr>
                <a:srgbClr val="004C97"/>
              </a:buClr>
              <a:buSzPts val="1500"/>
              <a:buChar char="•"/>
            </a:pPr>
            <a:r>
              <a:rPr lang="en" sz="1500">
                <a:solidFill>
                  <a:srgbClr val="004C97"/>
                </a:solidFill>
              </a:rPr>
              <a:t>Large projects:</a:t>
            </a:r>
            <a:endParaRPr sz="1900"/>
          </a:p>
          <a:p>
            <a:pPr indent="-254000" lvl="1" marL="742950" rtl="0" algn="l">
              <a:spcBef>
                <a:spcPts val="360"/>
              </a:spcBef>
              <a:spcAft>
                <a:spcPts val="0"/>
              </a:spcAft>
              <a:buClr>
                <a:srgbClr val="004C97"/>
              </a:buClr>
              <a:buSzPts val="1300"/>
              <a:buFont typeface="Arial"/>
              <a:buChar char="•"/>
            </a:pPr>
            <a:r>
              <a:rPr lang="en" sz="1300">
                <a:solidFill>
                  <a:srgbClr val="004C97"/>
                </a:solidFill>
              </a:rPr>
              <a:t>K2K (Supervision &amp; QC)</a:t>
            </a:r>
            <a:endParaRPr sz="1700"/>
          </a:p>
          <a:p>
            <a:pPr indent="-254000" lvl="1" marL="742950" rtl="0" algn="l">
              <a:spcBef>
                <a:spcPts val="360"/>
              </a:spcBef>
              <a:spcAft>
                <a:spcPts val="0"/>
              </a:spcAft>
              <a:buClr>
                <a:srgbClr val="004C97"/>
              </a:buClr>
              <a:buSzPts val="1300"/>
              <a:buFont typeface="Arial"/>
              <a:buChar char="•"/>
            </a:pPr>
            <a:r>
              <a:rPr lang="en" sz="1300">
                <a:solidFill>
                  <a:srgbClr val="004C97"/>
                </a:solidFill>
              </a:rPr>
              <a:t>T2K: P0D, ECal, INGRID</a:t>
            </a:r>
            <a:endParaRPr sz="1700"/>
          </a:p>
          <a:p>
            <a:pPr indent="-254000" lvl="1" marL="742950" rtl="0" algn="l">
              <a:spcBef>
                <a:spcPts val="360"/>
              </a:spcBef>
              <a:spcAft>
                <a:spcPts val="0"/>
              </a:spcAft>
              <a:buClr>
                <a:srgbClr val="004C97"/>
              </a:buClr>
              <a:buSzPts val="1300"/>
              <a:buFont typeface="Arial"/>
              <a:buChar char="•"/>
            </a:pPr>
            <a:r>
              <a:rPr lang="en" sz="1300">
                <a:solidFill>
                  <a:srgbClr val="004C97"/>
                </a:solidFill>
              </a:rPr>
              <a:t>DoubleCHOOZ</a:t>
            </a:r>
            <a:endParaRPr sz="1300">
              <a:solidFill>
                <a:srgbClr val="004C97"/>
              </a:solidFill>
            </a:endParaRPr>
          </a:p>
          <a:p>
            <a:pPr indent="-254000" lvl="1" marL="742950" rtl="0" algn="l">
              <a:spcBef>
                <a:spcPts val="360"/>
              </a:spcBef>
              <a:spcAft>
                <a:spcPts val="0"/>
              </a:spcAft>
              <a:buClr>
                <a:srgbClr val="004C97"/>
              </a:buClr>
              <a:buSzPts val="1300"/>
              <a:buFont typeface="Arial"/>
              <a:buChar char="•"/>
            </a:pPr>
            <a:r>
              <a:rPr lang="en" sz="1300">
                <a:solidFill>
                  <a:srgbClr val="004C97"/>
                </a:solidFill>
              </a:rPr>
              <a:t>Pierre Auger: CNEA</a:t>
            </a:r>
            <a:endParaRPr sz="1700"/>
          </a:p>
          <a:p>
            <a:pPr indent="-254000" lvl="1" marL="742950" rtl="0" algn="l">
              <a:spcBef>
                <a:spcPts val="360"/>
              </a:spcBef>
              <a:spcAft>
                <a:spcPts val="0"/>
              </a:spcAft>
              <a:buClr>
                <a:srgbClr val="FF0000"/>
              </a:buClr>
              <a:buSzPts val="1300"/>
              <a:buFont typeface="Arial"/>
              <a:buChar char="•"/>
            </a:pPr>
            <a:r>
              <a:rPr lang="en" sz="1300">
                <a:solidFill>
                  <a:srgbClr val="FF0000"/>
                </a:solidFill>
              </a:rPr>
              <a:t>Pierre Auger: KIT 2015-21</a:t>
            </a:r>
            <a:endParaRPr sz="1700"/>
          </a:p>
          <a:p>
            <a:pPr indent="-254000" lvl="1" marL="742950" rtl="0" algn="l">
              <a:spcBef>
                <a:spcPts val="360"/>
              </a:spcBef>
              <a:spcAft>
                <a:spcPts val="0"/>
              </a:spcAft>
              <a:buClr>
                <a:srgbClr val="004C97"/>
              </a:buClr>
              <a:buSzPts val="1300"/>
              <a:buFont typeface="Arial"/>
              <a:buChar char="•"/>
            </a:pPr>
            <a:r>
              <a:rPr lang="en" sz="1300">
                <a:solidFill>
                  <a:srgbClr val="004C97"/>
                </a:solidFill>
              </a:rPr>
              <a:t>ICECUBE</a:t>
            </a:r>
            <a:endParaRPr sz="1700"/>
          </a:p>
          <a:p>
            <a:pPr indent="-254000" lvl="1" marL="742950" rtl="0" algn="l">
              <a:spcBef>
                <a:spcPts val="360"/>
              </a:spcBef>
              <a:spcAft>
                <a:spcPts val="0"/>
              </a:spcAft>
              <a:buClr>
                <a:schemeClr val="dk1"/>
              </a:buClr>
              <a:buSzPts val="1300"/>
              <a:buFont typeface="Arial"/>
              <a:buChar char="•"/>
            </a:pPr>
            <a:r>
              <a:rPr lang="en" sz="1300">
                <a:solidFill>
                  <a:schemeClr val="dk1"/>
                </a:solidFill>
              </a:rPr>
              <a:t>INO – CMVD - 2019</a:t>
            </a:r>
            <a:endParaRPr sz="1700"/>
          </a:p>
          <a:p>
            <a:pPr indent="-266700" lvl="0" marL="342900" rtl="0" algn="l">
              <a:spcBef>
                <a:spcPts val="240"/>
              </a:spcBef>
              <a:spcAft>
                <a:spcPts val="0"/>
              </a:spcAft>
              <a:buClr>
                <a:srgbClr val="505050"/>
              </a:buClr>
              <a:buSzPts val="1200"/>
              <a:buNone/>
            </a:pPr>
            <a:r>
              <a:t/>
            </a:r>
            <a:endParaRPr sz="700"/>
          </a:p>
        </p:txBody>
      </p:sp>
      <p:sp>
        <p:nvSpPr>
          <p:cNvPr id="194" name="Google Shape;194;p28"/>
          <p:cNvSpPr txBox="1"/>
          <p:nvPr>
            <p:ph type="title"/>
          </p:nvPr>
        </p:nvSpPr>
        <p:spPr>
          <a:xfrm>
            <a:off x="228600" y="306348"/>
            <a:ext cx="8686800" cy="4812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a:t>Fermilab one of world’s largest producers of scintillator. Lab 5 extrusion past/present fabrication history </a:t>
            </a:r>
            <a:endParaRPr/>
          </a:p>
        </p:txBody>
      </p:sp>
      <p:sp>
        <p:nvSpPr>
          <p:cNvPr id="195" name="Google Shape;195;p28"/>
          <p:cNvSpPr txBox="1"/>
          <p:nvPr>
            <p:ph idx="10" type="dt"/>
          </p:nvPr>
        </p:nvSpPr>
        <p:spPr>
          <a:xfrm>
            <a:off x="6459538" y="4886325"/>
            <a:ext cx="1076325" cy="180975"/>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
              <a:t>6/3/21</a:t>
            </a:r>
            <a:endParaRPr/>
          </a:p>
        </p:txBody>
      </p:sp>
      <p:sp>
        <p:nvSpPr>
          <p:cNvPr id="196" name="Google Shape;196;p28"/>
          <p:cNvSpPr txBox="1"/>
          <p:nvPr>
            <p:ph idx="11" type="ftr"/>
          </p:nvPr>
        </p:nvSpPr>
        <p:spPr>
          <a:xfrm>
            <a:off x="806450" y="4886325"/>
            <a:ext cx="5373688" cy="180975"/>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Jim Freeman</a:t>
            </a:r>
            <a:endParaRPr b="1"/>
          </a:p>
        </p:txBody>
      </p:sp>
      <p:sp>
        <p:nvSpPr>
          <p:cNvPr id="197" name="Google Shape;197;p28"/>
          <p:cNvSpPr txBox="1"/>
          <p:nvPr>
            <p:ph idx="12" type="sldNum"/>
          </p:nvPr>
        </p:nvSpPr>
        <p:spPr>
          <a:xfrm>
            <a:off x="228600" y="4886325"/>
            <a:ext cx="447675" cy="180975"/>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9"/>
          <p:cNvSpPr txBox="1"/>
          <p:nvPr>
            <p:ph type="title"/>
          </p:nvPr>
        </p:nvSpPr>
        <p:spPr>
          <a:xfrm>
            <a:off x="228600" y="58311"/>
            <a:ext cx="8686800" cy="360978"/>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a:t>Fermilab extrusion facility NICADD at Lab 5</a:t>
            </a:r>
            <a:endParaRPr/>
          </a:p>
        </p:txBody>
      </p:sp>
      <p:pic>
        <p:nvPicPr>
          <p:cNvPr id="203" name="Google Shape;203;p29"/>
          <p:cNvPicPr preferRelativeResize="0"/>
          <p:nvPr/>
        </p:nvPicPr>
        <p:blipFill rotWithShape="1">
          <a:blip r:embed="rId3">
            <a:alphaModFix/>
          </a:blip>
          <a:srcRect b="0" l="0" r="0" t="0"/>
          <a:stretch/>
        </p:blipFill>
        <p:spPr>
          <a:xfrm>
            <a:off x="4720305" y="3099291"/>
            <a:ext cx="2750344" cy="1547068"/>
          </a:xfrm>
          <a:prstGeom prst="rect">
            <a:avLst/>
          </a:prstGeom>
          <a:noFill/>
          <a:ln>
            <a:noFill/>
          </a:ln>
        </p:spPr>
      </p:pic>
      <p:sp>
        <p:nvSpPr>
          <p:cNvPr id="204" name="Google Shape;204;p29"/>
          <p:cNvSpPr txBox="1"/>
          <p:nvPr>
            <p:ph idx="10" type="dt"/>
          </p:nvPr>
        </p:nvSpPr>
        <p:spPr>
          <a:xfrm>
            <a:off x="6450013" y="3664744"/>
            <a:ext cx="1076325" cy="13573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
              <a:t>6/3/21</a:t>
            </a:r>
            <a:endParaRPr/>
          </a:p>
        </p:txBody>
      </p:sp>
      <p:sp>
        <p:nvSpPr>
          <p:cNvPr id="205" name="Google Shape;205;p29"/>
          <p:cNvSpPr txBox="1"/>
          <p:nvPr>
            <p:ph idx="11" type="ftr"/>
          </p:nvPr>
        </p:nvSpPr>
        <p:spPr>
          <a:xfrm>
            <a:off x="806450" y="3664744"/>
            <a:ext cx="5373688" cy="135731"/>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Jim Freeman</a:t>
            </a:r>
            <a:endParaRPr b="1"/>
          </a:p>
        </p:txBody>
      </p:sp>
      <p:sp>
        <p:nvSpPr>
          <p:cNvPr id="206" name="Google Shape;206;p29"/>
          <p:cNvSpPr txBox="1"/>
          <p:nvPr>
            <p:ph idx="12" type="sldNum"/>
          </p:nvPr>
        </p:nvSpPr>
        <p:spPr>
          <a:xfrm>
            <a:off x="228600" y="3664744"/>
            <a:ext cx="447675" cy="135731"/>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pic>
        <p:nvPicPr>
          <p:cNvPr id="207" name="Google Shape;207;p29"/>
          <p:cNvPicPr preferRelativeResize="0"/>
          <p:nvPr/>
        </p:nvPicPr>
        <p:blipFill rotWithShape="1">
          <a:blip r:embed="rId4">
            <a:alphaModFix/>
          </a:blip>
          <a:srcRect b="0" l="0" r="0" t="0"/>
          <a:stretch/>
        </p:blipFill>
        <p:spPr>
          <a:xfrm>
            <a:off x="1170430" y="642812"/>
            <a:ext cx="4896142" cy="2403259"/>
          </a:xfrm>
          <a:prstGeom prst="rect">
            <a:avLst/>
          </a:prstGeom>
          <a:noFill/>
          <a:ln>
            <a:noFill/>
          </a:ln>
        </p:spPr>
      </p:pic>
      <p:pic>
        <p:nvPicPr>
          <p:cNvPr id="208" name="Google Shape;208;p29"/>
          <p:cNvPicPr preferRelativeResize="0"/>
          <p:nvPr/>
        </p:nvPicPr>
        <p:blipFill rotWithShape="1">
          <a:blip r:embed="rId5">
            <a:alphaModFix/>
          </a:blip>
          <a:srcRect b="0" l="0" r="0" t="0"/>
          <a:stretch/>
        </p:blipFill>
        <p:spPr>
          <a:xfrm>
            <a:off x="403249" y="3048185"/>
            <a:ext cx="2288363" cy="152498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0"/>
          <p:cNvSpPr txBox="1"/>
          <p:nvPr>
            <p:ph type="title"/>
          </p:nvPr>
        </p:nvSpPr>
        <p:spPr>
          <a:xfrm>
            <a:off x="146000" y="357150"/>
            <a:ext cx="8916900" cy="4812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a:t>R&amp;D to improve light yield and timing of extrusion/fiber/SIPM Application to MATHUSLA</a:t>
            </a:r>
            <a:endParaRPr/>
          </a:p>
        </p:txBody>
      </p:sp>
      <p:sp>
        <p:nvSpPr>
          <p:cNvPr id="214" name="Google Shape;214;p30"/>
          <p:cNvSpPr txBox="1"/>
          <p:nvPr>
            <p:ph idx="1" type="body"/>
          </p:nvPr>
        </p:nvSpPr>
        <p:spPr>
          <a:xfrm>
            <a:off x="228601" y="2057400"/>
            <a:ext cx="5689600" cy="2465785"/>
          </a:xfrm>
          <a:prstGeom prst="rect">
            <a:avLst/>
          </a:prstGeom>
          <a:noFill/>
          <a:ln>
            <a:noFill/>
          </a:ln>
        </p:spPr>
        <p:txBody>
          <a:bodyPr anchorCtr="0" anchor="t" bIns="0" lIns="0" spcFirstLastPara="1" rIns="0" wrap="square" tIns="0">
            <a:noAutofit/>
          </a:bodyPr>
          <a:lstStyle/>
          <a:p>
            <a:pPr indent="0" lvl="2" marL="914400" rtl="0" algn="l">
              <a:spcBef>
                <a:spcPts val="0"/>
              </a:spcBef>
              <a:spcAft>
                <a:spcPts val="0"/>
              </a:spcAft>
              <a:buClr>
                <a:srgbClr val="404040"/>
              </a:buClr>
              <a:buSzPts val="2000"/>
              <a:buNone/>
            </a:pPr>
            <a:r>
              <a:t/>
            </a:r>
            <a:endParaRPr/>
          </a:p>
          <a:p>
            <a:pPr indent="0" lvl="2" marL="914400" rtl="0" algn="l">
              <a:spcBef>
                <a:spcPts val="400"/>
              </a:spcBef>
              <a:spcAft>
                <a:spcPts val="0"/>
              </a:spcAft>
              <a:buClr>
                <a:srgbClr val="404040"/>
              </a:buClr>
              <a:buSzPts val="2000"/>
              <a:buNone/>
            </a:pPr>
            <a:r>
              <a:t/>
            </a:r>
            <a:endParaRPr/>
          </a:p>
          <a:p>
            <a:pPr indent="0" lvl="2" marL="914400" rtl="0" algn="l">
              <a:spcBef>
                <a:spcPts val="400"/>
              </a:spcBef>
              <a:spcAft>
                <a:spcPts val="0"/>
              </a:spcAft>
              <a:buClr>
                <a:srgbClr val="404040"/>
              </a:buClr>
              <a:buSzPts val="2000"/>
              <a:buNone/>
            </a:pPr>
            <a:r>
              <a:t/>
            </a:r>
            <a:endParaRPr/>
          </a:p>
          <a:p>
            <a:pPr indent="0" lvl="2" marL="914400" rtl="0" algn="l">
              <a:spcBef>
                <a:spcPts val="400"/>
              </a:spcBef>
              <a:spcAft>
                <a:spcPts val="0"/>
              </a:spcAft>
              <a:buClr>
                <a:srgbClr val="404040"/>
              </a:buClr>
              <a:buSzPts val="2000"/>
              <a:buNone/>
            </a:pPr>
            <a:r>
              <a:t/>
            </a:r>
            <a:endParaRPr/>
          </a:p>
          <a:p>
            <a:pPr indent="0" lvl="0" marL="0" rtl="0" algn="l">
              <a:spcBef>
                <a:spcPts val="480"/>
              </a:spcBef>
              <a:spcAft>
                <a:spcPts val="0"/>
              </a:spcAft>
              <a:buClr>
                <a:srgbClr val="404040"/>
              </a:buClr>
              <a:buSzPts val="2400"/>
              <a:buNone/>
            </a:pPr>
            <a:r>
              <a:t/>
            </a:r>
            <a:endParaRPr/>
          </a:p>
          <a:p>
            <a:pPr indent="-146050" lvl="1" marL="742950" rtl="0" algn="l">
              <a:spcBef>
                <a:spcPts val="440"/>
              </a:spcBef>
              <a:spcAft>
                <a:spcPts val="0"/>
              </a:spcAft>
              <a:buClr>
                <a:srgbClr val="404040"/>
              </a:buClr>
              <a:buSzPts val="2200"/>
              <a:buNone/>
            </a:pPr>
            <a:r>
              <a:t/>
            </a:r>
            <a:endParaRPr/>
          </a:p>
          <a:p>
            <a:pPr indent="-101600" lvl="2" marL="1143000" rtl="0" algn="l">
              <a:spcBef>
                <a:spcPts val="400"/>
              </a:spcBef>
              <a:spcAft>
                <a:spcPts val="0"/>
              </a:spcAft>
              <a:buClr>
                <a:srgbClr val="404040"/>
              </a:buClr>
              <a:buSzPts val="2000"/>
              <a:buNone/>
            </a:pPr>
            <a:r>
              <a:t/>
            </a:r>
            <a:endParaRPr/>
          </a:p>
        </p:txBody>
      </p:sp>
      <p:sp>
        <p:nvSpPr>
          <p:cNvPr id="215" name="Google Shape;215;p30"/>
          <p:cNvSpPr txBox="1"/>
          <p:nvPr>
            <p:ph idx="10" type="dt"/>
          </p:nvPr>
        </p:nvSpPr>
        <p:spPr>
          <a:xfrm>
            <a:off x="6450013" y="3664744"/>
            <a:ext cx="1076325" cy="13573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
              <a:t>6/3/21</a:t>
            </a:r>
            <a:endParaRPr/>
          </a:p>
        </p:txBody>
      </p:sp>
      <p:sp>
        <p:nvSpPr>
          <p:cNvPr id="216" name="Google Shape;216;p30"/>
          <p:cNvSpPr txBox="1"/>
          <p:nvPr>
            <p:ph idx="11" type="ftr"/>
          </p:nvPr>
        </p:nvSpPr>
        <p:spPr>
          <a:xfrm>
            <a:off x="806450" y="3664744"/>
            <a:ext cx="5373688" cy="135731"/>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t>Jim Freeman</a:t>
            </a:r>
            <a:endParaRPr b="1"/>
          </a:p>
        </p:txBody>
      </p:sp>
      <p:sp>
        <p:nvSpPr>
          <p:cNvPr id="217" name="Google Shape;217;p30"/>
          <p:cNvSpPr txBox="1"/>
          <p:nvPr>
            <p:ph idx="12" type="sldNum"/>
          </p:nvPr>
        </p:nvSpPr>
        <p:spPr>
          <a:xfrm>
            <a:off x="228600" y="3664744"/>
            <a:ext cx="447675" cy="135731"/>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pic>
        <p:nvPicPr>
          <p:cNvPr id="218" name="Google Shape;218;p30"/>
          <p:cNvPicPr preferRelativeResize="0"/>
          <p:nvPr/>
        </p:nvPicPr>
        <p:blipFill rotWithShape="1">
          <a:blip r:embed="rId3">
            <a:alphaModFix/>
          </a:blip>
          <a:srcRect b="0" l="0" r="0" t="0"/>
          <a:stretch/>
        </p:blipFill>
        <p:spPr>
          <a:xfrm>
            <a:off x="228595" y="3441925"/>
            <a:ext cx="3107493" cy="1298742"/>
          </a:xfrm>
          <a:prstGeom prst="rect">
            <a:avLst/>
          </a:prstGeom>
          <a:noFill/>
          <a:ln>
            <a:noFill/>
          </a:ln>
        </p:spPr>
      </p:pic>
      <p:pic>
        <p:nvPicPr>
          <p:cNvPr id="219" name="Google Shape;219;p30"/>
          <p:cNvPicPr preferRelativeResize="0"/>
          <p:nvPr/>
        </p:nvPicPr>
        <p:blipFill rotWithShape="1">
          <a:blip r:embed="rId4">
            <a:alphaModFix/>
          </a:blip>
          <a:srcRect b="0" l="0" r="0" t="0"/>
          <a:stretch/>
        </p:blipFill>
        <p:spPr>
          <a:xfrm>
            <a:off x="6058431" y="2895599"/>
            <a:ext cx="2653308" cy="1768872"/>
          </a:xfrm>
          <a:prstGeom prst="rect">
            <a:avLst/>
          </a:prstGeom>
          <a:noFill/>
          <a:ln>
            <a:noFill/>
          </a:ln>
        </p:spPr>
      </p:pic>
      <p:pic>
        <p:nvPicPr>
          <p:cNvPr id="220" name="Google Shape;220;p30"/>
          <p:cNvPicPr preferRelativeResize="0"/>
          <p:nvPr/>
        </p:nvPicPr>
        <p:blipFill rotWithShape="1">
          <a:blip r:embed="rId5">
            <a:alphaModFix/>
          </a:blip>
          <a:srcRect b="0" l="2178" r="16760" t="0"/>
          <a:stretch/>
        </p:blipFill>
        <p:spPr>
          <a:xfrm>
            <a:off x="5706532" y="469901"/>
            <a:ext cx="3149602" cy="1679379"/>
          </a:xfrm>
          <a:prstGeom prst="rect">
            <a:avLst/>
          </a:prstGeom>
          <a:noFill/>
          <a:ln>
            <a:noFill/>
          </a:ln>
        </p:spPr>
      </p:pic>
      <p:sp>
        <p:nvSpPr>
          <p:cNvPr id="221" name="Google Shape;221;p30"/>
          <p:cNvSpPr txBox="1"/>
          <p:nvPr/>
        </p:nvSpPr>
        <p:spPr>
          <a:xfrm>
            <a:off x="146000" y="850900"/>
            <a:ext cx="5188500" cy="107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 sz="1600" u="none" cap="none" strike="noStrike">
                <a:solidFill>
                  <a:srgbClr val="404040"/>
                </a:solidFill>
                <a:latin typeface="Calibri"/>
                <a:ea typeface="Calibri"/>
                <a:cs typeface="Calibri"/>
                <a:sym typeface="Calibri"/>
              </a:rPr>
              <a:t>MATHUSLA baseline design extruded scintillator. </a:t>
            </a:r>
            <a:endParaRPr sz="1200">
              <a:solidFill>
                <a:srgbClr val="404040"/>
              </a:solidFill>
            </a:endParaRPr>
          </a:p>
          <a:p>
            <a:pPr indent="0" lvl="0" marL="0" marR="0" rtl="0" algn="l">
              <a:spcBef>
                <a:spcPts val="0"/>
              </a:spcBef>
              <a:spcAft>
                <a:spcPts val="0"/>
              </a:spcAft>
              <a:buNone/>
            </a:pPr>
            <a:r>
              <a:rPr lang="en" sz="1600">
                <a:solidFill>
                  <a:srgbClr val="404040"/>
                </a:solidFill>
                <a:latin typeface="Calibri"/>
                <a:ea typeface="Calibri"/>
                <a:cs typeface="Calibri"/>
                <a:sym typeface="Calibri"/>
              </a:rPr>
              <a:t>Needs 1000 metric tons of scintillator!!</a:t>
            </a:r>
            <a:endParaRPr sz="1200">
              <a:solidFill>
                <a:srgbClr val="404040"/>
              </a:solidFill>
            </a:endParaRPr>
          </a:p>
          <a:p>
            <a:pPr indent="0" lvl="0" marL="0" marR="0" rtl="0" algn="l">
              <a:spcBef>
                <a:spcPts val="0"/>
              </a:spcBef>
              <a:spcAft>
                <a:spcPts val="0"/>
              </a:spcAft>
              <a:buNone/>
            </a:pPr>
            <a:r>
              <a:rPr lang="en" sz="1600">
                <a:solidFill>
                  <a:srgbClr val="404040"/>
                </a:solidFill>
                <a:latin typeface="Calibri"/>
                <a:ea typeface="Calibri"/>
                <a:cs typeface="Calibri"/>
                <a:sym typeface="Calibri"/>
              </a:rPr>
              <a:t>Design requirement: &lt;1ns timing measurement for position of particle along extrusion. (T1-T2)/2</a:t>
            </a:r>
            <a:endParaRPr sz="1200">
              <a:solidFill>
                <a:srgbClr val="404040"/>
              </a:solidFill>
            </a:endParaRPr>
          </a:p>
        </p:txBody>
      </p:sp>
      <p:sp>
        <p:nvSpPr>
          <p:cNvPr id="222" name="Google Shape;222;p30"/>
          <p:cNvSpPr txBox="1"/>
          <p:nvPr/>
        </p:nvSpPr>
        <p:spPr>
          <a:xfrm>
            <a:off x="186266" y="1905000"/>
            <a:ext cx="4792200" cy="1908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404040"/>
                </a:solidFill>
                <a:latin typeface="Calibri"/>
                <a:ea typeface="Calibri"/>
                <a:cs typeface="Calibri"/>
                <a:sym typeface="Calibri"/>
              </a:rPr>
              <a:t>Studies to understand factors for improvement of time resolution. </a:t>
            </a:r>
            <a:endParaRPr sz="1200">
              <a:solidFill>
                <a:srgbClr val="404040"/>
              </a:solidFill>
            </a:endParaRPr>
          </a:p>
          <a:p>
            <a:pPr indent="-330200" lvl="0" marL="342900" marR="0" rtl="0" algn="l">
              <a:spcBef>
                <a:spcPts val="0"/>
              </a:spcBef>
              <a:spcAft>
                <a:spcPts val="0"/>
              </a:spcAft>
              <a:buClr>
                <a:srgbClr val="404040"/>
              </a:buClr>
              <a:buSzPts val="1600"/>
              <a:buFont typeface="Arial"/>
              <a:buChar char="•"/>
            </a:pPr>
            <a:r>
              <a:rPr lang="en" sz="1600">
                <a:solidFill>
                  <a:srgbClr val="404040"/>
                </a:solidFill>
                <a:latin typeface="Calibri"/>
                <a:ea typeface="Calibri"/>
                <a:cs typeface="Calibri"/>
                <a:sym typeface="Calibri"/>
              </a:rPr>
              <a:t>Light yield</a:t>
            </a:r>
            <a:endParaRPr sz="1200">
              <a:solidFill>
                <a:srgbClr val="404040"/>
              </a:solidFill>
            </a:endParaRPr>
          </a:p>
          <a:p>
            <a:pPr indent="-330200" lvl="0" marL="342900" marR="0" rtl="0" algn="l">
              <a:spcBef>
                <a:spcPts val="0"/>
              </a:spcBef>
              <a:spcAft>
                <a:spcPts val="0"/>
              </a:spcAft>
              <a:buClr>
                <a:srgbClr val="404040"/>
              </a:buClr>
              <a:buSzPts val="1600"/>
              <a:buFont typeface="Arial"/>
              <a:buChar char="•"/>
            </a:pPr>
            <a:r>
              <a:rPr lang="en" sz="1600">
                <a:solidFill>
                  <a:srgbClr val="404040"/>
                </a:solidFill>
                <a:latin typeface="Calibri"/>
                <a:ea typeface="Calibri"/>
                <a:cs typeface="Calibri"/>
                <a:sym typeface="Calibri"/>
              </a:rPr>
              <a:t>WLS decay time constant</a:t>
            </a:r>
            <a:endParaRPr sz="1200">
              <a:solidFill>
                <a:srgbClr val="404040"/>
              </a:solidFill>
            </a:endParaRPr>
          </a:p>
          <a:p>
            <a:pPr indent="-330200" lvl="0" marL="342900" marR="0" rtl="0" algn="l">
              <a:spcBef>
                <a:spcPts val="0"/>
              </a:spcBef>
              <a:spcAft>
                <a:spcPts val="0"/>
              </a:spcAft>
              <a:buClr>
                <a:srgbClr val="404040"/>
              </a:buClr>
              <a:buSzPts val="1600"/>
              <a:buFont typeface="Arial"/>
              <a:buChar char="•"/>
            </a:pPr>
            <a:r>
              <a:rPr lang="en" sz="1600">
                <a:solidFill>
                  <a:srgbClr val="404040"/>
                </a:solidFill>
                <a:latin typeface="Calibri"/>
                <a:ea typeface="Calibri"/>
                <a:cs typeface="Calibri"/>
                <a:sym typeface="Calibri"/>
              </a:rPr>
              <a:t>Signal smoothing/shaping</a:t>
            </a:r>
            <a:endParaRPr sz="1200">
              <a:solidFill>
                <a:srgbClr val="404040"/>
              </a:solidFill>
            </a:endParaRPr>
          </a:p>
          <a:p>
            <a:pPr indent="-330200" lvl="0" marL="342900" marR="0" rtl="0" algn="l">
              <a:spcBef>
                <a:spcPts val="0"/>
              </a:spcBef>
              <a:spcAft>
                <a:spcPts val="0"/>
              </a:spcAft>
              <a:buClr>
                <a:srgbClr val="404040"/>
              </a:buClr>
              <a:buSzPts val="1600"/>
              <a:buFont typeface="Arial"/>
              <a:buChar char="•"/>
            </a:pPr>
            <a:r>
              <a:rPr lang="en" sz="1600">
                <a:solidFill>
                  <a:srgbClr val="404040"/>
                </a:solidFill>
                <a:latin typeface="Calibri"/>
                <a:ea typeface="Calibri"/>
                <a:cs typeface="Calibri"/>
                <a:sym typeface="Calibri"/>
              </a:rPr>
              <a:t>Edge determination/discrimination</a:t>
            </a:r>
            <a:endParaRPr sz="1200">
              <a:solidFill>
                <a:srgbClr val="404040"/>
              </a:solidFill>
            </a:endParaRPr>
          </a:p>
          <a:p>
            <a:pPr indent="-190500" lvl="0" marL="342900" marR="0" rtl="0" algn="l">
              <a:spcBef>
                <a:spcPts val="0"/>
              </a:spcBef>
              <a:spcAft>
                <a:spcPts val="0"/>
              </a:spcAft>
              <a:buClr>
                <a:schemeClr val="dk1"/>
              </a:buClr>
              <a:buSzPts val="2400"/>
              <a:buFont typeface="Arial"/>
              <a:buNone/>
            </a:pPr>
            <a:r>
              <a:t/>
            </a:r>
            <a:endParaRPr sz="2200">
              <a:solidFill>
                <a:srgbClr val="404040"/>
              </a:solidFill>
              <a:latin typeface="Calibri"/>
              <a:ea typeface="Calibri"/>
              <a:cs typeface="Calibri"/>
              <a:sym typeface="Calibri"/>
            </a:endParaRPr>
          </a:p>
        </p:txBody>
      </p:sp>
      <p:sp>
        <p:nvSpPr>
          <p:cNvPr id="223" name="Google Shape;223;p30"/>
          <p:cNvSpPr txBox="1"/>
          <p:nvPr/>
        </p:nvSpPr>
        <p:spPr>
          <a:xfrm>
            <a:off x="3081850" y="3800475"/>
            <a:ext cx="22527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404040"/>
                </a:solidFill>
                <a:latin typeface="Calibri"/>
                <a:ea typeface="Calibri"/>
                <a:cs typeface="Calibri"/>
                <a:sym typeface="Calibri"/>
              </a:rPr>
              <a:t>Cosmic ray studies. </a:t>
            </a:r>
            <a:br>
              <a:rPr lang="en" sz="1600">
                <a:solidFill>
                  <a:srgbClr val="404040"/>
                </a:solidFill>
                <a:latin typeface="Calibri"/>
                <a:ea typeface="Calibri"/>
                <a:cs typeface="Calibri"/>
                <a:sym typeface="Calibri"/>
              </a:rPr>
            </a:br>
            <a:r>
              <a:rPr lang="en" sz="1600">
                <a:solidFill>
                  <a:srgbClr val="404040"/>
                </a:solidFill>
                <a:latin typeface="Calibri"/>
                <a:ea typeface="Calibri"/>
                <a:cs typeface="Calibri"/>
                <a:sym typeface="Calibri"/>
              </a:rPr>
              <a:t>Have achieved &lt;1ns rms on timing.</a:t>
            </a:r>
            <a:endParaRPr>
              <a:solidFill>
                <a:srgbClr val="404040"/>
              </a:solidFill>
            </a:endParaRPr>
          </a:p>
        </p:txBody>
      </p:sp>
      <p:sp>
        <p:nvSpPr>
          <p:cNvPr id="224" name="Google Shape;224;p30"/>
          <p:cNvSpPr txBox="1"/>
          <p:nvPr/>
        </p:nvSpPr>
        <p:spPr>
          <a:xfrm>
            <a:off x="5579532" y="2133599"/>
            <a:ext cx="40809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404040"/>
                </a:solidFill>
                <a:latin typeface="Calibri"/>
                <a:ea typeface="Calibri"/>
                <a:cs typeface="Calibri"/>
                <a:sym typeface="Calibri"/>
              </a:rPr>
              <a:t>GEANT optics simulation of system. </a:t>
            </a:r>
            <a:br>
              <a:rPr lang="en" sz="1600">
                <a:solidFill>
                  <a:srgbClr val="404040"/>
                </a:solidFill>
                <a:latin typeface="Calibri"/>
                <a:ea typeface="Calibri"/>
                <a:cs typeface="Calibri"/>
                <a:sym typeface="Calibri"/>
              </a:rPr>
            </a:br>
            <a:r>
              <a:rPr lang="en" sz="1600">
                <a:solidFill>
                  <a:srgbClr val="404040"/>
                </a:solidFill>
                <a:latin typeface="Calibri"/>
                <a:ea typeface="Calibri"/>
                <a:cs typeface="Calibri"/>
                <a:sym typeface="Calibri"/>
              </a:rPr>
              <a:t>Example: Vary WLS decay time constant.</a:t>
            </a:r>
            <a:endParaRPr sz="1200">
              <a:solidFill>
                <a:srgbClr val="404040"/>
              </a:solidFill>
            </a:endParaRPr>
          </a:p>
          <a:p>
            <a:pPr indent="0" lvl="0" marL="0" marR="0" rtl="0" algn="l">
              <a:spcBef>
                <a:spcPts val="0"/>
              </a:spcBef>
              <a:spcAft>
                <a:spcPts val="0"/>
              </a:spcAft>
              <a:buNone/>
            </a:pPr>
            <a:r>
              <a:rPr lang="en" sz="1600">
                <a:solidFill>
                  <a:srgbClr val="404040"/>
                </a:solidFill>
                <a:latin typeface="Calibri"/>
                <a:ea typeface="Calibri"/>
                <a:cs typeface="Calibri"/>
                <a:sym typeface="Calibri"/>
              </a:rPr>
              <a:t>Time resolution vs total light yield</a:t>
            </a:r>
            <a:endParaRPr sz="1200">
              <a:solidFill>
                <a:srgbClr val="40404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1"/>
          <p:cNvSpPr txBox="1"/>
          <p:nvPr>
            <p:ph type="title"/>
          </p:nvPr>
        </p:nvSpPr>
        <p:spPr>
          <a:xfrm>
            <a:off x="211667" y="-4802"/>
            <a:ext cx="8686800" cy="4812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a:t>Injection Molding Scintillator for High Granularity Detectors </a:t>
            </a:r>
            <a:endParaRPr/>
          </a:p>
        </p:txBody>
      </p:sp>
      <p:sp>
        <p:nvSpPr>
          <p:cNvPr id="230" name="Google Shape;230;p31"/>
          <p:cNvSpPr txBox="1"/>
          <p:nvPr>
            <p:ph idx="11" type="ftr"/>
          </p:nvPr>
        </p:nvSpPr>
        <p:spPr>
          <a:xfrm>
            <a:off x="806450" y="3664744"/>
            <a:ext cx="5373688" cy="135731"/>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a:t>Jim Freeman</a:t>
            </a:r>
            <a:endParaRPr/>
          </a:p>
        </p:txBody>
      </p:sp>
      <p:sp>
        <p:nvSpPr>
          <p:cNvPr id="231" name="Google Shape;231;p31"/>
          <p:cNvSpPr txBox="1"/>
          <p:nvPr>
            <p:ph idx="12" type="sldNum"/>
          </p:nvPr>
        </p:nvSpPr>
        <p:spPr>
          <a:xfrm>
            <a:off x="228600" y="3664744"/>
            <a:ext cx="447675" cy="135731"/>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
        <p:nvSpPr>
          <p:cNvPr id="232" name="Google Shape;232;p31"/>
          <p:cNvSpPr/>
          <p:nvPr/>
        </p:nvSpPr>
        <p:spPr>
          <a:xfrm>
            <a:off x="2118550" y="448350"/>
            <a:ext cx="7018800" cy="2237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588">
              <a:solidFill>
                <a:srgbClr val="000000"/>
              </a:solidFill>
              <a:latin typeface="Calibri"/>
              <a:ea typeface="Calibri"/>
              <a:cs typeface="Calibri"/>
              <a:sym typeface="Calibri"/>
            </a:endParaRPr>
          </a:p>
          <a:p>
            <a:pPr indent="-273050" lvl="0" marL="285750" marR="0" rtl="0" algn="l">
              <a:spcBef>
                <a:spcPts val="0"/>
              </a:spcBef>
              <a:spcAft>
                <a:spcPts val="0"/>
              </a:spcAft>
              <a:buClr>
                <a:srgbClr val="000000"/>
              </a:buClr>
              <a:buSzPts val="1600"/>
              <a:buFont typeface="Arial"/>
              <a:buChar char="•"/>
            </a:pPr>
            <a:r>
              <a:rPr lang="en" sz="1600">
                <a:solidFill>
                  <a:srgbClr val="000000"/>
                </a:solidFill>
                <a:latin typeface="Calibri"/>
                <a:ea typeface="Calibri"/>
                <a:cs typeface="Calibri"/>
                <a:sym typeface="Calibri"/>
              </a:rPr>
              <a:t>Injection-molded scintillator is cost-effective way to make new generation fine grained detectors. (CMS HGC Scintillator section uses ~300K tiles; DUNE 3DST 3M tiles)</a:t>
            </a:r>
            <a:endParaRPr sz="1200"/>
          </a:p>
          <a:p>
            <a:pPr indent="-273050" lvl="0" marL="285750" marR="0" rtl="0" algn="l">
              <a:spcBef>
                <a:spcPts val="0"/>
              </a:spcBef>
              <a:spcAft>
                <a:spcPts val="0"/>
              </a:spcAft>
              <a:buClr>
                <a:srgbClr val="000000"/>
              </a:buClr>
              <a:buSzPts val="1600"/>
              <a:buFont typeface="Arial"/>
              <a:buChar char="•"/>
            </a:pPr>
            <a:r>
              <a:rPr b="1" lang="en" sz="1600">
                <a:solidFill>
                  <a:srgbClr val="000000"/>
                </a:solidFill>
                <a:latin typeface="Calibri"/>
                <a:ea typeface="Calibri"/>
                <a:cs typeface="Calibri"/>
                <a:sym typeface="Calibri"/>
              </a:rPr>
              <a:t>Capitalizes on FNAL expertise in scintillator</a:t>
            </a:r>
            <a:endParaRPr sz="1200"/>
          </a:p>
          <a:p>
            <a:pPr indent="-273050" lvl="0" marL="285750" marR="0" rtl="0" algn="l">
              <a:spcBef>
                <a:spcPts val="0"/>
              </a:spcBef>
              <a:spcAft>
                <a:spcPts val="0"/>
              </a:spcAft>
              <a:buClr>
                <a:srgbClr val="000000"/>
              </a:buClr>
              <a:buSzPts val="1600"/>
              <a:buFont typeface="Arial"/>
              <a:buChar char="•"/>
            </a:pPr>
            <a:r>
              <a:rPr lang="en" sz="1600">
                <a:solidFill>
                  <a:srgbClr val="000000"/>
                </a:solidFill>
                <a:latin typeface="Calibri"/>
                <a:ea typeface="Calibri"/>
                <a:cs typeface="Calibri"/>
                <a:sym typeface="Calibri"/>
              </a:rPr>
              <a:t>Concept is to build DUNE 3DST with injection molded tiles (voxels) where </a:t>
            </a:r>
            <a:r>
              <a:rPr lang="en" sz="1600" u="sng">
                <a:solidFill>
                  <a:srgbClr val="000000"/>
                </a:solidFill>
                <a:latin typeface="Calibri"/>
                <a:ea typeface="Calibri"/>
                <a:cs typeface="Calibri"/>
                <a:sym typeface="Calibri"/>
              </a:rPr>
              <a:t>all voxel processing is done</a:t>
            </a:r>
            <a:r>
              <a:rPr lang="en" sz="1600">
                <a:solidFill>
                  <a:srgbClr val="000000"/>
                </a:solidFill>
                <a:latin typeface="Calibri"/>
                <a:ea typeface="Calibri"/>
                <a:cs typeface="Calibri"/>
                <a:sym typeface="Calibri"/>
              </a:rPr>
              <a:t> during injection molding: </a:t>
            </a:r>
            <a:r>
              <a:rPr lang="en" sz="1600" u="sng">
                <a:solidFill>
                  <a:srgbClr val="000000"/>
                </a:solidFill>
                <a:latin typeface="Calibri"/>
                <a:ea typeface="Calibri"/>
                <a:cs typeface="Calibri"/>
                <a:sym typeface="Calibri"/>
              </a:rPr>
              <a:t>holes, opaque white coating</a:t>
            </a:r>
            <a:r>
              <a:rPr lang="en" sz="1600">
                <a:solidFill>
                  <a:srgbClr val="000000"/>
                </a:solidFill>
                <a:latin typeface="Calibri"/>
                <a:ea typeface="Calibri"/>
                <a:cs typeface="Calibri"/>
                <a:sym typeface="Calibri"/>
              </a:rPr>
              <a:t>. Goal is to develop a small scale prototype using in-house molded voxels</a:t>
            </a:r>
            <a:endParaRPr sz="1200"/>
          </a:p>
          <a:p>
            <a:pPr indent="-273050" lvl="0" marL="285750" marR="0" rtl="0" algn="l">
              <a:spcBef>
                <a:spcPts val="0"/>
              </a:spcBef>
              <a:spcAft>
                <a:spcPts val="0"/>
              </a:spcAft>
              <a:buClr>
                <a:srgbClr val="000000"/>
              </a:buClr>
              <a:buSzPts val="1600"/>
              <a:buFont typeface="Arial"/>
              <a:buChar char="•"/>
            </a:pPr>
            <a:r>
              <a:rPr lang="en" sz="1600">
                <a:solidFill>
                  <a:srgbClr val="000000"/>
                </a:solidFill>
                <a:latin typeface="Calibri"/>
                <a:ea typeface="Calibri"/>
                <a:cs typeface="Calibri"/>
                <a:sym typeface="Calibri"/>
              </a:rPr>
              <a:t>Rate of progress increasing!</a:t>
            </a:r>
            <a:endParaRPr sz="1200"/>
          </a:p>
          <a:p>
            <a:pPr indent="0" lvl="0" marL="0" marR="0" rtl="0" algn="l">
              <a:spcBef>
                <a:spcPts val="0"/>
              </a:spcBef>
              <a:spcAft>
                <a:spcPts val="0"/>
              </a:spcAft>
              <a:buNone/>
            </a:pPr>
            <a:r>
              <a:rPr lang="en" sz="1600">
                <a:solidFill>
                  <a:schemeClr val="dk1"/>
                </a:solidFill>
                <a:latin typeface="Century Gothic"/>
                <a:ea typeface="Century Gothic"/>
                <a:cs typeface="Century Gothic"/>
                <a:sym typeface="Century Gothic"/>
              </a:rPr>
              <a:t> </a:t>
            </a:r>
            <a:endParaRPr sz="1600">
              <a:solidFill>
                <a:schemeClr val="dk1"/>
              </a:solidFill>
              <a:latin typeface="Calibri"/>
              <a:ea typeface="Calibri"/>
              <a:cs typeface="Calibri"/>
              <a:sym typeface="Calibri"/>
            </a:endParaRPr>
          </a:p>
        </p:txBody>
      </p:sp>
      <p:pic>
        <p:nvPicPr>
          <p:cNvPr id="233" name="Google Shape;233;p31"/>
          <p:cNvPicPr preferRelativeResize="0"/>
          <p:nvPr/>
        </p:nvPicPr>
        <p:blipFill rotWithShape="1">
          <a:blip r:embed="rId3">
            <a:alphaModFix/>
          </a:blip>
          <a:srcRect b="0" l="0" r="0" t="0"/>
          <a:stretch/>
        </p:blipFill>
        <p:spPr>
          <a:xfrm rot="10800000">
            <a:off x="238402" y="2692399"/>
            <a:ext cx="2834997" cy="1333500"/>
          </a:xfrm>
          <a:prstGeom prst="rect">
            <a:avLst/>
          </a:prstGeom>
          <a:noFill/>
          <a:ln>
            <a:noFill/>
          </a:ln>
        </p:spPr>
      </p:pic>
      <p:sp>
        <p:nvSpPr>
          <p:cNvPr id="234" name="Google Shape;234;p31"/>
          <p:cNvSpPr txBox="1"/>
          <p:nvPr/>
        </p:nvSpPr>
        <p:spPr>
          <a:xfrm>
            <a:off x="60601" y="4077765"/>
            <a:ext cx="3782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404040"/>
                </a:solidFill>
                <a:latin typeface="Calibri"/>
                <a:ea typeface="Calibri"/>
                <a:cs typeface="Calibri"/>
                <a:sym typeface="Calibri"/>
              </a:rPr>
              <a:t>Injection molding machine at Lab 5 will be used to make the voxels. </a:t>
            </a:r>
            <a:endParaRPr>
              <a:solidFill>
                <a:srgbClr val="404040"/>
              </a:solidFill>
            </a:endParaRPr>
          </a:p>
        </p:txBody>
      </p:sp>
      <p:pic>
        <p:nvPicPr>
          <p:cNvPr descr="A picture containing indoor, metal, steel, stainless&#10;&#10;Description automatically generated" id="235" name="Google Shape;235;p31"/>
          <p:cNvPicPr preferRelativeResize="0"/>
          <p:nvPr/>
        </p:nvPicPr>
        <p:blipFill rotWithShape="1">
          <a:blip r:embed="rId4">
            <a:alphaModFix/>
          </a:blip>
          <a:srcRect b="0" l="0" r="0" t="0"/>
          <a:stretch/>
        </p:blipFill>
        <p:spPr>
          <a:xfrm rot="5400000">
            <a:off x="6274480" y="3479927"/>
            <a:ext cx="1118611" cy="838958"/>
          </a:xfrm>
          <a:prstGeom prst="rect">
            <a:avLst/>
          </a:prstGeom>
          <a:noFill/>
          <a:ln>
            <a:noFill/>
          </a:ln>
        </p:spPr>
      </p:pic>
      <p:pic>
        <p:nvPicPr>
          <p:cNvPr descr="A picture containing indoor&#10;&#10;Description automatically generated" id="236" name="Google Shape;236;p31"/>
          <p:cNvPicPr preferRelativeResize="0"/>
          <p:nvPr/>
        </p:nvPicPr>
        <p:blipFill rotWithShape="1">
          <a:blip r:embed="rId5">
            <a:alphaModFix/>
          </a:blip>
          <a:srcRect b="0" l="0" r="0" t="0"/>
          <a:stretch/>
        </p:blipFill>
        <p:spPr>
          <a:xfrm rot="5400000">
            <a:off x="7460563" y="3481817"/>
            <a:ext cx="1120577" cy="840434"/>
          </a:xfrm>
          <a:prstGeom prst="rect">
            <a:avLst/>
          </a:prstGeom>
          <a:noFill/>
          <a:ln>
            <a:noFill/>
          </a:ln>
        </p:spPr>
      </p:pic>
      <p:pic>
        <p:nvPicPr>
          <p:cNvPr id="237" name="Google Shape;237;p31"/>
          <p:cNvPicPr preferRelativeResize="0"/>
          <p:nvPr/>
        </p:nvPicPr>
        <p:blipFill rotWithShape="1">
          <a:blip r:embed="rId6">
            <a:alphaModFix/>
          </a:blip>
          <a:srcRect b="6453" l="14850" r="0" t="16387"/>
          <a:stretch/>
        </p:blipFill>
        <p:spPr>
          <a:xfrm>
            <a:off x="3996268" y="2662391"/>
            <a:ext cx="1303865" cy="1181510"/>
          </a:xfrm>
          <a:prstGeom prst="rect">
            <a:avLst/>
          </a:prstGeom>
          <a:noFill/>
          <a:ln>
            <a:noFill/>
          </a:ln>
        </p:spPr>
      </p:pic>
      <p:cxnSp>
        <p:nvCxnSpPr>
          <p:cNvPr id="238" name="Google Shape;238;p31"/>
          <p:cNvCxnSpPr/>
          <p:nvPr/>
        </p:nvCxnSpPr>
        <p:spPr>
          <a:xfrm>
            <a:off x="3369733" y="3238500"/>
            <a:ext cx="423334" cy="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sp>
        <p:nvSpPr>
          <p:cNvPr id="239" name="Google Shape;239;p31"/>
          <p:cNvSpPr txBox="1"/>
          <p:nvPr/>
        </p:nvSpPr>
        <p:spPr>
          <a:xfrm>
            <a:off x="3937000" y="3911600"/>
            <a:ext cx="20490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404040"/>
                </a:solidFill>
                <a:latin typeface="Calibri"/>
                <a:ea typeface="Calibri"/>
                <a:cs typeface="Calibri"/>
                <a:sym typeface="Calibri"/>
              </a:rPr>
              <a:t>First test pieces molded at Lab 5 </a:t>
            </a:r>
            <a:endParaRPr>
              <a:solidFill>
                <a:srgbClr val="404040"/>
              </a:solidFill>
            </a:endParaRPr>
          </a:p>
          <a:p>
            <a:pPr indent="0" lvl="0" marL="0" marR="0" rtl="0" algn="l">
              <a:spcBef>
                <a:spcPts val="0"/>
              </a:spcBef>
              <a:spcAft>
                <a:spcPts val="0"/>
              </a:spcAft>
              <a:buNone/>
            </a:pPr>
            <a:r>
              <a:rPr lang="en" sz="1600">
                <a:solidFill>
                  <a:srgbClr val="404040"/>
                </a:solidFill>
                <a:latin typeface="Calibri"/>
                <a:ea typeface="Calibri"/>
                <a:cs typeface="Calibri"/>
                <a:sym typeface="Calibri"/>
              </a:rPr>
              <a:t>April 2021</a:t>
            </a:r>
            <a:endParaRPr>
              <a:solidFill>
                <a:srgbClr val="404040"/>
              </a:solidFill>
            </a:endParaRPr>
          </a:p>
        </p:txBody>
      </p:sp>
      <p:pic>
        <p:nvPicPr>
          <p:cNvPr id="240" name="Google Shape;240;p31"/>
          <p:cNvPicPr preferRelativeResize="0"/>
          <p:nvPr/>
        </p:nvPicPr>
        <p:blipFill rotWithShape="1">
          <a:blip r:embed="rId7">
            <a:alphaModFix/>
          </a:blip>
          <a:srcRect b="0" l="0" r="0" t="0"/>
          <a:stretch/>
        </p:blipFill>
        <p:spPr>
          <a:xfrm>
            <a:off x="206743" y="686519"/>
            <a:ext cx="1629293" cy="1135013"/>
          </a:xfrm>
          <a:prstGeom prst="rect">
            <a:avLst/>
          </a:prstGeom>
          <a:noFill/>
          <a:ln>
            <a:noFill/>
          </a:ln>
        </p:spPr>
      </p:pic>
      <p:sp>
        <p:nvSpPr>
          <p:cNvPr id="241" name="Google Shape;241;p31"/>
          <p:cNvSpPr txBox="1"/>
          <p:nvPr/>
        </p:nvSpPr>
        <p:spPr>
          <a:xfrm>
            <a:off x="6155267" y="2622550"/>
            <a:ext cx="25908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404040"/>
                </a:solidFill>
                <a:latin typeface="Calibri"/>
                <a:ea typeface="Calibri"/>
                <a:cs typeface="Calibri"/>
                <a:sym typeface="Calibri"/>
              </a:rPr>
              <a:t>New Voxel mold ready to install at Lab 5</a:t>
            </a:r>
            <a:endParaRPr>
              <a:solidFill>
                <a:srgbClr val="404040"/>
              </a:solidFill>
            </a:endParaRPr>
          </a:p>
        </p:txBody>
      </p:sp>
      <p:sp>
        <p:nvSpPr>
          <p:cNvPr id="242" name="Google Shape;242;p31"/>
          <p:cNvSpPr txBox="1"/>
          <p:nvPr/>
        </p:nvSpPr>
        <p:spPr>
          <a:xfrm>
            <a:off x="186268" y="1885950"/>
            <a:ext cx="2404500" cy="738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404040"/>
                </a:solidFill>
                <a:latin typeface="Calibri"/>
                <a:ea typeface="Calibri"/>
                <a:cs typeface="Calibri"/>
                <a:sym typeface="Calibri"/>
              </a:rPr>
              <a:t>Voxel = 1.5X1.5X1.5 cm</a:t>
            </a:r>
            <a:r>
              <a:rPr baseline="30000" lang="en">
                <a:solidFill>
                  <a:srgbClr val="404040"/>
                </a:solidFill>
                <a:latin typeface="Calibri"/>
                <a:ea typeface="Calibri"/>
                <a:cs typeface="Calibri"/>
                <a:sym typeface="Calibri"/>
              </a:rPr>
              <a:t>3</a:t>
            </a:r>
            <a:r>
              <a:rPr lang="en" sz="1400">
                <a:solidFill>
                  <a:srgbClr val="404040"/>
                </a:solidFill>
                <a:latin typeface="Calibri"/>
                <a:ea typeface="Calibri"/>
                <a:cs typeface="Calibri"/>
                <a:sym typeface="Calibri"/>
              </a:rPr>
              <a:t>, </a:t>
            </a:r>
            <a:br>
              <a:rPr lang="en" sz="1400">
                <a:solidFill>
                  <a:srgbClr val="404040"/>
                </a:solidFill>
                <a:latin typeface="Calibri"/>
                <a:ea typeface="Calibri"/>
                <a:cs typeface="Calibri"/>
                <a:sym typeface="Calibri"/>
              </a:rPr>
            </a:br>
            <a:r>
              <a:rPr lang="en" sz="1400">
                <a:solidFill>
                  <a:srgbClr val="404040"/>
                </a:solidFill>
                <a:latin typeface="Calibri"/>
                <a:ea typeface="Calibri"/>
                <a:cs typeface="Calibri"/>
                <a:sym typeface="Calibri"/>
              </a:rPr>
              <a:t>3 orthogonal holes for </a:t>
            </a:r>
            <a:br>
              <a:rPr lang="en" sz="1400">
                <a:solidFill>
                  <a:srgbClr val="404040"/>
                </a:solidFill>
                <a:latin typeface="Calibri"/>
                <a:ea typeface="Calibri"/>
                <a:cs typeface="Calibri"/>
                <a:sym typeface="Calibri"/>
              </a:rPr>
            </a:br>
            <a:r>
              <a:rPr lang="en" sz="1400">
                <a:solidFill>
                  <a:srgbClr val="404040"/>
                </a:solidFill>
                <a:latin typeface="Calibri"/>
                <a:ea typeface="Calibri"/>
                <a:cs typeface="Calibri"/>
                <a:sym typeface="Calibri"/>
              </a:rPr>
              <a:t>WLS fiber, white cladding</a:t>
            </a:r>
            <a:endParaRPr>
              <a:solidFill>
                <a:srgbClr val="40404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2"/>
          <p:cNvSpPr txBox="1"/>
          <p:nvPr/>
        </p:nvSpPr>
        <p:spPr>
          <a:xfrm>
            <a:off x="161875" y="480425"/>
            <a:ext cx="5774100" cy="4502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200" u="none" cap="none" strike="noStrike">
                <a:solidFill>
                  <a:srgbClr val="404040"/>
                </a:solidFill>
                <a:latin typeface="Calibri"/>
                <a:ea typeface="Calibri"/>
                <a:cs typeface="Calibri"/>
                <a:sym typeface="Calibri"/>
              </a:rPr>
              <a:t>Collider Detector Tracking R&amp;D</a:t>
            </a:r>
            <a:endParaRPr sz="900">
              <a:solidFill>
                <a:srgbClr val="404040"/>
              </a:solidFill>
            </a:endParaRPr>
          </a:p>
          <a:p>
            <a:pPr indent="0" lvl="0" marL="0" marR="0" rtl="0" algn="l">
              <a:spcBef>
                <a:spcPts val="0"/>
              </a:spcBef>
              <a:spcAft>
                <a:spcPts val="0"/>
              </a:spcAft>
              <a:buNone/>
            </a:pPr>
            <a:r>
              <a:rPr lang="en" sz="1200">
                <a:solidFill>
                  <a:srgbClr val="404040"/>
                </a:solidFill>
                <a:latin typeface="Calibri"/>
                <a:ea typeface="Calibri"/>
                <a:cs typeface="Calibri"/>
                <a:sym typeface="Calibri"/>
              </a:rPr>
              <a:t>Overarching goals for future colliders (FCC, MuCol, …):</a:t>
            </a:r>
            <a:endParaRPr sz="900">
              <a:solidFill>
                <a:srgbClr val="404040"/>
              </a:solidFill>
            </a:endParaRPr>
          </a:p>
          <a:p>
            <a:pPr indent="-241300" lvl="0" marL="254000" marR="0" rtl="0" algn="l">
              <a:spcBef>
                <a:spcPts val="0"/>
              </a:spcBef>
              <a:spcAft>
                <a:spcPts val="0"/>
              </a:spcAft>
              <a:buClr>
                <a:srgbClr val="404040"/>
              </a:buClr>
              <a:buSzPts val="1200"/>
              <a:buFont typeface="Arial"/>
              <a:buChar char="•"/>
            </a:pPr>
            <a:r>
              <a:rPr lang="en" sz="1200">
                <a:solidFill>
                  <a:srgbClr val="404040"/>
                </a:solidFill>
                <a:latin typeface="Calibri"/>
                <a:ea typeface="Calibri"/>
                <a:cs typeface="Calibri"/>
                <a:sym typeface="Calibri"/>
              </a:rPr>
              <a:t>Fast timing – aim toward 1-20 ps timing with</a:t>
            </a:r>
            <a:endParaRPr sz="900">
              <a:solidFill>
                <a:srgbClr val="404040"/>
              </a:solidFill>
            </a:endParaRPr>
          </a:p>
          <a:p>
            <a:pPr indent="-241300" lvl="0" marL="254000" marR="0" rtl="0" algn="l">
              <a:spcBef>
                <a:spcPts val="0"/>
              </a:spcBef>
              <a:spcAft>
                <a:spcPts val="0"/>
              </a:spcAft>
              <a:buClr>
                <a:srgbClr val="404040"/>
              </a:buClr>
              <a:buSzPts val="1200"/>
              <a:buFont typeface="Arial"/>
              <a:buChar char="•"/>
            </a:pPr>
            <a:r>
              <a:rPr lang="en" sz="1200">
                <a:solidFill>
                  <a:srgbClr val="404040"/>
                </a:solidFill>
                <a:latin typeface="Calibri"/>
                <a:ea typeface="Calibri"/>
                <a:cs typeface="Calibri"/>
                <a:sym typeface="Calibri"/>
              </a:rPr>
              <a:t>Micron-level position resolution</a:t>
            </a:r>
            <a:endParaRPr sz="900">
              <a:solidFill>
                <a:srgbClr val="404040"/>
              </a:solidFill>
            </a:endParaRPr>
          </a:p>
          <a:p>
            <a:pPr indent="-241300" lvl="0" marL="254000" marR="0" rtl="0" algn="l">
              <a:spcBef>
                <a:spcPts val="0"/>
              </a:spcBef>
              <a:spcAft>
                <a:spcPts val="0"/>
              </a:spcAft>
              <a:buClr>
                <a:srgbClr val="404040"/>
              </a:buClr>
              <a:buSzPts val="1200"/>
              <a:buFont typeface="Arial"/>
              <a:buChar char="•"/>
            </a:pPr>
            <a:r>
              <a:rPr lang="en" sz="1200">
                <a:solidFill>
                  <a:srgbClr val="404040"/>
                </a:solidFill>
                <a:latin typeface="Calibri"/>
                <a:ea typeface="Calibri"/>
                <a:cs typeface="Calibri"/>
                <a:sym typeface="Calibri"/>
              </a:rPr>
              <a:t>And several degree angular resolution</a:t>
            </a:r>
            <a:endParaRPr sz="900">
              <a:solidFill>
                <a:srgbClr val="404040"/>
              </a:solidFill>
            </a:endParaRPr>
          </a:p>
          <a:p>
            <a:pPr indent="-241300" lvl="0" marL="254000" marR="0" rtl="0" algn="l">
              <a:spcBef>
                <a:spcPts val="0"/>
              </a:spcBef>
              <a:spcAft>
                <a:spcPts val="0"/>
              </a:spcAft>
              <a:buClr>
                <a:srgbClr val="404040"/>
              </a:buClr>
              <a:buSzPts val="1200"/>
              <a:buFont typeface="Arial"/>
              <a:buChar char="•"/>
            </a:pPr>
            <a:r>
              <a:rPr lang="en" sz="1200">
                <a:solidFill>
                  <a:srgbClr val="404040"/>
                </a:solidFill>
                <a:latin typeface="Calibri"/>
                <a:ea typeface="Calibri"/>
                <a:cs typeface="Calibri"/>
                <a:sym typeface="Calibri"/>
              </a:rPr>
              <a:t>Low mass and power</a:t>
            </a:r>
            <a:endParaRPr sz="900">
              <a:solidFill>
                <a:srgbClr val="404040"/>
              </a:solidFill>
            </a:endParaRPr>
          </a:p>
          <a:p>
            <a:pPr indent="0" lvl="0" marL="0" marR="0" rtl="0" algn="l">
              <a:spcBef>
                <a:spcPts val="0"/>
              </a:spcBef>
              <a:spcAft>
                <a:spcPts val="0"/>
              </a:spcAft>
              <a:buNone/>
            </a:pPr>
            <a:r>
              <a:rPr lang="en" sz="1200">
                <a:solidFill>
                  <a:srgbClr val="404040"/>
                </a:solidFill>
                <a:latin typeface="Calibri"/>
                <a:ea typeface="Calibri"/>
                <a:cs typeface="Calibri"/>
                <a:sym typeface="Calibri"/>
              </a:rPr>
              <a:t>We address these goals using key new technologies:</a:t>
            </a:r>
            <a:endParaRPr sz="900">
              <a:solidFill>
                <a:srgbClr val="404040"/>
              </a:solidFill>
            </a:endParaRPr>
          </a:p>
          <a:p>
            <a:pPr indent="-241300" lvl="0" marL="254000" marR="0" rtl="0" algn="l">
              <a:spcBef>
                <a:spcPts val="0"/>
              </a:spcBef>
              <a:spcAft>
                <a:spcPts val="0"/>
              </a:spcAft>
              <a:buClr>
                <a:srgbClr val="404040"/>
              </a:buClr>
              <a:buSzPts val="1200"/>
              <a:buFont typeface="Arial"/>
              <a:buChar char="•"/>
            </a:pPr>
            <a:r>
              <a:rPr lang="en" sz="1200">
                <a:solidFill>
                  <a:srgbClr val="404040"/>
                </a:solidFill>
                <a:latin typeface="Calibri"/>
                <a:ea typeface="Calibri"/>
                <a:cs typeface="Calibri"/>
                <a:sym typeface="Calibri"/>
              </a:rPr>
              <a:t>Low gain avalanche diodes for improved s/n and low power</a:t>
            </a:r>
            <a:endParaRPr sz="900">
              <a:solidFill>
                <a:srgbClr val="404040"/>
              </a:solidFill>
            </a:endParaRPr>
          </a:p>
          <a:p>
            <a:pPr indent="-241300" lvl="1" marL="596900" marR="0" rtl="0" algn="l">
              <a:spcBef>
                <a:spcPts val="0"/>
              </a:spcBef>
              <a:spcAft>
                <a:spcPts val="0"/>
              </a:spcAft>
              <a:buClr>
                <a:srgbClr val="404040"/>
              </a:buClr>
              <a:buSzPts val="1200"/>
              <a:buFont typeface="Arial"/>
              <a:buChar char="•"/>
            </a:pPr>
            <a:r>
              <a:rPr b="0" i="0" lang="en" sz="1200" u="none" cap="none" strike="noStrike">
                <a:solidFill>
                  <a:srgbClr val="404040"/>
                </a:solidFill>
                <a:latin typeface="Calibri"/>
                <a:ea typeface="Calibri"/>
                <a:cs typeface="Calibri"/>
                <a:sym typeface="Calibri"/>
              </a:rPr>
              <a:t>Buried layers for radiation hardness</a:t>
            </a:r>
            <a:endParaRPr sz="900">
              <a:solidFill>
                <a:srgbClr val="404040"/>
              </a:solidFill>
            </a:endParaRPr>
          </a:p>
          <a:p>
            <a:pPr indent="-241300" lvl="0" marL="254000" marR="0" rtl="0" algn="l">
              <a:spcBef>
                <a:spcPts val="0"/>
              </a:spcBef>
              <a:spcAft>
                <a:spcPts val="0"/>
              </a:spcAft>
              <a:buClr>
                <a:srgbClr val="404040"/>
              </a:buClr>
              <a:buSzPts val="1200"/>
              <a:buFont typeface="Arial"/>
              <a:buChar char="•"/>
            </a:pPr>
            <a:r>
              <a:rPr lang="en" sz="1200">
                <a:solidFill>
                  <a:srgbClr val="404040"/>
                </a:solidFill>
                <a:latin typeface="Calibri"/>
                <a:ea typeface="Calibri"/>
                <a:cs typeface="Calibri"/>
                <a:sym typeface="Calibri"/>
              </a:rPr>
              <a:t>3D integration to enable small pixels and low power</a:t>
            </a:r>
            <a:endParaRPr sz="900">
              <a:solidFill>
                <a:srgbClr val="404040"/>
              </a:solidFill>
            </a:endParaRPr>
          </a:p>
          <a:p>
            <a:pPr indent="-241300" lvl="0" marL="254000" marR="0" rtl="0" algn="l">
              <a:spcBef>
                <a:spcPts val="0"/>
              </a:spcBef>
              <a:spcAft>
                <a:spcPts val="0"/>
              </a:spcAft>
              <a:buClr>
                <a:srgbClr val="404040"/>
              </a:buClr>
              <a:buSzPts val="1200"/>
              <a:buFont typeface="Arial"/>
              <a:buChar char="•"/>
            </a:pPr>
            <a:r>
              <a:rPr lang="en" sz="1200">
                <a:solidFill>
                  <a:srgbClr val="404040"/>
                </a:solidFill>
                <a:latin typeface="Calibri"/>
                <a:ea typeface="Calibri"/>
                <a:cs typeface="Calibri"/>
                <a:sym typeface="Calibri"/>
              </a:rPr>
              <a:t>Induced current signals in low capacitance  systems</a:t>
            </a:r>
            <a:endParaRPr sz="900">
              <a:solidFill>
                <a:srgbClr val="404040"/>
              </a:solidFill>
            </a:endParaRPr>
          </a:p>
          <a:p>
            <a:pPr indent="-241300" lvl="0" marL="254000" marR="0" rtl="0" algn="l">
              <a:spcBef>
                <a:spcPts val="0"/>
              </a:spcBef>
              <a:spcAft>
                <a:spcPts val="0"/>
              </a:spcAft>
              <a:buClr>
                <a:srgbClr val="404040"/>
              </a:buClr>
              <a:buSzPts val="1200"/>
              <a:buFont typeface="Arial"/>
              <a:buChar char="•"/>
            </a:pPr>
            <a:r>
              <a:rPr lang="en" sz="1200">
                <a:solidFill>
                  <a:srgbClr val="404040"/>
                </a:solidFill>
                <a:latin typeface="Calibri"/>
                <a:ea typeface="Calibri"/>
                <a:cs typeface="Calibri"/>
                <a:sym typeface="Calibri"/>
              </a:rPr>
              <a:t>AC coupling to provide position resolution</a:t>
            </a:r>
            <a:endParaRPr sz="900">
              <a:solidFill>
                <a:srgbClr val="404040"/>
              </a:solidFill>
            </a:endParaRPr>
          </a:p>
          <a:p>
            <a:pPr indent="-241300" lvl="0" marL="254000" marR="0" rtl="0" algn="l">
              <a:spcBef>
                <a:spcPts val="0"/>
              </a:spcBef>
              <a:spcAft>
                <a:spcPts val="0"/>
              </a:spcAft>
              <a:buClr>
                <a:srgbClr val="404040"/>
              </a:buClr>
              <a:buSzPts val="1200"/>
              <a:buFont typeface="Arial"/>
              <a:buChar char="•"/>
            </a:pPr>
            <a:r>
              <a:rPr lang="en" sz="1200">
                <a:solidFill>
                  <a:srgbClr val="404040"/>
                </a:solidFill>
                <a:latin typeface="Calibri"/>
                <a:ea typeface="Calibri"/>
                <a:cs typeface="Calibri"/>
                <a:sym typeface="Calibri"/>
              </a:rPr>
              <a:t>System codesign of processing and readout to process fields of pixels</a:t>
            </a:r>
            <a:endParaRPr sz="900">
              <a:solidFill>
                <a:srgbClr val="404040"/>
              </a:solidFill>
            </a:endParaRPr>
          </a:p>
          <a:p>
            <a:pPr indent="-241300" lvl="0" marL="254000" marR="0" rtl="0" algn="l">
              <a:spcBef>
                <a:spcPts val="0"/>
              </a:spcBef>
              <a:spcAft>
                <a:spcPts val="0"/>
              </a:spcAft>
              <a:buClr>
                <a:srgbClr val="404040"/>
              </a:buClr>
              <a:buSzPts val="1200"/>
              <a:buFont typeface="Arial"/>
              <a:buChar char="•"/>
            </a:pPr>
            <a:r>
              <a:rPr lang="en" sz="1200">
                <a:solidFill>
                  <a:srgbClr val="404040"/>
                </a:solidFill>
                <a:latin typeface="Calibri"/>
                <a:ea typeface="Calibri"/>
                <a:cs typeface="Calibri"/>
                <a:sym typeface="Calibri"/>
              </a:rPr>
              <a:t>Double sided processing for angular resolution</a:t>
            </a:r>
            <a:endParaRPr sz="900">
              <a:solidFill>
                <a:srgbClr val="404040"/>
              </a:solidFill>
            </a:endParaRPr>
          </a:p>
          <a:p>
            <a:pPr indent="0" lvl="0" marL="0" marR="0" rtl="0" algn="l">
              <a:spcBef>
                <a:spcPts val="0"/>
              </a:spcBef>
              <a:spcAft>
                <a:spcPts val="0"/>
              </a:spcAft>
              <a:buNone/>
            </a:pPr>
            <a:r>
              <a:rPr lang="en" sz="1200">
                <a:solidFill>
                  <a:srgbClr val="404040"/>
                </a:solidFill>
                <a:latin typeface="Calibri"/>
                <a:ea typeface="Calibri"/>
                <a:cs typeface="Calibri"/>
                <a:sym typeface="Calibri"/>
              </a:rPr>
              <a:t>With collaborators</a:t>
            </a:r>
            <a:endParaRPr sz="900">
              <a:solidFill>
                <a:srgbClr val="404040"/>
              </a:solidFill>
            </a:endParaRPr>
          </a:p>
          <a:p>
            <a:pPr indent="-241300" lvl="0" marL="254000" marR="0" rtl="0" algn="l">
              <a:spcBef>
                <a:spcPts val="0"/>
              </a:spcBef>
              <a:spcAft>
                <a:spcPts val="0"/>
              </a:spcAft>
              <a:buClr>
                <a:srgbClr val="404040"/>
              </a:buClr>
              <a:buSzPts val="1200"/>
              <a:buFont typeface="Arial"/>
              <a:buChar char="•"/>
            </a:pPr>
            <a:r>
              <a:rPr lang="en" sz="1200">
                <a:solidFill>
                  <a:srgbClr val="404040"/>
                </a:solidFill>
                <a:latin typeface="Calibri"/>
                <a:ea typeface="Calibri"/>
                <a:cs typeface="Calibri"/>
                <a:sym typeface="Calibri"/>
              </a:rPr>
              <a:t>BNL, UIC, UCSC, many others</a:t>
            </a:r>
            <a:endParaRPr sz="900">
              <a:solidFill>
                <a:srgbClr val="404040"/>
              </a:solidFill>
            </a:endParaRPr>
          </a:p>
          <a:p>
            <a:pPr indent="-241300" lvl="0" marL="254000" marR="0" rtl="0" algn="l">
              <a:spcBef>
                <a:spcPts val="0"/>
              </a:spcBef>
              <a:spcAft>
                <a:spcPts val="0"/>
              </a:spcAft>
              <a:buClr>
                <a:srgbClr val="404040"/>
              </a:buClr>
              <a:buSzPts val="1200"/>
              <a:buFont typeface="Arial"/>
              <a:buChar char="•"/>
            </a:pPr>
            <a:r>
              <a:rPr lang="en" sz="1200">
                <a:solidFill>
                  <a:srgbClr val="404040"/>
                </a:solidFill>
                <a:latin typeface="Calibri"/>
                <a:ea typeface="Calibri"/>
                <a:cs typeface="Calibri"/>
                <a:sym typeface="Calibri"/>
              </a:rPr>
              <a:t>US Companies via SBIR</a:t>
            </a:r>
            <a:endParaRPr sz="900">
              <a:solidFill>
                <a:srgbClr val="404040"/>
              </a:solidFill>
            </a:endParaRPr>
          </a:p>
          <a:p>
            <a:pPr indent="0" lvl="0" marL="0" marR="0" rtl="0" algn="l">
              <a:spcBef>
                <a:spcPts val="0"/>
              </a:spcBef>
              <a:spcAft>
                <a:spcPts val="0"/>
              </a:spcAft>
              <a:buNone/>
            </a:pPr>
            <a:r>
              <a:rPr lang="en" sz="1200">
                <a:solidFill>
                  <a:srgbClr val="404040"/>
                </a:solidFill>
                <a:latin typeface="Calibri"/>
                <a:ea typeface="Calibri"/>
                <a:cs typeface="Calibri"/>
                <a:sym typeface="Calibri"/>
              </a:rPr>
              <a:t>We need:</a:t>
            </a:r>
            <a:endParaRPr sz="900">
              <a:solidFill>
                <a:srgbClr val="404040"/>
              </a:solidFill>
            </a:endParaRPr>
          </a:p>
          <a:p>
            <a:pPr indent="-203200" lvl="0" marL="215900" marR="0" rtl="0" algn="l">
              <a:spcBef>
                <a:spcPts val="0"/>
              </a:spcBef>
              <a:spcAft>
                <a:spcPts val="0"/>
              </a:spcAft>
              <a:buClr>
                <a:srgbClr val="404040"/>
              </a:buClr>
              <a:buSzPts val="1200"/>
              <a:buFont typeface="Arial"/>
              <a:buChar char="•"/>
            </a:pPr>
            <a:r>
              <a:rPr lang="en" sz="1200">
                <a:solidFill>
                  <a:srgbClr val="404040"/>
                </a:solidFill>
                <a:latin typeface="Calibri"/>
                <a:ea typeface="Calibri"/>
                <a:cs typeface="Calibri"/>
                <a:sym typeface="Calibri"/>
              </a:rPr>
              <a:t>Support for personnel and equipment at SiDet (now sadly lacking)</a:t>
            </a:r>
            <a:endParaRPr sz="900">
              <a:solidFill>
                <a:srgbClr val="404040"/>
              </a:solidFill>
            </a:endParaRPr>
          </a:p>
          <a:p>
            <a:pPr indent="-203200" lvl="0" marL="215900" marR="0" rtl="0" algn="l">
              <a:spcBef>
                <a:spcPts val="0"/>
              </a:spcBef>
              <a:spcAft>
                <a:spcPts val="0"/>
              </a:spcAft>
              <a:buClr>
                <a:srgbClr val="404040"/>
              </a:buClr>
              <a:buSzPts val="1200"/>
              <a:buFont typeface="Arial"/>
              <a:buChar char="•"/>
            </a:pPr>
            <a:r>
              <a:rPr lang="en" sz="1200">
                <a:solidFill>
                  <a:srgbClr val="404040"/>
                </a:solidFill>
                <a:latin typeface="Calibri"/>
                <a:ea typeface="Calibri"/>
                <a:cs typeface="Calibri"/>
                <a:sym typeface="Calibri"/>
              </a:rPr>
              <a:t>Continued support for test and irradiation beams</a:t>
            </a:r>
            <a:endParaRPr sz="900">
              <a:solidFill>
                <a:srgbClr val="404040"/>
              </a:solidFill>
            </a:endParaRPr>
          </a:p>
          <a:p>
            <a:pPr indent="-203200" lvl="0" marL="215900" marR="0" rtl="0" algn="l">
              <a:spcBef>
                <a:spcPts val="0"/>
              </a:spcBef>
              <a:spcAft>
                <a:spcPts val="0"/>
              </a:spcAft>
              <a:buClr>
                <a:srgbClr val="404040"/>
              </a:buClr>
              <a:buSzPts val="1200"/>
              <a:buFont typeface="Arial"/>
              <a:buChar char="•"/>
            </a:pPr>
            <a:r>
              <a:rPr lang="en" sz="1200">
                <a:solidFill>
                  <a:srgbClr val="404040"/>
                </a:solidFill>
                <a:latin typeface="Calibri"/>
                <a:ea typeface="Calibri"/>
                <a:cs typeface="Calibri"/>
                <a:sym typeface="Calibri"/>
              </a:rPr>
              <a:t>A strong ASIC group</a:t>
            </a:r>
            <a:endParaRPr sz="900">
              <a:solidFill>
                <a:srgbClr val="404040"/>
              </a:solidFill>
            </a:endParaRPr>
          </a:p>
          <a:p>
            <a:pPr indent="-203200" lvl="0" marL="215900" marR="0" rtl="0" algn="l">
              <a:spcBef>
                <a:spcPts val="0"/>
              </a:spcBef>
              <a:spcAft>
                <a:spcPts val="0"/>
              </a:spcAft>
              <a:buClr>
                <a:srgbClr val="404040"/>
              </a:buClr>
              <a:buSzPts val="1200"/>
              <a:buFont typeface="Arial"/>
              <a:buChar char="•"/>
            </a:pPr>
            <a:r>
              <a:rPr lang="en" sz="1200">
                <a:solidFill>
                  <a:srgbClr val="404040"/>
                </a:solidFill>
                <a:latin typeface="Calibri"/>
                <a:ea typeface="Calibri"/>
                <a:cs typeface="Calibri"/>
                <a:sym typeface="Calibri"/>
              </a:rPr>
              <a:t>Contacts with foundries and industry</a:t>
            </a:r>
            <a:endParaRPr sz="900">
              <a:solidFill>
                <a:srgbClr val="404040"/>
              </a:solidFill>
            </a:endParaRPr>
          </a:p>
          <a:p>
            <a:pPr indent="-203200" lvl="0" marL="215900" marR="0" rtl="0" algn="l">
              <a:spcBef>
                <a:spcPts val="0"/>
              </a:spcBef>
              <a:spcAft>
                <a:spcPts val="0"/>
              </a:spcAft>
              <a:buClr>
                <a:schemeClr val="dk1"/>
              </a:buClr>
              <a:buSzPts val="1200"/>
              <a:buFont typeface="Arial"/>
              <a:buChar char="•"/>
            </a:pPr>
            <a:r>
              <a:rPr lang="en" sz="1200">
                <a:solidFill>
                  <a:srgbClr val="404040"/>
                </a:solidFill>
                <a:latin typeface="Calibri"/>
                <a:ea typeface="Calibri"/>
                <a:cs typeface="Calibri"/>
                <a:sym typeface="Calibri"/>
              </a:rPr>
              <a:t>Laboratory commitment to investment in the future</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165100" lvl="0" marL="254000" marR="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p:txBody>
      </p:sp>
      <p:sp>
        <p:nvSpPr>
          <p:cNvPr id="248" name="Google Shape;248;p32"/>
          <p:cNvSpPr txBox="1"/>
          <p:nvPr/>
        </p:nvSpPr>
        <p:spPr>
          <a:xfrm>
            <a:off x="211667" y="-4802"/>
            <a:ext cx="8686800" cy="4812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b="1" lang="en" sz="2400">
                <a:solidFill>
                  <a:srgbClr val="004C97"/>
                </a:solidFill>
                <a:latin typeface="Helvetica Neue"/>
                <a:ea typeface="Helvetica Neue"/>
                <a:cs typeface="Helvetica Neue"/>
                <a:sym typeface="Helvetica Neue"/>
              </a:rPr>
              <a:t>AC-LGADs</a:t>
            </a:r>
            <a:endParaRPr b="1" sz="2400">
              <a:solidFill>
                <a:srgbClr val="004C97"/>
              </a:solidFill>
              <a:latin typeface="Helvetica Neue"/>
              <a:ea typeface="Helvetica Neue"/>
              <a:cs typeface="Helvetica Neue"/>
              <a:sym typeface="Helvetica Neue"/>
            </a:endParaRPr>
          </a:p>
        </p:txBody>
      </p:sp>
      <p:pic>
        <p:nvPicPr>
          <p:cNvPr id="249" name="Google Shape;249;p32"/>
          <p:cNvPicPr preferRelativeResize="0"/>
          <p:nvPr/>
        </p:nvPicPr>
        <p:blipFill>
          <a:blip r:embed="rId3">
            <a:alphaModFix/>
          </a:blip>
          <a:stretch>
            <a:fillRect/>
          </a:stretch>
        </p:blipFill>
        <p:spPr>
          <a:xfrm>
            <a:off x="4875050" y="175625"/>
            <a:ext cx="4192749" cy="44512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3"/>
          <p:cNvSpPr txBox="1"/>
          <p:nvPr>
            <p:ph type="title"/>
          </p:nvPr>
        </p:nvSpPr>
        <p:spPr>
          <a:xfrm>
            <a:off x="228600" y="2105123"/>
            <a:ext cx="8686800" cy="4812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Intensity</a:t>
            </a:r>
            <a:r>
              <a:rPr lang="en"/>
              <a:t> frontier</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hite">
  <a:themeElements>
    <a:clrScheme name="White">
      <a:dk1>
        <a:srgbClr val="FFFFFF"/>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