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82" r:id="rId1"/>
  </p:sldMasterIdLst>
  <p:notesMasterIdLst>
    <p:notesMasterId r:id="rId9"/>
  </p:notesMasterIdLst>
  <p:handoutMasterIdLst>
    <p:handoutMasterId r:id="rId10"/>
  </p:handoutMasterIdLst>
  <p:sldIdLst>
    <p:sldId id="256" r:id="rId2"/>
    <p:sldId id="257" r:id="rId3"/>
    <p:sldId id="260" r:id="rId4"/>
    <p:sldId id="261" r:id="rId5"/>
    <p:sldId id="259" r:id="rId6"/>
    <p:sldId id="262" r:id="rId7"/>
    <p:sldId id="263" r:id="rId8"/>
  </p:sldIdLst>
  <p:sldSz cx="9144000" cy="6858000" type="screen4x3"/>
  <p:notesSz cx="6858000" cy="9144000"/>
  <p:defaultTextStyle>
    <a:defPPr>
      <a:defRPr lang="en-US"/>
    </a:defPPr>
    <a:lvl1pPr algn="l" defTabSz="457200" rtl="0" fontAlgn="base">
      <a:spcBef>
        <a:spcPct val="0"/>
      </a:spcBef>
      <a:spcAft>
        <a:spcPct val="0"/>
      </a:spcAft>
      <a:defRPr sz="2400" kern="1200">
        <a:solidFill>
          <a:schemeClr val="tx1"/>
        </a:solidFill>
        <a:latin typeface="Calibri" charset="0"/>
        <a:ea typeface="Geneva" charset="0"/>
        <a:cs typeface="Geneva" charset="0"/>
      </a:defRPr>
    </a:lvl1pPr>
    <a:lvl2pPr marL="457200" algn="l" defTabSz="457200" rtl="0" fontAlgn="base">
      <a:spcBef>
        <a:spcPct val="0"/>
      </a:spcBef>
      <a:spcAft>
        <a:spcPct val="0"/>
      </a:spcAft>
      <a:defRPr sz="2400" kern="1200">
        <a:solidFill>
          <a:schemeClr val="tx1"/>
        </a:solidFill>
        <a:latin typeface="Calibri" charset="0"/>
        <a:ea typeface="Geneva" charset="0"/>
        <a:cs typeface="Geneva" charset="0"/>
      </a:defRPr>
    </a:lvl2pPr>
    <a:lvl3pPr marL="914400" algn="l" defTabSz="457200" rtl="0" fontAlgn="base">
      <a:spcBef>
        <a:spcPct val="0"/>
      </a:spcBef>
      <a:spcAft>
        <a:spcPct val="0"/>
      </a:spcAft>
      <a:defRPr sz="2400" kern="1200">
        <a:solidFill>
          <a:schemeClr val="tx1"/>
        </a:solidFill>
        <a:latin typeface="Calibri" charset="0"/>
        <a:ea typeface="Geneva" charset="0"/>
        <a:cs typeface="Geneva" charset="0"/>
      </a:defRPr>
    </a:lvl3pPr>
    <a:lvl4pPr marL="1371600" algn="l" defTabSz="457200" rtl="0" fontAlgn="base">
      <a:spcBef>
        <a:spcPct val="0"/>
      </a:spcBef>
      <a:spcAft>
        <a:spcPct val="0"/>
      </a:spcAft>
      <a:defRPr sz="2400" kern="1200">
        <a:solidFill>
          <a:schemeClr val="tx1"/>
        </a:solidFill>
        <a:latin typeface="Calibri" charset="0"/>
        <a:ea typeface="Geneva" charset="0"/>
        <a:cs typeface="Geneva" charset="0"/>
      </a:defRPr>
    </a:lvl4pPr>
    <a:lvl5pPr marL="1828800" algn="l" defTabSz="457200" rtl="0" fontAlgn="base">
      <a:spcBef>
        <a:spcPct val="0"/>
      </a:spcBef>
      <a:spcAft>
        <a:spcPct val="0"/>
      </a:spcAft>
      <a:defRPr sz="2400" kern="1200">
        <a:solidFill>
          <a:schemeClr val="tx1"/>
        </a:solidFill>
        <a:latin typeface="Calibri" charset="0"/>
        <a:ea typeface="Geneva" charset="0"/>
        <a:cs typeface="Geneva" charset="0"/>
      </a:defRPr>
    </a:lvl5pPr>
    <a:lvl6pPr marL="2286000" algn="l" defTabSz="457200" rtl="0" eaLnBrk="1" latinLnBrk="0" hangingPunct="1">
      <a:defRPr sz="2400" kern="1200">
        <a:solidFill>
          <a:schemeClr val="tx1"/>
        </a:solidFill>
        <a:latin typeface="Calibri" charset="0"/>
        <a:ea typeface="Geneva" charset="0"/>
        <a:cs typeface="Geneva" charset="0"/>
      </a:defRPr>
    </a:lvl6pPr>
    <a:lvl7pPr marL="2743200" algn="l" defTabSz="457200" rtl="0" eaLnBrk="1" latinLnBrk="0" hangingPunct="1">
      <a:defRPr sz="2400" kern="1200">
        <a:solidFill>
          <a:schemeClr val="tx1"/>
        </a:solidFill>
        <a:latin typeface="Calibri" charset="0"/>
        <a:ea typeface="Geneva" charset="0"/>
        <a:cs typeface="Geneva" charset="0"/>
      </a:defRPr>
    </a:lvl7pPr>
    <a:lvl8pPr marL="3200400" algn="l" defTabSz="457200" rtl="0" eaLnBrk="1" latinLnBrk="0" hangingPunct="1">
      <a:defRPr sz="2400" kern="1200">
        <a:solidFill>
          <a:schemeClr val="tx1"/>
        </a:solidFill>
        <a:latin typeface="Calibri" charset="0"/>
        <a:ea typeface="Geneva" charset="0"/>
        <a:cs typeface="Geneva" charset="0"/>
      </a:defRPr>
    </a:lvl8pPr>
    <a:lvl9pPr marL="3657600" algn="l" defTabSz="457200" rtl="0" eaLnBrk="1" latinLnBrk="0" hangingPunct="1">
      <a:defRPr sz="2400" kern="1200">
        <a:solidFill>
          <a:schemeClr val="tx1"/>
        </a:solidFill>
        <a:latin typeface="Calibri" charset="0"/>
        <a:ea typeface="Geneva" charset="0"/>
        <a:cs typeface="Geneva" charset="0"/>
      </a:defRPr>
    </a:lvl9pPr>
  </p:defaultTextStyle>
  <p:extLst>
    <p:ext uri="{EFAFB233-063F-42B5-8137-9DF3F51BA10A}">
      <p15:sldGuideLst xmlns:p15="http://schemas.microsoft.com/office/powerpoint/2012/main">
        <p15:guide id="1" orient="horz" pos="2184" userDrawn="1">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4C97"/>
    <a:srgbClr val="003087"/>
    <a:srgbClr val="50504E"/>
    <a:srgbClr val="4E4E4E"/>
    <a:srgbClr val="404040"/>
    <a:srgbClr val="63666A"/>
    <a:srgbClr val="99D6EA"/>
    <a:srgbClr val="505050"/>
    <a:srgbClr val="A7A8A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213" autoAdjust="0"/>
    <p:restoredTop sz="50000" autoAdjust="0"/>
  </p:normalViewPr>
  <p:slideViewPr>
    <p:cSldViewPr snapToGrid="0" snapToObjects="1" showGuides="1">
      <p:cViewPr varScale="1">
        <p:scale>
          <a:sx n="110" d="100"/>
          <a:sy n="110" d="100"/>
        </p:scale>
        <p:origin x="1200" y="184"/>
      </p:cViewPr>
      <p:guideLst>
        <p:guide orient="horz" pos="2184"/>
        <p:guide pos="2880"/>
      </p:guideLst>
    </p:cSldViewPr>
  </p:slideViewPr>
  <p:notesTextViewPr>
    <p:cViewPr>
      <p:scale>
        <a:sx n="100" d="100"/>
        <a:sy n="100" d="100"/>
      </p:scale>
      <p:origin x="0" y="0"/>
    </p:cViewPr>
  </p:notesTextViewPr>
  <p:notesViewPr>
    <p:cSldViewPr snapToGrid="0" snapToObjects="1"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Helvetica"/>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smtClean="0">
                <a:latin typeface="Helvetica" charset="0"/>
                <a:cs typeface="ＭＳ Ｐゴシック" charset="0"/>
              </a:defRPr>
            </a:lvl1pPr>
          </a:lstStyle>
          <a:p>
            <a:pPr>
              <a:defRPr/>
            </a:pPr>
            <a:fld id="{DBB872F3-6144-3148-BC13-C063BA20AE80}" type="datetimeFigureOut">
              <a:rPr lang="en-US"/>
              <a:pPr>
                <a:defRPr/>
              </a:pPr>
              <a:t>6/3/21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Helvetica"/>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smtClean="0">
                <a:latin typeface="Helvetica" charset="0"/>
                <a:cs typeface="ＭＳ Ｐゴシック" charset="0"/>
              </a:defRPr>
            </a:lvl1pPr>
          </a:lstStyle>
          <a:p>
            <a:pPr>
              <a:defRPr/>
            </a:pPr>
            <a:fld id="{0ACDB0ED-0BEE-9846-B9EA-5C7BFF06289F}" type="slidenum">
              <a:rPr lang="en-US"/>
              <a:pPr>
                <a:defRPr/>
              </a:pPr>
              <a:t>‹#›</a:t>
            </a:fld>
            <a:endParaRPr lang="en-US"/>
          </a:p>
        </p:txBody>
      </p:sp>
    </p:spTree>
    <p:extLst>
      <p:ext uri="{BB962C8B-B14F-4D97-AF65-F5344CB8AC3E}">
        <p14:creationId xmlns:p14="http://schemas.microsoft.com/office/powerpoint/2010/main" val="142316456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Helvetica"/>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smtClean="0">
                <a:latin typeface="Helvetica" charset="0"/>
                <a:cs typeface="ＭＳ Ｐゴシック" charset="0"/>
              </a:defRPr>
            </a:lvl1pPr>
          </a:lstStyle>
          <a:p>
            <a:pPr>
              <a:defRPr/>
            </a:pPr>
            <a:fld id="{531CFD29-8380-B24A-89EC-384D8B8A981B}" type="datetimeFigureOut">
              <a:rPr lang="en-US"/>
              <a:pPr>
                <a:defRPr/>
              </a:pPr>
              <a:t>6/3/21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Helvetica"/>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smtClean="0">
                <a:latin typeface="Helvetica" charset="0"/>
                <a:cs typeface="ＭＳ Ｐゴシック" charset="0"/>
              </a:defRPr>
            </a:lvl1pPr>
          </a:lstStyle>
          <a:p>
            <a:pPr>
              <a:defRPr/>
            </a:pPr>
            <a:fld id="{CAD08E57-B576-F641-BEA6-C3D752DF7F66}" type="slidenum">
              <a:rPr lang="en-US"/>
              <a:pPr>
                <a:defRPr/>
              </a:pPr>
              <a:t>‹#›</a:t>
            </a:fld>
            <a:endParaRPr lang="en-US"/>
          </a:p>
        </p:txBody>
      </p:sp>
    </p:spTree>
    <p:extLst>
      <p:ext uri="{BB962C8B-B14F-4D97-AF65-F5344CB8AC3E}">
        <p14:creationId xmlns:p14="http://schemas.microsoft.com/office/powerpoint/2010/main" val="1600640023"/>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Helvetica"/>
        <a:ea typeface="Geneva"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Helvetica"/>
        <a:ea typeface="ＭＳ Ｐゴシック" charset="0"/>
        <a:cs typeface="ＭＳ Ｐゴシック" charset="0"/>
      </a:defRPr>
    </a:lvl2pPr>
    <a:lvl3pPr marL="914400" algn="l" defTabSz="457200" rtl="0" eaLnBrk="0" fontAlgn="base" hangingPunct="0">
      <a:spcBef>
        <a:spcPct val="30000"/>
      </a:spcBef>
      <a:spcAft>
        <a:spcPct val="0"/>
      </a:spcAft>
      <a:defRPr sz="1200" kern="1200">
        <a:solidFill>
          <a:schemeClr val="tx1"/>
        </a:solidFill>
        <a:latin typeface="Helvetica"/>
        <a:ea typeface="ＭＳ Ｐゴシック" charset="0"/>
        <a:cs typeface="ＭＳ Ｐゴシック" charset="0"/>
      </a:defRPr>
    </a:lvl3pPr>
    <a:lvl4pPr marL="1371600" algn="l" defTabSz="457200" rtl="0" eaLnBrk="0" fontAlgn="base" hangingPunct="0">
      <a:spcBef>
        <a:spcPct val="30000"/>
      </a:spcBef>
      <a:spcAft>
        <a:spcPct val="0"/>
      </a:spcAft>
      <a:defRPr sz="1200" kern="1200">
        <a:solidFill>
          <a:schemeClr val="tx1"/>
        </a:solidFill>
        <a:latin typeface="Helvetica"/>
        <a:ea typeface="ＭＳ Ｐゴシック" charset="0"/>
        <a:cs typeface="ＭＳ Ｐゴシック" charset="0"/>
      </a:defRPr>
    </a:lvl4pPr>
    <a:lvl5pPr marL="1828800" algn="l" defTabSz="457200" rtl="0" eaLnBrk="0" fontAlgn="base" hangingPunct="0">
      <a:spcBef>
        <a:spcPct val="30000"/>
      </a:spcBef>
      <a:spcAft>
        <a:spcPct val="0"/>
      </a:spcAft>
      <a:defRPr sz="1200" kern="1200">
        <a:solidFill>
          <a:schemeClr val="tx1"/>
        </a:solidFill>
        <a:latin typeface="Helvetica"/>
        <a:ea typeface="ＭＳ Ｐゴシック" charset="0"/>
        <a:cs typeface="ＭＳ Ｐゴシック"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alpha val="0"/>
          </a:schemeClr>
        </a:solidFill>
        <a:effectLst/>
      </p:bgPr>
    </p:bg>
    <p:spTree>
      <p:nvGrpSpPr>
        <p:cNvPr id="1" name=""/>
        <p:cNvGrpSpPr/>
        <p:nvPr/>
      </p:nvGrpSpPr>
      <p:grpSpPr>
        <a:xfrm>
          <a:off x="0" y="0"/>
          <a:ext cx="0" cy="0"/>
          <a:chOff x="0" y="0"/>
          <a:chExt cx="0" cy="0"/>
        </a:xfrm>
      </p:grpSpPr>
      <p:sp>
        <p:nvSpPr>
          <p:cNvPr id="7" name="Text Placeholder 23"/>
          <p:cNvSpPr>
            <a:spLocks noGrp="1"/>
          </p:cNvSpPr>
          <p:nvPr>
            <p:ph type="body" sz="quarter" idx="10"/>
          </p:nvPr>
        </p:nvSpPr>
        <p:spPr>
          <a:xfrm>
            <a:off x="341924" y="4963772"/>
            <a:ext cx="8499231" cy="1529241"/>
          </a:xfrm>
          <a:prstGeom prst="rect">
            <a:avLst/>
          </a:prstGeom>
        </p:spPr>
        <p:txBody>
          <a:bodyPr lIns="0" tIns="45720" rIns="0" bIns="45720">
            <a:noAutofit/>
          </a:bodyPr>
          <a:lstStyle>
            <a:lvl1pPr marL="0" indent="0">
              <a:buFontTx/>
              <a:buNone/>
              <a:defRPr sz="2000">
                <a:solidFill>
                  <a:srgbClr val="004C97"/>
                </a:solidFill>
                <a:latin typeface="Helvetica"/>
              </a:defRPr>
            </a:lvl1pPr>
            <a:lvl2pPr marL="457200" indent="0">
              <a:buFontTx/>
              <a:buNone/>
              <a:defRPr sz="1600">
                <a:solidFill>
                  <a:srgbClr val="2E5286"/>
                </a:solidFill>
                <a:latin typeface="Helvetica"/>
              </a:defRPr>
            </a:lvl2pPr>
            <a:lvl3pPr marL="914400" indent="0">
              <a:buFontTx/>
              <a:buNone/>
              <a:defRPr sz="1600">
                <a:solidFill>
                  <a:srgbClr val="2E5286"/>
                </a:solidFill>
                <a:latin typeface="Helvetica"/>
              </a:defRPr>
            </a:lvl3pPr>
            <a:lvl4pPr marL="1371600" indent="0">
              <a:buFontTx/>
              <a:buNone/>
              <a:defRPr sz="1600">
                <a:solidFill>
                  <a:srgbClr val="2E5286"/>
                </a:solidFill>
                <a:latin typeface="Helvetica"/>
              </a:defRPr>
            </a:lvl4pPr>
            <a:lvl5pPr marL="1828800" indent="0">
              <a:buFontTx/>
              <a:buNone/>
              <a:defRPr sz="1600">
                <a:solidFill>
                  <a:srgbClr val="2E5286"/>
                </a:solidFill>
                <a:latin typeface="Helvetica"/>
              </a:defRPr>
            </a:lvl5pPr>
          </a:lstStyle>
          <a:p>
            <a:pPr lvl="0"/>
            <a:r>
              <a:rPr lang="en-US"/>
              <a:t>Click to edit Master text styles</a:t>
            </a:r>
          </a:p>
        </p:txBody>
      </p:sp>
      <p:sp>
        <p:nvSpPr>
          <p:cNvPr id="8" name="Rectangle 7"/>
          <p:cNvSpPr/>
          <p:nvPr userDrawn="1"/>
        </p:nvSpPr>
        <p:spPr>
          <a:xfrm>
            <a:off x="-17762" y="-1"/>
            <a:ext cx="9189720" cy="896936"/>
          </a:xfrm>
          <a:prstGeom prst="rect">
            <a:avLst/>
          </a:prstGeom>
          <a:solidFill>
            <a:srgbClr val="004C9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 Placeholder 24"/>
          <p:cNvSpPr>
            <a:spLocks noGrp="1"/>
          </p:cNvSpPr>
          <p:nvPr>
            <p:ph type="body" sz="quarter" idx="11"/>
          </p:nvPr>
        </p:nvSpPr>
        <p:spPr>
          <a:xfrm>
            <a:off x="341924" y="3951841"/>
            <a:ext cx="8499232" cy="1003049"/>
          </a:xfrm>
          <a:prstGeom prst="rect">
            <a:avLst/>
          </a:prstGeom>
        </p:spPr>
        <p:txBody>
          <a:bodyPr vert="horz" wrap="square" lIns="0" tIns="45720" anchor="ctr" anchorCtr="0">
            <a:normAutofit/>
          </a:bodyPr>
          <a:lstStyle>
            <a:lvl1pPr marL="0" indent="0" algn="l">
              <a:lnSpc>
                <a:spcPct val="100000"/>
              </a:lnSpc>
              <a:spcBef>
                <a:spcPts val="700"/>
              </a:spcBef>
              <a:spcAft>
                <a:spcPts val="0"/>
              </a:spcAft>
              <a:buFontTx/>
              <a:buNone/>
              <a:defRPr sz="3200" b="1" i="0">
                <a:solidFill>
                  <a:srgbClr val="004C97"/>
                </a:solidFill>
              </a:defRPr>
            </a:lvl1pPr>
            <a:lvl2pPr marL="0" indent="0">
              <a:buFontTx/>
              <a:buNone/>
              <a:defRPr sz="2800" b="1" i="0">
                <a:solidFill>
                  <a:srgbClr val="004C97"/>
                </a:solidFill>
              </a:defRPr>
            </a:lvl2pPr>
            <a:lvl3pPr marL="0" indent="0">
              <a:buFontTx/>
              <a:buNone/>
              <a:defRPr sz="2800" b="1" i="0">
                <a:solidFill>
                  <a:srgbClr val="004C97"/>
                </a:solidFill>
              </a:defRPr>
            </a:lvl3pPr>
            <a:lvl4pPr marL="0" indent="0">
              <a:buFontTx/>
              <a:buNone/>
              <a:defRPr sz="2800" b="1" i="0">
                <a:solidFill>
                  <a:srgbClr val="004C97"/>
                </a:solidFill>
              </a:defRPr>
            </a:lvl4pPr>
            <a:lvl5pPr marL="0" indent="0">
              <a:buFontTx/>
              <a:buNone/>
              <a:defRPr sz="2800" b="1" i="0">
                <a:solidFill>
                  <a:srgbClr val="004C97"/>
                </a:solidFill>
              </a:defRPr>
            </a:lvl5pPr>
          </a:lstStyle>
          <a:p>
            <a:pPr lvl="0"/>
            <a:r>
              <a:rPr lang="en-US"/>
              <a:t>Click to edit Master text styles</a:t>
            </a:r>
          </a:p>
        </p:txBody>
      </p:sp>
      <p:pic>
        <p:nvPicPr>
          <p:cNvPr id="14" name="Picture 13" descr="FermiLogoBar_DOE_KO_horiz.eps"/>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7761" y="249843"/>
            <a:ext cx="9010786" cy="301891"/>
          </a:xfrm>
          <a:prstGeom prst="rect">
            <a:avLst/>
          </a:prstGeom>
        </p:spPr>
      </p:pic>
    </p:spTree>
    <p:extLst>
      <p:ext uri="{BB962C8B-B14F-4D97-AF65-F5344CB8AC3E}">
        <p14:creationId xmlns:p14="http://schemas.microsoft.com/office/powerpoint/2010/main" val="4293441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ogo Bottom: Title &amp;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28600" y="971550"/>
            <a:ext cx="8672513" cy="5059363"/>
          </a:xfrm>
          <a:prstGeom prst="rect">
            <a:avLst/>
          </a:prstGeom>
        </p:spPr>
        <p:txBody>
          <a:bodyPr lIns="0" tIns="0" rIns="0" bIns="0">
            <a:normAutofit/>
          </a:bodyPr>
          <a:lstStyle>
            <a:lvl1pPr>
              <a:defRPr sz="2400">
                <a:solidFill>
                  <a:srgbClr val="505050"/>
                </a:solidFill>
              </a:defRPr>
            </a:lvl1pPr>
            <a:lvl2pPr>
              <a:defRPr sz="2200">
                <a:solidFill>
                  <a:srgbClr val="0070C0"/>
                </a:solidFill>
              </a:defRPr>
            </a:lvl2pPr>
            <a:lvl3pPr>
              <a:defRPr sz="2000">
                <a:solidFill>
                  <a:srgbClr val="505050"/>
                </a:solidFill>
              </a:defRPr>
            </a:lvl3pPr>
            <a:lvl4pPr>
              <a:defRPr sz="1800">
                <a:solidFill>
                  <a:srgbClr val="0070C0"/>
                </a:solidFill>
              </a:defRPr>
            </a:lvl4pPr>
            <a:lvl5pPr marL="2057400" indent="-228600">
              <a:buFont typeface="Arial"/>
              <a:buChar char="•"/>
              <a:defRPr sz="1800">
                <a:solidFill>
                  <a:srgbClr val="50505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a:extLst>
              <a:ext uri="{FF2B5EF4-FFF2-40B4-BE49-F238E27FC236}">
                <a16:creationId xmlns:a16="http://schemas.microsoft.com/office/drawing/2014/main" id="{26636811-3293-904F-9F45-299946D46AE6}"/>
              </a:ext>
            </a:extLst>
          </p:cNvPr>
          <p:cNvSpPr>
            <a:spLocks noGrp="1"/>
          </p:cNvSpPr>
          <p:nvPr>
            <p:ph type="title"/>
          </p:nvPr>
        </p:nvSpPr>
        <p:spPr>
          <a:xfrm>
            <a:off x="242887" y="308768"/>
            <a:ext cx="7886700" cy="1325563"/>
          </a:xfrm>
          <a:prstGeom prst="rect">
            <a:avLst/>
          </a:prstGeom>
        </p:spPr>
        <p:txBody>
          <a:bodyPr/>
          <a:lstStyle>
            <a:lvl1pPr>
              <a:defRPr sz="2400"/>
            </a:lvl1pPr>
          </a:lstStyle>
          <a:p>
            <a:r>
              <a:rPr lang="en-US" dirty="0"/>
              <a:t>Click to edit Master title style</a:t>
            </a:r>
          </a:p>
        </p:txBody>
      </p:sp>
      <p:sp>
        <p:nvSpPr>
          <p:cNvPr id="3" name="Date Placeholder 2">
            <a:extLst>
              <a:ext uri="{FF2B5EF4-FFF2-40B4-BE49-F238E27FC236}">
                <a16:creationId xmlns:a16="http://schemas.microsoft.com/office/drawing/2014/main" id="{5D1914D7-43CA-F54B-84AD-9D975C0FA9E5}"/>
              </a:ext>
            </a:extLst>
          </p:cNvPr>
          <p:cNvSpPr>
            <a:spLocks noGrp="1"/>
          </p:cNvSpPr>
          <p:nvPr>
            <p:ph type="dt" sz="half" idx="10"/>
          </p:nvPr>
        </p:nvSpPr>
        <p:spPr/>
        <p:txBody>
          <a:bodyPr/>
          <a:lstStyle/>
          <a:p>
            <a:pPr>
              <a:defRPr/>
            </a:pPr>
            <a:r>
              <a:rPr lang="en-US"/>
              <a:t>4/29/21</a:t>
            </a:r>
            <a:endParaRPr lang="en-US" dirty="0"/>
          </a:p>
        </p:txBody>
      </p:sp>
      <p:sp>
        <p:nvSpPr>
          <p:cNvPr id="4" name="Footer Placeholder 3">
            <a:extLst>
              <a:ext uri="{FF2B5EF4-FFF2-40B4-BE49-F238E27FC236}">
                <a16:creationId xmlns:a16="http://schemas.microsoft.com/office/drawing/2014/main" id="{C76B3688-EE64-2149-A896-CA73BA80F54B}"/>
              </a:ext>
            </a:extLst>
          </p:cNvPr>
          <p:cNvSpPr>
            <a:spLocks noGrp="1"/>
          </p:cNvSpPr>
          <p:nvPr>
            <p:ph type="ftr" sz="quarter" idx="11"/>
          </p:nvPr>
        </p:nvSpPr>
        <p:spPr/>
        <p:txBody>
          <a:bodyPr/>
          <a:lstStyle/>
          <a:p>
            <a:pPr>
              <a:defRPr/>
            </a:pPr>
            <a:r>
              <a:rPr lang="en-US"/>
              <a:t>News</a:t>
            </a:r>
            <a:endParaRPr lang="en-US" b="1" dirty="0"/>
          </a:p>
        </p:txBody>
      </p:sp>
      <p:sp>
        <p:nvSpPr>
          <p:cNvPr id="5" name="Slide Number Placeholder 4">
            <a:extLst>
              <a:ext uri="{FF2B5EF4-FFF2-40B4-BE49-F238E27FC236}">
                <a16:creationId xmlns:a16="http://schemas.microsoft.com/office/drawing/2014/main" id="{0A3D0FEB-34F2-9444-B55D-E6E4EA8A9BB5}"/>
              </a:ext>
            </a:extLst>
          </p:cNvPr>
          <p:cNvSpPr>
            <a:spLocks noGrp="1"/>
          </p:cNvSpPr>
          <p:nvPr>
            <p:ph type="sldNum" sz="quarter" idx="12"/>
          </p:nvPr>
        </p:nvSpPr>
        <p:spPr/>
        <p:txBody>
          <a:bodyPr/>
          <a:lstStyle/>
          <a:p>
            <a:pPr>
              <a:defRPr/>
            </a:pPr>
            <a:fld id="{148C009B-CB69-E04A-B9B3-34B26D69E9CF}" type="slidenum">
              <a:rPr lang="en-US" smtClean="0"/>
              <a:pPr>
                <a:defRPr/>
              </a:pPr>
              <a:t>‹#›</a:t>
            </a:fld>
            <a:endParaRPr lang="en-US" dirty="0"/>
          </a:p>
        </p:txBody>
      </p:sp>
    </p:spTree>
    <p:extLst>
      <p:ext uri="{BB962C8B-B14F-4D97-AF65-F5344CB8AC3E}">
        <p14:creationId xmlns:p14="http://schemas.microsoft.com/office/powerpoint/2010/main" val="34392269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14" name="Date Placeholder 3"/>
          <p:cNvSpPr>
            <a:spLocks noGrp="1"/>
          </p:cNvSpPr>
          <p:nvPr>
            <p:ph type="dt" sz="half" idx="2"/>
          </p:nvPr>
        </p:nvSpPr>
        <p:spPr>
          <a:xfrm>
            <a:off x="215900" y="6549573"/>
            <a:ext cx="1196295" cy="237285"/>
          </a:xfrm>
          <a:prstGeom prst="rect">
            <a:avLst/>
          </a:prstGeom>
        </p:spPr>
        <p:txBody>
          <a:bodyPr vert="horz" wrap="square" lIns="0" tIns="0" rIns="0" bIns="0" numCol="1" anchor="t" anchorCtr="0" compatLnSpc="1">
            <a:prstTxWarp prst="textNoShape">
              <a:avLst/>
            </a:prstTxWarp>
          </a:bodyPr>
          <a:lstStyle>
            <a:lvl1pPr algn="l">
              <a:defRPr sz="1200" smtClean="0">
                <a:solidFill>
                  <a:srgbClr val="004C97"/>
                </a:solidFill>
                <a:latin typeface="Helvetica" charset="0"/>
                <a:cs typeface="ＭＳ Ｐゴシック" charset="0"/>
              </a:defRPr>
            </a:lvl1pPr>
          </a:lstStyle>
          <a:p>
            <a:pPr>
              <a:defRPr/>
            </a:pPr>
            <a:r>
              <a:rPr lang="en-US"/>
              <a:t>4/29/21</a:t>
            </a:r>
            <a:endParaRPr lang="en-US" dirty="0"/>
          </a:p>
        </p:txBody>
      </p:sp>
      <p:sp>
        <p:nvSpPr>
          <p:cNvPr id="15" name="Footer Placeholder 4"/>
          <p:cNvSpPr>
            <a:spLocks noGrp="1"/>
          </p:cNvSpPr>
          <p:nvPr>
            <p:ph type="ftr" sz="quarter" idx="3"/>
          </p:nvPr>
        </p:nvSpPr>
        <p:spPr>
          <a:xfrm>
            <a:off x="1530602" y="6549573"/>
            <a:ext cx="6260399" cy="242873"/>
          </a:xfrm>
          <a:prstGeom prst="rect">
            <a:avLst/>
          </a:prstGeom>
        </p:spPr>
        <p:txBody>
          <a:bodyPr lIns="0" tIns="0" rIns="0" bIns="0" anchor="t" anchorCtr="0"/>
          <a:lstStyle>
            <a:lvl1pPr marL="0" algn="ctr">
              <a:defRPr sz="1200">
                <a:solidFill>
                  <a:srgbClr val="004C97"/>
                </a:solidFill>
                <a:latin typeface="Helvetica"/>
                <a:ea typeface="ＭＳ Ｐゴシック" charset="0"/>
                <a:cs typeface="ＭＳ Ｐゴシック" charset="0"/>
              </a:defRPr>
            </a:lvl1pPr>
          </a:lstStyle>
          <a:p>
            <a:pPr>
              <a:defRPr/>
            </a:pPr>
            <a:r>
              <a:rPr lang="en-US"/>
              <a:t>News</a:t>
            </a:r>
            <a:endParaRPr lang="en-US" b="1" dirty="0"/>
          </a:p>
        </p:txBody>
      </p:sp>
      <p:sp>
        <p:nvSpPr>
          <p:cNvPr id="16" name="Slide Number Placeholder 5"/>
          <p:cNvSpPr>
            <a:spLocks noGrp="1"/>
          </p:cNvSpPr>
          <p:nvPr>
            <p:ph type="sldNum" sz="quarter" idx="4"/>
          </p:nvPr>
        </p:nvSpPr>
        <p:spPr>
          <a:xfrm>
            <a:off x="8602242" y="6549573"/>
            <a:ext cx="414338" cy="237285"/>
          </a:xfrm>
          <a:prstGeom prst="rect">
            <a:avLst/>
          </a:prstGeom>
        </p:spPr>
        <p:txBody>
          <a:bodyPr vert="horz" wrap="square" lIns="0" tIns="0" rIns="0" bIns="0" numCol="1" anchor="t" anchorCtr="0" compatLnSpc="1">
            <a:prstTxWarp prst="textNoShape">
              <a:avLst/>
            </a:prstTxWarp>
          </a:bodyPr>
          <a:lstStyle>
            <a:lvl1pPr>
              <a:defRPr sz="1200" smtClean="0">
                <a:solidFill>
                  <a:srgbClr val="004C97"/>
                </a:solidFill>
                <a:latin typeface="Helvetica" charset="0"/>
                <a:cs typeface="ＭＳ Ｐゴシック" charset="0"/>
              </a:defRPr>
            </a:lvl1pPr>
          </a:lstStyle>
          <a:p>
            <a:pPr>
              <a:defRPr/>
            </a:pPr>
            <a:fld id="{148C009B-CB69-E04A-B9B3-34B26D69E9CF}" type="slidenum">
              <a:rPr lang="en-US" smtClean="0"/>
              <a:pPr>
                <a:defRPr/>
              </a:pPr>
              <a:t>‹#›</a:t>
            </a:fld>
            <a:endParaRPr lang="en-US" dirty="0"/>
          </a:p>
        </p:txBody>
      </p:sp>
      <p:sp>
        <p:nvSpPr>
          <p:cNvPr id="20" name="Date Placeholder 3"/>
          <p:cNvSpPr txBox="1">
            <a:spLocks/>
          </p:cNvSpPr>
          <p:nvPr/>
        </p:nvSpPr>
        <p:spPr>
          <a:xfrm>
            <a:off x="6450013" y="4477484"/>
            <a:ext cx="1076325" cy="241300"/>
          </a:xfrm>
          <a:prstGeom prst="rect">
            <a:avLst/>
          </a:prstGeom>
        </p:spPr>
        <p:txBody>
          <a:bodyPr/>
          <a:lstStyle>
            <a:defPPr>
              <a:defRPr lang="en-US"/>
            </a:defPPr>
            <a:lvl1pPr algn="l" defTabSz="457200" rtl="0" fontAlgn="base">
              <a:spcBef>
                <a:spcPct val="0"/>
              </a:spcBef>
              <a:spcAft>
                <a:spcPct val="0"/>
              </a:spcAft>
              <a:defRPr sz="2400" kern="1200">
                <a:solidFill>
                  <a:schemeClr val="tx1"/>
                </a:solidFill>
                <a:latin typeface="Calibri" charset="0"/>
                <a:ea typeface="Geneva" charset="0"/>
                <a:cs typeface="Geneva" charset="0"/>
              </a:defRPr>
            </a:lvl1pPr>
            <a:lvl2pPr marL="457200" algn="l" defTabSz="457200" rtl="0" fontAlgn="base">
              <a:spcBef>
                <a:spcPct val="0"/>
              </a:spcBef>
              <a:spcAft>
                <a:spcPct val="0"/>
              </a:spcAft>
              <a:defRPr sz="2400" kern="1200">
                <a:solidFill>
                  <a:schemeClr val="tx1"/>
                </a:solidFill>
                <a:latin typeface="Calibri" charset="0"/>
                <a:ea typeface="Geneva" charset="0"/>
                <a:cs typeface="Geneva" charset="0"/>
              </a:defRPr>
            </a:lvl2pPr>
            <a:lvl3pPr marL="914400" algn="l" defTabSz="457200" rtl="0" fontAlgn="base">
              <a:spcBef>
                <a:spcPct val="0"/>
              </a:spcBef>
              <a:spcAft>
                <a:spcPct val="0"/>
              </a:spcAft>
              <a:defRPr sz="2400" kern="1200">
                <a:solidFill>
                  <a:schemeClr val="tx1"/>
                </a:solidFill>
                <a:latin typeface="Calibri" charset="0"/>
                <a:ea typeface="Geneva" charset="0"/>
                <a:cs typeface="Geneva" charset="0"/>
              </a:defRPr>
            </a:lvl3pPr>
            <a:lvl4pPr marL="1371600" algn="l" defTabSz="457200" rtl="0" fontAlgn="base">
              <a:spcBef>
                <a:spcPct val="0"/>
              </a:spcBef>
              <a:spcAft>
                <a:spcPct val="0"/>
              </a:spcAft>
              <a:defRPr sz="2400" kern="1200">
                <a:solidFill>
                  <a:schemeClr val="tx1"/>
                </a:solidFill>
                <a:latin typeface="Calibri" charset="0"/>
                <a:ea typeface="Geneva" charset="0"/>
                <a:cs typeface="Geneva" charset="0"/>
              </a:defRPr>
            </a:lvl4pPr>
            <a:lvl5pPr marL="1828800" algn="l" defTabSz="457200" rtl="0" fontAlgn="base">
              <a:spcBef>
                <a:spcPct val="0"/>
              </a:spcBef>
              <a:spcAft>
                <a:spcPct val="0"/>
              </a:spcAft>
              <a:defRPr sz="2400" kern="1200">
                <a:solidFill>
                  <a:schemeClr val="tx1"/>
                </a:solidFill>
                <a:latin typeface="Calibri" charset="0"/>
                <a:ea typeface="Geneva" charset="0"/>
                <a:cs typeface="Geneva" charset="0"/>
              </a:defRPr>
            </a:lvl5pPr>
            <a:lvl6pPr marL="2286000" algn="l" defTabSz="457200" rtl="0" eaLnBrk="1" latinLnBrk="0" hangingPunct="1">
              <a:defRPr sz="2400" kern="1200">
                <a:solidFill>
                  <a:schemeClr val="tx1"/>
                </a:solidFill>
                <a:latin typeface="Calibri" charset="0"/>
                <a:ea typeface="Geneva" charset="0"/>
                <a:cs typeface="Geneva" charset="0"/>
              </a:defRPr>
            </a:lvl6pPr>
            <a:lvl7pPr marL="2743200" algn="l" defTabSz="457200" rtl="0" eaLnBrk="1" latinLnBrk="0" hangingPunct="1">
              <a:defRPr sz="2400" kern="1200">
                <a:solidFill>
                  <a:schemeClr val="tx1"/>
                </a:solidFill>
                <a:latin typeface="Calibri" charset="0"/>
                <a:ea typeface="Geneva" charset="0"/>
                <a:cs typeface="Geneva" charset="0"/>
              </a:defRPr>
            </a:lvl7pPr>
            <a:lvl8pPr marL="3200400" algn="l" defTabSz="457200" rtl="0" eaLnBrk="1" latinLnBrk="0" hangingPunct="1">
              <a:defRPr sz="2400" kern="1200">
                <a:solidFill>
                  <a:schemeClr val="tx1"/>
                </a:solidFill>
                <a:latin typeface="Calibri" charset="0"/>
                <a:ea typeface="Geneva" charset="0"/>
                <a:cs typeface="Geneva" charset="0"/>
              </a:defRPr>
            </a:lvl8pPr>
            <a:lvl9pPr marL="3657600" algn="l" defTabSz="457200" rtl="0" eaLnBrk="1" latinLnBrk="0" hangingPunct="1">
              <a:defRPr sz="2400" kern="1200">
                <a:solidFill>
                  <a:schemeClr val="tx1"/>
                </a:solidFill>
                <a:latin typeface="Calibri" charset="0"/>
                <a:ea typeface="Geneva" charset="0"/>
                <a:cs typeface="Geneva" charset="0"/>
              </a:defRPr>
            </a:lvl9pPr>
          </a:lstStyle>
          <a:p>
            <a:endParaRPr lang="en-US" dirty="0"/>
          </a:p>
        </p:txBody>
      </p:sp>
      <p:grpSp>
        <p:nvGrpSpPr>
          <p:cNvPr id="9" name="Group 8"/>
          <p:cNvGrpSpPr>
            <a:grpSpLocks noChangeAspect="1"/>
          </p:cNvGrpSpPr>
          <p:nvPr/>
        </p:nvGrpSpPr>
        <p:grpSpPr>
          <a:xfrm>
            <a:off x="215900" y="6258863"/>
            <a:ext cx="8699500" cy="197990"/>
            <a:chOff x="600217" y="6258863"/>
            <a:chExt cx="8297721" cy="188846"/>
          </a:xfrm>
        </p:grpSpPr>
        <p:cxnSp>
          <p:nvCxnSpPr>
            <p:cNvPr id="10" name="Straight Connector 9"/>
            <p:cNvCxnSpPr/>
            <p:nvPr userDrawn="1"/>
          </p:nvCxnSpPr>
          <p:spPr>
            <a:xfrm>
              <a:off x="600217" y="6357936"/>
              <a:ext cx="7190785" cy="0"/>
            </a:xfrm>
            <a:prstGeom prst="line">
              <a:avLst/>
            </a:prstGeom>
            <a:ln w="76200" cmpd="sng">
              <a:solidFill>
                <a:srgbClr val="99D6EA"/>
              </a:solidFill>
            </a:ln>
            <a:effectLst/>
          </p:spPr>
          <p:style>
            <a:lnRef idx="2">
              <a:schemeClr val="accent1"/>
            </a:lnRef>
            <a:fillRef idx="0">
              <a:schemeClr val="accent1"/>
            </a:fillRef>
            <a:effectRef idx="1">
              <a:schemeClr val="accent1"/>
            </a:effectRef>
            <a:fontRef idx="minor">
              <a:schemeClr val="tx1"/>
            </a:fontRef>
          </p:style>
        </p:cxnSp>
        <p:pic>
          <p:nvPicPr>
            <p:cNvPr id="13" name="Picture 6" descr="FermiLogo_RGB_NALBlue.png"/>
            <p:cNvPicPr>
              <a:picLocks noChangeAspect="1"/>
            </p:cNvPicPr>
            <p:nvPr userDrawn="1"/>
          </p:nvPicPr>
          <p:blipFill>
            <a:blip r:embed="rId4" cstate="screen">
              <a:extLst>
                <a:ext uri="{28A0092B-C50C-407E-A947-70E740481C1C}">
                  <a14:useLocalDpi xmlns:a14="http://schemas.microsoft.com/office/drawing/2010/main"/>
                </a:ext>
              </a:extLst>
            </a:blip>
            <a:srcRect/>
            <a:stretch>
              <a:fillRect/>
            </a:stretch>
          </p:blipFill>
          <p:spPr bwMode="auto">
            <a:xfrm>
              <a:off x="7853781" y="6258863"/>
              <a:ext cx="1044157" cy="18884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Tree>
  </p:cSld>
  <p:clrMap bg1="lt1" tx1="dk1" bg2="lt2" tx2="dk2" accent1="accent1" accent2="accent2" accent3="accent3" accent4="accent4" accent5="accent5" accent6="accent6" hlink="hlink" folHlink="folHlink"/>
  <p:sldLayoutIdLst>
    <p:sldLayoutId id="2147484119" r:id="rId1"/>
    <p:sldLayoutId id="2147484104" r:id="rId2"/>
  </p:sldLayoutIdLst>
  <p:hf hdr="0"/>
  <p:txStyles>
    <p:titleStyle>
      <a:lvl1pPr algn="l" defTabSz="457200" rtl="0" eaLnBrk="1" fontAlgn="base" hangingPunct="1">
        <a:spcBef>
          <a:spcPct val="0"/>
        </a:spcBef>
        <a:spcAft>
          <a:spcPct val="0"/>
        </a:spcAft>
        <a:defRPr sz="1700" b="1" kern="1200">
          <a:solidFill>
            <a:srgbClr val="2E5286"/>
          </a:solidFill>
          <a:latin typeface="Helvetica"/>
          <a:ea typeface="Geneva" charset="0"/>
          <a:cs typeface="ＭＳ Ｐゴシック" charset="0"/>
        </a:defRPr>
      </a:lvl1pPr>
      <a:lvl2pPr algn="l" defTabSz="457200" rtl="0" eaLnBrk="1" fontAlgn="base" hangingPunct="1">
        <a:spcBef>
          <a:spcPct val="0"/>
        </a:spcBef>
        <a:spcAft>
          <a:spcPct val="0"/>
        </a:spcAft>
        <a:defRPr sz="1700" b="1">
          <a:solidFill>
            <a:srgbClr val="2E5286"/>
          </a:solidFill>
          <a:latin typeface="Helvetica" charset="0"/>
          <a:ea typeface="Geneva" charset="0"/>
          <a:cs typeface="ＭＳ Ｐゴシック" charset="0"/>
        </a:defRPr>
      </a:lvl2pPr>
      <a:lvl3pPr algn="l" defTabSz="457200" rtl="0" eaLnBrk="1" fontAlgn="base" hangingPunct="1">
        <a:spcBef>
          <a:spcPct val="0"/>
        </a:spcBef>
        <a:spcAft>
          <a:spcPct val="0"/>
        </a:spcAft>
        <a:defRPr sz="1700" b="1">
          <a:solidFill>
            <a:srgbClr val="2E5286"/>
          </a:solidFill>
          <a:latin typeface="Helvetica" charset="0"/>
          <a:ea typeface="Geneva" charset="0"/>
          <a:cs typeface="ＭＳ Ｐゴシック" charset="0"/>
        </a:defRPr>
      </a:lvl3pPr>
      <a:lvl4pPr algn="l" defTabSz="457200" rtl="0" eaLnBrk="1" fontAlgn="base" hangingPunct="1">
        <a:spcBef>
          <a:spcPct val="0"/>
        </a:spcBef>
        <a:spcAft>
          <a:spcPct val="0"/>
        </a:spcAft>
        <a:defRPr sz="1700" b="1">
          <a:solidFill>
            <a:srgbClr val="2E5286"/>
          </a:solidFill>
          <a:latin typeface="Helvetica" charset="0"/>
          <a:ea typeface="Geneva" charset="0"/>
          <a:cs typeface="ＭＳ Ｐゴシック" charset="0"/>
        </a:defRPr>
      </a:lvl4pPr>
      <a:lvl5pPr algn="l" defTabSz="457200" rtl="0" eaLnBrk="1" fontAlgn="base" hangingPunct="1">
        <a:spcBef>
          <a:spcPct val="0"/>
        </a:spcBef>
        <a:spcAft>
          <a:spcPct val="0"/>
        </a:spcAft>
        <a:defRPr sz="1700" b="1">
          <a:solidFill>
            <a:srgbClr val="2E5286"/>
          </a:solidFill>
          <a:latin typeface="Helvetica" charset="0"/>
          <a:ea typeface="Geneva" charset="0"/>
          <a:cs typeface="ＭＳ Ｐゴシック" charset="0"/>
        </a:defRPr>
      </a:lvl5pPr>
      <a:lvl6pPr marL="457200" algn="l" defTabSz="457200" rtl="0" eaLnBrk="1" fontAlgn="base" hangingPunct="1">
        <a:spcBef>
          <a:spcPct val="0"/>
        </a:spcBef>
        <a:spcAft>
          <a:spcPct val="0"/>
        </a:spcAft>
        <a:defRPr sz="1700" b="1">
          <a:solidFill>
            <a:srgbClr val="2E5286"/>
          </a:solidFill>
          <a:latin typeface="Helvetica" charset="0"/>
          <a:ea typeface="ＭＳ Ｐゴシック" charset="0"/>
          <a:cs typeface="ＭＳ Ｐゴシック" charset="0"/>
        </a:defRPr>
      </a:lvl6pPr>
      <a:lvl7pPr marL="914400" algn="l" defTabSz="457200" rtl="0" eaLnBrk="1" fontAlgn="base" hangingPunct="1">
        <a:spcBef>
          <a:spcPct val="0"/>
        </a:spcBef>
        <a:spcAft>
          <a:spcPct val="0"/>
        </a:spcAft>
        <a:defRPr sz="1700" b="1">
          <a:solidFill>
            <a:srgbClr val="2E5286"/>
          </a:solidFill>
          <a:latin typeface="Helvetica" charset="0"/>
          <a:ea typeface="ＭＳ Ｐゴシック" charset="0"/>
          <a:cs typeface="ＭＳ Ｐゴシック" charset="0"/>
        </a:defRPr>
      </a:lvl7pPr>
      <a:lvl8pPr marL="1371600" algn="l" defTabSz="457200" rtl="0" eaLnBrk="1" fontAlgn="base" hangingPunct="1">
        <a:spcBef>
          <a:spcPct val="0"/>
        </a:spcBef>
        <a:spcAft>
          <a:spcPct val="0"/>
        </a:spcAft>
        <a:defRPr sz="1700" b="1">
          <a:solidFill>
            <a:srgbClr val="2E5286"/>
          </a:solidFill>
          <a:latin typeface="Helvetica" charset="0"/>
          <a:ea typeface="ＭＳ Ｐゴシック" charset="0"/>
          <a:cs typeface="ＭＳ Ｐゴシック" charset="0"/>
        </a:defRPr>
      </a:lvl8pPr>
      <a:lvl9pPr marL="1828800" algn="l" defTabSz="457200" rtl="0" eaLnBrk="1" fontAlgn="base" hangingPunct="1">
        <a:spcBef>
          <a:spcPct val="0"/>
        </a:spcBef>
        <a:spcAft>
          <a:spcPct val="0"/>
        </a:spcAft>
        <a:defRPr sz="1700" b="1">
          <a:solidFill>
            <a:srgbClr val="2E5286"/>
          </a:solidFill>
          <a:latin typeface="Helvetica"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charset="0"/>
        <a:buChar char="•"/>
        <a:defRPr kern="1200">
          <a:solidFill>
            <a:srgbClr val="7F7F7F"/>
          </a:solidFill>
          <a:latin typeface="Helvetica"/>
          <a:ea typeface="Geneva"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1600" kern="1200">
          <a:solidFill>
            <a:srgbClr val="7F7F7F"/>
          </a:solidFill>
          <a:latin typeface="Helvetica"/>
          <a:ea typeface="ＭＳ Ｐゴシック" charset="0"/>
          <a:cs typeface="ＭＳ Ｐゴシック" charset="0"/>
        </a:defRPr>
      </a:lvl2pPr>
      <a:lvl3pPr marL="1143000" indent="-228600" algn="l" defTabSz="457200" rtl="0" eaLnBrk="1" fontAlgn="base" hangingPunct="1">
        <a:spcBef>
          <a:spcPct val="20000"/>
        </a:spcBef>
        <a:spcAft>
          <a:spcPct val="0"/>
        </a:spcAft>
        <a:buFont typeface="Arial" charset="0"/>
        <a:buChar char="•"/>
        <a:defRPr sz="1400" kern="1200">
          <a:solidFill>
            <a:srgbClr val="7F7F7F"/>
          </a:solidFill>
          <a:latin typeface="Helvetica"/>
          <a:ea typeface="ＭＳ Ｐゴシック" charset="0"/>
          <a:cs typeface="ＭＳ Ｐゴシック" charset="0"/>
        </a:defRPr>
      </a:lvl3pPr>
      <a:lvl4pPr marL="1600200" indent="-228600" algn="l" defTabSz="457200" rtl="0" eaLnBrk="1" fontAlgn="base" hangingPunct="1">
        <a:spcBef>
          <a:spcPct val="20000"/>
        </a:spcBef>
        <a:spcAft>
          <a:spcPct val="0"/>
        </a:spcAft>
        <a:buFont typeface="Arial" charset="0"/>
        <a:buChar char="–"/>
        <a:defRPr sz="1200" kern="1200">
          <a:solidFill>
            <a:srgbClr val="7F7F7F"/>
          </a:solidFill>
          <a:latin typeface="Helvetica"/>
          <a:ea typeface="ＭＳ Ｐゴシック" charset="0"/>
          <a:cs typeface="ＭＳ Ｐゴシック" charset="0"/>
        </a:defRPr>
      </a:lvl4pPr>
      <a:lvl5pPr marL="2057400" indent="-228600" algn="l" defTabSz="457200" rtl="0" eaLnBrk="1" fontAlgn="base" hangingPunct="1">
        <a:spcBef>
          <a:spcPct val="20000"/>
        </a:spcBef>
        <a:spcAft>
          <a:spcPct val="0"/>
        </a:spcAft>
        <a:buFont typeface="Arial" charset="0"/>
        <a:buChar char="»"/>
        <a:defRPr sz="1200" kern="1200">
          <a:solidFill>
            <a:srgbClr val="7F7F7F"/>
          </a:solidFill>
          <a:latin typeface="Helvetica"/>
          <a:ea typeface="ＭＳ Ｐゴシック" charset="0"/>
          <a:cs typeface="ＭＳ Ｐゴシック"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B2E7C44-97C0-314C-A778-B8AEB5B6980E}"/>
              </a:ext>
            </a:extLst>
          </p:cNvPr>
          <p:cNvSpPr>
            <a:spLocks noGrp="1"/>
          </p:cNvSpPr>
          <p:nvPr>
            <p:ph type="body" sz="quarter" idx="10"/>
          </p:nvPr>
        </p:nvSpPr>
        <p:spPr>
          <a:xfrm>
            <a:off x="322384" y="5742837"/>
            <a:ext cx="8821615" cy="991628"/>
          </a:xfrm>
          <a:solidFill>
            <a:schemeClr val="bg1"/>
          </a:solidFill>
        </p:spPr>
        <p:txBody>
          <a:bodyPr/>
          <a:lstStyle/>
          <a:p>
            <a:r>
              <a:rPr lang="en-US" sz="1800" dirty="0"/>
              <a:t>Julie and Brendan</a:t>
            </a:r>
          </a:p>
        </p:txBody>
      </p:sp>
      <p:sp>
        <p:nvSpPr>
          <p:cNvPr id="3" name="Text Placeholder 2">
            <a:extLst>
              <a:ext uri="{FF2B5EF4-FFF2-40B4-BE49-F238E27FC236}">
                <a16:creationId xmlns:a16="http://schemas.microsoft.com/office/drawing/2014/main" id="{671B3AF2-E528-0042-B2D3-F19C94015E1C}"/>
              </a:ext>
            </a:extLst>
          </p:cNvPr>
          <p:cNvSpPr>
            <a:spLocks noGrp="1"/>
          </p:cNvSpPr>
          <p:nvPr>
            <p:ph type="body" sz="quarter" idx="11"/>
          </p:nvPr>
        </p:nvSpPr>
        <p:spPr>
          <a:xfrm>
            <a:off x="310026" y="5254393"/>
            <a:ext cx="8833974" cy="524193"/>
          </a:xfrm>
          <a:solidFill>
            <a:schemeClr val="bg1"/>
          </a:solidFill>
        </p:spPr>
        <p:txBody>
          <a:bodyPr>
            <a:normAutofit/>
          </a:bodyPr>
          <a:lstStyle/>
          <a:p>
            <a:r>
              <a:rPr lang="en-US" sz="2400" dirty="0"/>
              <a:t>News 6/3/21</a:t>
            </a:r>
          </a:p>
        </p:txBody>
      </p:sp>
    </p:spTree>
    <p:extLst>
      <p:ext uri="{BB962C8B-B14F-4D97-AF65-F5344CB8AC3E}">
        <p14:creationId xmlns:p14="http://schemas.microsoft.com/office/powerpoint/2010/main" val="14446726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9F06DE8-D9CB-BC4C-B29A-549E2E6DF3E1}"/>
              </a:ext>
            </a:extLst>
          </p:cNvPr>
          <p:cNvPicPr>
            <a:picLocks noChangeAspect="1"/>
          </p:cNvPicPr>
          <p:nvPr/>
        </p:nvPicPr>
        <p:blipFill>
          <a:blip r:embed="rId2"/>
          <a:stretch>
            <a:fillRect/>
          </a:stretch>
        </p:blipFill>
        <p:spPr>
          <a:xfrm>
            <a:off x="2610092" y="26043"/>
            <a:ext cx="6169306" cy="2281910"/>
          </a:xfrm>
          <a:prstGeom prst="rect">
            <a:avLst/>
          </a:prstGeom>
        </p:spPr>
      </p:pic>
      <p:sp>
        <p:nvSpPr>
          <p:cNvPr id="2" name="Content Placeholder 1">
            <a:extLst>
              <a:ext uri="{FF2B5EF4-FFF2-40B4-BE49-F238E27FC236}">
                <a16:creationId xmlns:a16="http://schemas.microsoft.com/office/drawing/2014/main" id="{3093F913-8246-3143-BDA9-71F2C66F7975}"/>
              </a:ext>
            </a:extLst>
          </p:cNvPr>
          <p:cNvSpPr>
            <a:spLocks noGrp="1"/>
          </p:cNvSpPr>
          <p:nvPr>
            <p:ph idx="1"/>
          </p:nvPr>
        </p:nvSpPr>
        <p:spPr>
          <a:xfrm>
            <a:off x="242887" y="2210043"/>
            <a:ext cx="8672513" cy="3797220"/>
          </a:xfrm>
        </p:spPr>
        <p:txBody>
          <a:bodyPr>
            <a:normAutofit fontScale="62500" lnSpcReduction="20000"/>
          </a:bodyPr>
          <a:lstStyle/>
          <a:p>
            <a:r>
              <a:rPr lang="en-US" dirty="0"/>
              <a:t>Covid is still here</a:t>
            </a:r>
          </a:p>
          <a:p>
            <a:endParaRPr lang="en-US" dirty="0"/>
          </a:p>
          <a:p>
            <a:r>
              <a:rPr lang="en-US" dirty="0"/>
              <a:t>This has affected many of us and some of us have lost people very close to us </a:t>
            </a:r>
          </a:p>
          <a:p>
            <a:endParaRPr lang="en-US" dirty="0"/>
          </a:p>
          <a:p>
            <a:r>
              <a:rPr lang="en-US" dirty="0"/>
              <a:t>Please continue to follow the guidelines and be extra mindful of the mental health of our colleagues and collaborators</a:t>
            </a:r>
          </a:p>
          <a:p>
            <a:endParaRPr lang="en-US" dirty="0"/>
          </a:p>
          <a:p>
            <a:r>
              <a:rPr lang="en-US" dirty="0"/>
              <a:t>Many are going through many other stressful things besides Covid</a:t>
            </a:r>
          </a:p>
          <a:p>
            <a:endParaRPr lang="en-US" dirty="0"/>
          </a:p>
          <a:p>
            <a:r>
              <a:rPr lang="en-US" dirty="0"/>
              <a:t>None of the lab’s policies have changed since the last meeting.  But they have clarified that we do not expect to have a separate set of rules for people who have been vaccinated</a:t>
            </a:r>
          </a:p>
          <a:p>
            <a:pPr lvl="1"/>
            <a:r>
              <a:rPr lang="en-US" dirty="0"/>
              <a:t>See May 21 email from Amber</a:t>
            </a:r>
          </a:p>
          <a:p>
            <a:pPr lvl="1"/>
            <a:r>
              <a:rPr lang="en-US" dirty="0"/>
              <a:t>Expect an update soon</a:t>
            </a:r>
          </a:p>
          <a:p>
            <a:endParaRPr lang="en-US" dirty="0"/>
          </a:p>
          <a:p>
            <a:r>
              <a:rPr lang="en-US" dirty="0"/>
              <a:t>If you are attending virtual meetings not hosted by Fermilab, fill in a TA</a:t>
            </a:r>
          </a:p>
          <a:p>
            <a:endParaRPr lang="en-US" dirty="0"/>
          </a:p>
          <a:p>
            <a:r>
              <a:rPr lang="en-US" dirty="0"/>
              <a:t>Please take vacation.  We all need a break.</a:t>
            </a:r>
          </a:p>
        </p:txBody>
      </p:sp>
      <p:sp>
        <p:nvSpPr>
          <p:cNvPr id="3" name="Title 2">
            <a:extLst>
              <a:ext uri="{FF2B5EF4-FFF2-40B4-BE49-F238E27FC236}">
                <a16:creationId xmlns:a16="http://schemas.microsoft.com/office/drawing/2014/main" id="{1B49C484-1312-424E-A4A4-2127FE4F72E7}"/>
              </a:ext>
            </a:extLst>
          </p:cNvPr>
          <p:cNvSpPr>
            <a:spLocks noGrp="1"/>
          </p:cNvSpPr>
          <p:nvPr>
            <p:ph type="title"/>
          </p:nvPr>
        </p:nvSpPr>
        <p:spPr/>
        <p:txBody>
          <a:bodyPr/>
          <a:lstStyle/>
          <a:p>
            <a:r>
              <a:rPr lang="en-US" dirty="0"/>
              <a:t>Covid</a:t>
            </a:r>
          </a:p>
        </p:txBody>
      </p:sp>
      <p:sp>
        <p:nvSpPr>
          <p:cNvPr id="4" name="Date Placeholder 3">
            <a:extLst>
              <a:ext uri="{FF2B5EF4-FFF2-40B4-BE49-F238E27FC236}">
                <a16:creationId xmlns:a16="http://schemas.microsoft.com/office/drawing/2014/main" id="{7D911992-4FE1-364D-97E5-FF1BFCB0E4F6}"/>
              </a:ext>
            </a:extLst>
          </p:cNvPr>
          <p:cNvSpPr>
            <a:spLocks noGrp="1"/>
          </p:cNvSpPr>
          <p:nvPr>
            <p:ph type="dt" sz="half" idx="10"/>
          </p:nvPr>
        </p:nvSpPr>
        <p:spPr/>
        <p:txBody>
          <a:bodyPr/>
          <a:lstStyle/>
          <a:p>
            <a:pPr>
              <a:defRPr/>
            </a:pPr>
            <a:r>
              <a:rPr lang="en-US"/>
              <a:t>4/29/21</a:t>
            </a:r>
            <a:endParaRPr lang="en-US" dirty="0"/>
          </a:p>
        </p:txBody>
      </p:sp>
      <p:sp>
        <p:nvSpPr>
          <p:cNvPr id="5" name="Footer Placeholder 4">
            <a:extLst>
              <a:ext uri="{FF2B5EF4-FFF2-40B4-BE49-F238E27FC236}">
                <a16:creationId xmlns:a16="http://schemas.microsoft.com/office/drawing/2014/main" id="{F19EFE72-D5EC-6642-83C6-DD4375A08D03}"/>
              </a:ext>
            </a:extLst>
          </p:cNvPr>
          <p:cNvSpPr>
            <a:spLocks noGrp="1"/>
          </p:cNvSpPr>
          <p:nvPr>
            <p:ph type="ftr" sz="quarter" idx="11"/>
          </p:nvPr>
        </p:nvSpPr>
        <p:spPr/>
        <p:txBody>
          <a:bodyPr/>
          <a:lstStyle/>
          <a:p>
            <a:pPr>
              <a:defRPr/>
            </a:pPr>
            <a:r>
              <a:rPr lang="en-US"/>
              <a:t>News</a:t>
            </a:r>
            <a:endParaRPr lang="en-US" b="1" dirty="0"/>
          </a:p>
        </p:txBody>
      </p:sp>
      <p:sp>
        <p:nvSpPr>
          <p:cNvPr id="6" name="Slide Number Placeholder 5">
            <a:extLst>
              <a:ext uri="{FF2B5EF4-FFF2-40B4-BE49-F238E27FC236}">
                <a16:creationId xmlns:a16="http://schemas.microsoft.com/office/drawing/2014/main" id="{3B1B81A9-7E4F-7748-910E-29151E0ED6C7}"/>
              </a:ext>
            </a:extLst>
          </p:cNvPr>
          <p:cNvSpPr>
            <a:spLocks noGrp="1"/>
          </p:cNvSpPr>
          <p:nvPr>
            <p:ph type="sldNum" sz="quarter" idx="12"/>
          </p:nvPr>
        </p:nvSpPr>
        <p:spPr/>
        <p:txBody>
          <a:bodyPr/>
          <a:lstStyle/>
          <a:p>
            <a:pPr>
              <a:defRPr/>
            </a:pPr>
            <a:fld id="{148C009B-CB69-E04A-B9B3-34B26D69E9CF}" type="slidenum">
              <a:rPr lang="en-US" smtClean="0"/>
              <a:pPr>
                <a:defRPr/>
              </a:pPr>
              <a:t>2</a:t>
            </a:fld>
            <a:endParaRPr lang="en-US" dirty="0"/>
          </a:p>
        </p:txBody>
      </p:sp>
      <p:sp>
        <p:nvSpPr>
          <p:cNvPr id="8" name="TextBox 7">
            <a:extLst>
              <a:ext uri="{FF2B5EF4-FFF2-40B4-BE49-F238E27FC236}">
                <a16:creationId xmlns:a16="http://schemas.microsoft.com/office/drawing/2014/main" id="{CC3EAEAC-B5DC-FB43-AE2E-E3A0769CB512}"/>
              </a:ext>
            </a:extLst>
          </p:cNvPr>
          <p:cNvSpPr txBox="1"/>
          <p:nvPr/>
        </p:nvSpPr>
        <p:spPr>
          <a:xfrm>
            <a:off x="5694745" y="77935"/>
            <a:ext cx="1760418" cy="461665"/>
          </a:xfrm>
          <a:prstGeom prst="rect">
            <a:avLst/>
          </a:prstGeom>
          <a:noFill/>
        </p:spPr>
        <p:txBody>
          <a:bodyPr wrap="none" rtlCol="0">
            <a:spAutoFit/>
          </a:bodyPr>
          <a:lstStyle/>
          <a:p>
            <a:r>
              <a:rPr lang="en-US" dirty="0"/>
              <a:t>Kane County</a:t>
            </a:r>
          </a:p>
        </p:txBody>
      </p:sp>
    </p:spTree>
    <p:extLst>
      <p:ext uri="{BB962C8B-B14F-4D97-AF65-F5344CB8AC3E}">
        <p14:creationId xmlns:p14="http://schemas.microsoft.com/office/powerpoint/2010/main" val="3205980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89D7DE0-C596-FF47-BAD2-8B16580DC2EA}"/>
              </a:ext>
            </a:extLst>
          </p:cNvPr>
          <p:cNvSpPr>
            <a:spLocks noGrp="1"/>
          </p:cNvSpPr>
          <p:nvPr>
            <p:ph type="title"/>
          </p:nvPr>
        </p:nvSpPr>
        <p:spPr/>
        <p:txBody>
          <a:bodyPr/>
          <a:lstStyle/>
          <a:p>
            <a:r>
              <a:rPr lang="en-US" dirty="0"/>
              <a:t>From Katie:</a:t>
            </a:r>
          </a:p>
        </p:txBody>
      </p:sp>
      <p:sp>
        <p:nvSpPr>
          <p:cNvPr id="4" name="Date Placeholder 3">
            <a:extLst>
              <a:ext uri="{FF2B5EF4-FFF2-40B4-BE49-F238E27FC236}">
                <a16:creationId xmlns:a16="http://schemas.microsoft.com/office/drawing/2014/main" id="{3E3EEE81-672A-C449-819F-7396FE11282C}"/>
              </a:ext>
            </a:extLst>
          </p:cNvPr>
          <p:cNvSpPr>
            <a:spLocks noGrp="1"/>
          </p:cNvSpPr>
          <p:nvPr>
            <p:ph type="dt" sz="half" idx="10"/>
          </p:nvPr>
        </p:nvSpPr>
        <p:spPr/>
        <p:txBody>
          <a:bodyPr/>
          <a:lstStyle/>
          <a:p>
            <a:pPr>
              <a:defRPr/>
            </a:pPr>
            <a:r>
              <a:rPr lang="en-US"/>
              <a:t>4/29/21</a:t>
            </a:r>
            <a:endParaRPr lang="en-US" dirty="0"/>
          </a:p>
        </p:txBody>
      </p:sp>
      <p:sp>
        <p:nvSpPr>
          <p:cNvPr id="5" name="Footer Placeholder 4">
            <a:extLst>
              <a:ext uri="{FF2B5EF4-FFF2-40B4-BE49-F238E27FC236}">
                <a16:creationId xmlns:a16="http://schemas.microsoft.com/office/drawing/2014/main" id="{CC73A68D-B365-7247-8630-C13B9EA381F2}"/>
              </a:ext>
            </a:extLst>
          </p:cNvPr>
          <p:cNvSpPr>
            <a:spLocks noGrp="1"/>
          </p:cNvSpPr>
          <p:nvPr>
            <p:ph type="ftr" sz="quarter" idx="11"/>
          </p:nvPr>
        </p:nvSpPr>
        <p:spPr/>
        <p:txBody>
          <a:bodyPr/>
          <a:lstStyle/>
          <a:p>
            <a:pPr>
              <a:defRPr/>
            </a:pPr>
            <a:r>
              <a:rPr lang="en-US"/>
              <a:t>News</a:t>
            </a:r>
            <a:endParaRPr lang="en-US" b="1" dirty="0"/>
          </a:p>
        </p:txBody>
      </p:sp>
      <p:sp>
        <p:nvSpPr>
          <p:cNvPr id="6" name="Slide Number Placeholder 5">
            <a:extLst>
              <a:ext uri="{FF2B5EF4-FFF2-40B4-BE49-F238E27FC236}">
                <a16:creationId xmlns:a16="http://schemas.microsoft.com/office/drawing/2014/main" id="{3770A793-D3EB-2D41-B479-0540151856DB}"/>
              </a:ext>
            </a:extLst>
          </p:cNvPr>
          <p:cNvSpPr>
            <a:spLocks noGrp="1"/>
          </p:cNvSpPr>
          <p:nvPr>
            <p:ph type="sldNum" sz="quarter" idx="12"/>
          </p:nvPr>
        </p:nvSpPr>
        <p:spPr/>
        <p:txBody>
          <a:bodyPr/>
          <a:lstStyle/>
          <a:p>
            <a:pPr>
              <a:defRPr/>
            </a:pPr>
            <a:fld id="{148C009B-CB69-E04A-B9B3-34B26D69E9CF}" type="slidenum">
              <a:rPr lang="en-US" smtClean="0"/>
              <a:pPr>
                <a:defRPr/>
              </a:pPr>
              <a:t>3</a:t>
            </a:fld>
            <a:endParaRPr lang="en-US" dirty="0"/>
          </a:p>
        </p:txBody>
      </p:sp>
      <p:pic>
        <p:nvPicPr>
          <p:cNvPr id="7" name="Picture 6">
            <a:extLst>
              <a:ext uri="{FF2B5EF4-FFF2-40B4-BE49-F238E27FC236}">
                <a16:creationId xmlns:a16="http://schemas.microsoft.com/office/drawing/2014/main" id="{25D888FF-2810-8940-B36E-A528C93AF188}"/>
              </a:ext>
            </a:extLst>
          </p:cNvPr>
          <p:cNvPicPr>
            <a:picLocks noChangeAspect="1"/>
          </p:cNvPicPr>
          <p:nvPr/>
        </p:nvPicPr>
        <p:blipFill>
          <a:blip r:embed="rId2"/>
          <a:stretch>
            <a:fillRect/>
          </a:stretch>
        </p:blipFill>
        <p:spPr>
          <a:xfrm>
            <a:off x="0" y="800185"/>
            <a:ext cx="9144000" cy="4840941"/>
          </a:xfrm>
          <a:prstGeom prst="rect">
            <a:avLst/>
          </a:prstGeom>
        </p:spPr>
      </p:pic>
      <p:sp>
        <p:nvSpPr>
          <p:cNvPr id="8" name="Text Placeholder 8">
            <a:extLst>
              <a:ext uri="{FF2B5EF4-FFF2-40B4-BE49-F238E27FC236}">
                <a16:creationId xmlns:a16="http://schemas.microsoft.com/office/drawing/2014/main" id="{94CBBFCF-B339-B34D-A12C-53F10A2C2B0F}"/>
              </a:ext>
            </a:extLst>
          </p:cNvPr>
          <p:cNvSpPr txBox="1">
            <a:spLocks/>
          </p:cNvSpPr>
          <p:nvPr/>
        </p:nvSpPr>
        <p:spPr>
          <a:xfrm>
            <a:off x="303292" y="5641126"/>
            <a:ext cx="8298950" cy="1862137"/>
          </a:xfrm>
          <a:prstGeom prst="rect">
            <a:avLst/>
          </a:prstGeom>
        </p:spPr>
        <p:txBody>
          <a:bodyPr>
            <a:normAutofit/>
          </a:bodyPr>
          <a:lstStyle>
            <a:lvl1pPr marL="342900" indent="-342900" algn="l" defTabSz="457200" rtl="0" eaLnBrk="1" fontAlgn="base" hangingPunct="1">
              <a:spcBef>
                <a:spcPct val="20000"/>
              </a:spcBef>
              <a:spcAft>
                <a:spcPct val="0"/>
              </a:spcAft>
              <a:buFont typeface="Arial" charset="0"/>
              <a:buChar char="•"/>
              <a:defRPr kern="1200">
                <a:solidFill>
                  <a:srgbClr val="7F7F7F"/>
                </a:solidFill>
                <a:latin typeface="Helvetica"/>
                <a:ea typeface="Geneva"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1600" kern="1200">
                <a:solidFill>
                  <a:srgbClr val="7F7F7F"/>
                </a:solidFill>
                <a:latin typeface="Helvetica"/>
                <a:ea typeface="ＭＳ Ｐゴシック" charset="0"/>
                <a:cs typeface="ＭＳ Ｐゴシック" charset="0"/>
              </a:defRPr>
            </a:lvl2pPr>
            <a:lvl3pPr marL="1143000" indent="-228600" algn="l" defTabSz="457200" rtl="0" eaLnBrk="1" fontAlgn="base" hangingPunct="1">
              <a:spcBef>
                <a:spcPct val="20000"/>
              </a:spcBef>
              <a:spcAft>
                <a:spcPct val="0"/>
              </a:spcAft>
              <a:buFont typeface="Arial" charset="0"/>
              <a:buChar char="•"/>
              <a:defRPr sz="1400" kern="1200">
                <a:solidFill>
                  <a:srgbClr val="7F7F7F"/>
                </a:solidFill>
                <a:latin typeface="Helvetica"/>
                <a:ea typeface="ＭＳ Ｐゴシック" charset="0"/>
                <a:cs typeface="ＭＳ Ｐゴシック" charset="0"/>
              </a:defRPr>
            </a:lvl3pPr>
            <a:lvl4pPr marL="1600200" indent="-228600" algn="l" defTabSz="457200" rtl="0" eaLnBrk="1" fontAlgn="base" hangingPunct="1">
              <a:spcBef>
                <a:spcPct val="20000"/>
              </a:spcBef>
              <a:spcAft>
                <a:spcPct val="0"/>
              </a:spcAft>
              <a:buFont typeface="Arial" charset="0"/>
              <a:buChar char="–"/>
              <a:defRPr sz="1200" kern="1200">
                <a:solidFill>
                  <a:srgbClr val="7F7F7F"/>
                </a:solidFill>
                <a:latin typeface="Helvetica"/>
                <a:ea typeface="ＭＳ Ｐゴシック" charset="0"/>
                <a:cs typeface="ＭＳ Ｐゴシック" charset="0"/>
              </a:defRPr>
            </a:lvl4pPr>
            <a:lvl5pPr marL="2057400" indent="-228600" algn="l" defTabSz="457200" rtl="0" eaLnBrk="1" fontAlgn="base" hangingPunct="1">
              <a:spcBef>
                <a:spcPct val="20000"/>
              </a:spcBef>
              <a:spcAft>
                <a:spcPct val="0"/>
              </a:spcAft>
              <a:buFont typeface="Arial" charset="0"/>
              <a:buChar char="»"/>
              <a:defRPr sz="1200" kern="1200">
                <a:solidFill>
                  <a:srgbClr val="7F7F7F"/>
                </a:solidFill>
                <a:latin typeface="Helvetica"/>
                <a:ea typeface="ＭＳ Ｐゴシック" charset="0"/>
                <a:cs typeface="ＭＳ Ｐゴシック"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000" dirty="0"/>
              <a:t>1045 employees, users, subcontractors vaccinated</a:t>
            </a:r>
          </a:p>
          <a:p>
            <a:endParaRPr lang="en-US" sz="3200" dirty="0"/>
          </a:p>
        </p:txBody>
      </p:sp>
    </p:spTree>
    <p:extLst>
      <p:ext uri="{BB962C8B-B14F-4D97-AF65-F5344CB8AC3E}">
        <p14:creationId xmlns:p14="http://schemas.microsoft.com/office/powerpoint/2010/main" val="1469998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AECDDCF-35B7-3F45-BC41-E3642279007F}"/>
              </a:ext>
            </a:extLst>
          </p:cNvPr>
          <p:cNvSpPr>
            <a:spLocks noGrp="1"/>
          </p:cNvSpPr>
          <p:nvPr>
            <p:ph idx="1"/>
          </p:nvPr>
        </p:nvSpPr>
        <p:spPr/>
        <p:txBody>
          <a:bodyPr/>
          <a:lstStyle/>
          <a:p>
            <a:r>
              <a:rPr lang="en-US" dirty="0"/>
              <a:t>We are no longer in a situation where we are waiting to see what the lab will do next</a:t>
            </a:r>
          </a:p>
          <a:p>
            <a:endParaRPr lang="en-US" dirty="0"/>
          </a:p>
          <a:p>
            <a:r>
              <a:rPr lang="en-US" dirty="0"/>
              <a:t>We now all have two things to do</a:t>
            </a:r>
          </a:p>
          <a:p>
            <a:pPr marL="914400" lvl="1" indent="-457200">
              <a:buFont typeface="+mj-lt"/>
              <a:buAutoNum type="arabicPeriod"/>
            </a:pPr>
            <a:r>
              <a:rPr lang="en-US" dirty="0"/>
              <a:t>Get vaccinated</a:t>
            </a:r>
          </a:p>
          <a:p>
            <a:pPr marL="914400" lvl="1" indent="-457200">
              <a:buFont typeface="+mj-lt"/>
              <a:buAutoNum type="arabicPeriod"/>
            </a:pPr>
            <a:r>
              <a:rPr lang="en-US" dirty="0"/>
              <a:t>Report to the health office that you have been vaccinated</a:t>
            </a:r>
          </a:p>
          <a:p>
            <a:pPr marL="914400" lvl="1" indent="-457200">
              <a:buFont typeface="+mj-lt"/>
              <a:buAutoNum type="arabicPeriod"/>
            </a:pPr>
            <a:endParaRPr lang="en-US" dirty="0"/>
          </a:p>
          <a:p>
            <a:r>
              <a:rPr lang="en-US" dirty="0"/>
              <a:t>Please get vaccinated and encourage your colleagues and collaborators to do the same </a:t>
            </a:r>
          </a:p>
          <a:p>
            <a:pPr lvl="1"/>
            <a:r>
              <a:rPr lang="en-US" dirty="0"/>
              <a:t>My prediction is restrictions will go nowhere fast if we have &lt;&lt; half the people we expect working on-site to be vaccinated.</a:t>
            </a:r>
          </a:p>
          <a:p>
            <a:pPr marL="457200" lvl="1" indent="0">
              <a:buNone/>
            </a:pPr>
            <a:endParaRPr lang="en-US" dirty="0"/>
          </a:p>
        </p:txBody>
      </p:sp>
      <p:sp>
        <p:nvSpPr>
          <p:cNvPr id="3" name="Title 2">
            <a:extLst>
              <a:ext uri="{FF2B5EF4-FFF2-40B4-BE49-F238E27FC236}">
                <a16:creationId xmlns:a16="http://schemas.microsoft.com/office/drawing/2014/main" id="{AC5D8E90-22E1-DD44-815A-6A6E15F3DD9F}"/>
              </a:ext>
            </a:extLst>
          </p:cNvPr>
          <p:cNvSpPr>
            <a:spLocks noGrp="1"/>
          </p:cNvSpPr>
          <p:nvPr>
            <p:ph type="title"/>
          </p:nvPr>
        </p:nvSpPr>
        <p:spPr/>
        <p:txBody>
          <a:bodyPr/>
          <a:lstStyle/>
          <a:p>
            <a:r>
              <a:rPr lang="en-US" dirty="0"/>
              <a:t>From me:</a:t>
            </a:r>
          </a:p>
        </p:txBody>
      </p:sp>
      <p:sp>
        <p:nvSpPr>
          <p:cNvPr id="4" name="Date Placeholder 3">
            <a:extLst>
              <a:ext uri="{FF2B5EF4-FFF2-40B4-BE49-F238E27FC236}">
                <a16:creationId xmlns:a16="http://schemas.microsoft.com/office/drawing/2014/main" id="{C5890484-AAF6-6D48-86D4-98AFEEAA903D}"/>
              </a:ext>
            </a:extLst>
          </p:cNvPr>
          <p:cNvSpPr>
            <a:spLocks noGrp="1"/>
          </p:cNvSpPr>
          <p:nvPr>
            <p:ph type="dt" sz="half" idx="10"/>
          </p:nvPr>
        </p:nvSpPr>
        <p:spPr/>
        <p:txBody>
          <a:bodyPr/>
          <a:lstStyle/>
          <a:p>
            <a:pPr>
              <a:defRPr/>
            </a:pPr>
            <a:r>
              <a:rPr lang="en-US"/>
              <a:t>4/29/21</a:t>
            </a:r>
            <a:endParaRPr lang="en-US" dirty="0"/>
          </a:p>
        </p:txBody>
      </p:sp>
      <p:sp>
        <p:nvSpPr>
          <p:cNvPr id="5" name="Footer Placeholder 4">
            <a:extLst>
              <a:ext uri="{FF2B5EF4-FFF2-40B4-BE49-F238E27FC236}">
                <a16:creationId xmlns:a16="http://schemas.microsoft.com/office/drawing/2014/main" id="{A4E55661-C56F-294C-B3B7-021DE82B54AF}"/>
              </a:ext>
            </a:extLst>
          </p:cNvPr>
          <p:cNvSpPr>
            <a:spLocks noGrp="1"/>
          </p:cNvSpPr>
          <p:nvPr>
            <p:ph type="ftr" sz="quarter" idx="11"/>
          </p:nvPr>
        </p:nvSpPr>
        <p:spPr/>
        <p:txBody>
          <a:bodyPr/>
          <a:lstStyle/>
          <a:p>
            <a:pPr>
              <a:defRPr/>
            </a:pPr>
            <a:r>
              <a:rPr lang="en-US"/>
              <a:t>News</a:t>
            </a:r>
            <a:endParaRPr lang="en-US" b="1" dirty="0"/>
          </a:p>
        </p:txBody>
      </p:sp>
      <p:sp>
        <p:nvSpPr>
          <p:cNvPr id="6" name="Slide Number Placeholder 5">
            <a:extLst>
              <a:ext uri="{FF2B5EF4-FFF2-40B4-BE49-F238E27FC236}">
                <a16:creationId xmlns:a16="http://schemas.microsoft.com/office/drawing/2014/main" id="{289CC5BF-B65E-E644-AFAC-A4D146B02FD8}"/>
              </a:ext>
            </a:extLst>
          </p:cNvPr>
          <p:cNvSpPr>
            <a:spLocks noGrp="1"/>
          </p:cNvSpPr>
          <p:nvPr>
            <p:ph type="sldNum" sz="quarter" idx="12"/>
          </p:nvPr>
        </p:nvSpPr>
        <p:spPr/>
        <p:txBody>
          <a:bodyPr/>
          <a:lstStyle/>
          <a:p>
            <a:pPr>
              <a:defRPr/>
            </a:pPr>
            <a:fld id="{148C009B-CB69-E04A-B9B3-34B26D69E9CF}" type="slidenum">
              <a:rPr lang="en-US" smtClean="0"/>
              <a:pPr>
                <a:defRPr/>
              </a:pPr>
              <a:t>4</a:t>
            </a:fld>
            <a:endParaRPr lang="en-US" dirty="0"/>
          </a:p>
        </p:txBody>
      </p:sp>
    </p:spTree>
    <p:extLst>
      <p:ext uri="{BB962C8B-B14F-4D97-AF65-F5344CB8AC3E}">
        <p14:creationId xmlns:p14="http://schemas.microsoft.com/office/powerpoint/2010/main" val="3084674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9AF32A8-DE40-1244-8DE7-FB575D69A001}"/>
              </a:ext>
            </a:extLst>
          </p:cNvPr>
          <p:cNvSpPr>
            <a:spLocks noGrp="1"/>
          </p:cNvSpPr>
          <p:nvPr>
            <p:ph idx="1"/>
          </p:nvPr>
        </p:nvSpPr>
        <p:spPr/>
        <p:txBody>
          <a:bodyPr>
            <a:normAutofit fontScale="70000" lnSpcReduction="20000"/>
          </a:bodyPr>
          <a:lstStyle/>
          <a:p>
            <a:r>
              <a:rPr lang="en-US" dirty="0"/>
              <a:t>Please help us spread the word about this position.   It is open until June 13.</a:t>
            </a:r>
          </a:p>
          <a:p>
            <a:pPr lvl="1"/>
            <a:r>
              <a:rPr lang="en-US" dirty="0"/>
              <a:t>We have 7 applications so far in AJO</a:t>
            </a:r>
          </a:p>
          <a:p>
            <a:pPr lvl="2"/>
            <a:r>
              <a:rPr lang="en-US" dirty="0"/>
              <a:t>6 out of 7 are people I personally contacted and asked to apply. </a:t>
            </a:r>
          </a:p>
          <a:p>
            <a:pPr lvl="1"/>
            <a:r>
              <a:rPr lang="en-US" dirty="0"/>
              <a:t>It would be nice to see more interest, particularly from Mu2e</a:t>
            </a:r>
          </a:p>
          <a:p>
            <a:pPr lvl="1"/>
            <a:r>
              <a:rPr lang="en-US" dirty="0"/>
              <a:t>We’ve reached out to all candidates who appear eligible in the GEM consortium database</a:t>
            </a:r>
          </a:p>
          <a:p>
            <a:pPr lvl="1"/>
            <a:r>
              <a:rPr lang="en-US" dirty="0"/>
              <a:t>We’ve asked all current APs at the lab to reach out to people they know who they think would make good APs</a:t>
            </a:r>
          </a:p>
          <a:p>
            <a:pPr lvl="1"/>
            <a:endParaRPr lang="en-US" dirty="0"/>
          </a:p>
          <a:p>
            <a:r>
              <a:rPr lang="en-US" dirty="0"/>
              <a:t>We already received the feedback that we did not include enough info in the ad and a lot of people have questions</a:t>
            </a:r>
          </a:p>
          <a:p>
            <a:endParaRPr lang="en-US" dirty="0"/>
          </a:p>
          <a:p>
            <a:r>
              <a:rPr lang="en-US" dirty="0"/>
              <a:t>Please direct people with questions to me</a:t>
            </a:r>
          </a:p>
          <a:p>
            <a:pPr lvl="1"/>
            <a:r>
              <a:rPr lang="en-US" dirty="0"/>
              <a:t>I’ve been contacted by g-2, neutrino, Belle-II, and LHC people</a:t>
            </a:r>
          </a:p>
          <a:p>
            <a:pPr lvl="1"/>
            <a:endParaRPr lang="en-US" dirty="0"/>
          </a:p>
          <a:p>
            <a:r>
              <a:rPr lang="en-US" dirty="0"/>
              <a:t>It’s a lot of work to get these jobs approved, we have to make the best of them once we actually do get them approved</a:t>
            </a:r>
          </a:p>
          <a:p>
            <a:pPr lvl="1"/>
            <a:r>
              <a:rPr lang="en-US" dirty="0"/>
              <a:t>Perceived interest in the community is important for future positions</a:t>
            </a:r>
          </a:p>
          <a:p>
            <a:pPr lvl="1"/>
            <a:endParaRPr lang="en-US" dirty="0"/>
          </a:p>
          <a:p>
            <a:r>
              <a:rPr lang="en-US" dirty="0"/>
              <a:t>We want a large, talented, and diverse candidate pool</a:t>
            </a:r>
          </a:p>
          <a:p>
            <a:pPr lvl="1"/>
            <a:r>
              <a:rPr lang="en-US" dirty="0"/>
              <a:t>I can’t get that alone</a:t>
            </a:r>
          </a:p>
          <a:p>
            <a:endParaRPr lang="en-US" dirty="0"/>
          </a:p>
          <a:p>
            <a:endParaRPr lang="en-US" dirty="0"/>
          </a:p>
          <a:p>
            <a:endParaRPr lang="en-US" dirty="0"/>
          </a:p>
          <a:p>
            <a:endParaRPr lang="en-US" dirty="0"/>
          </a:p>
          <a:p>
            <a:endParaRPr lang="en-US" dirty="0"/>
          </a:p>
        </p:txBody>
      </p:sp>
      <p:sp>
        <p:nvSpPr>
          <p:cNvPr id="3" name="Title 2">
            <a:extLst>
              <a:ext uri="{FF2B5EF4-FFF2-40B4-BE49-F238E27FC236}">
                <a16:creationId xmlns:a16="http://schemas.microsoft.com/office/drawing/2014/main" id="{70B2CC76-1BD2-8B4D-B080-DAC596C0AAC2}"/>
              </a:ext>
            </a:extLst>
          </p:cNvPr>
          <p:cNvSpPr>
            <a:spLocks noGrp="1"/>
          </p:cNvSpPr>
          <p:nvPr>
            <p:ph type="title"/>
          </p:nvPr>
        </p:nvSpPr>
        <p:spPr>
          <a:xfrm>
            <a:off x="242887" y="308768"/>
            <a:ext cx="7886700" cy="518319"/>
          </a:xfrm>
        </p:spPr>
        <p:txBody>
          <a:bodyPr/>
          <a:lstStyle/>
          <a:p>
            <a:r>
              <a:rPr lang="en-US" dirty="0"/>
              <a:t>Mu2e Applications Physicist position</a:t>
            </a:r>
          </a:p>
        </p:txBody>
      </p:sp>
      <p:sp>
        <p:nvSpPr>
          <p:cNvPr id="4" name="Date Placeholder 3">
            <a:extLst>
              <a:ext uri="{FF2B5EF4-FFF2-40B4-BE49-F238E27FC236}">
                <a16:creationId xmlns:a16="http://schemas.microsoft.com/office/drawing/2014/main" id="{2592A151-8E78-B842-8616-2A2286E2D681}"/>
              </a:ext>
            </a:extLst>
          </p:cNvPr>
          <p:cNvSpPr>
            <a:spLocks noGrp="1"/>
          </p:cNvSpPr>
          <p:nvPr>
            <p:ph type="dt" sz="half" idx="10"/>
          </p:nvPr>
        </p:nvSpPr>
        <p:spPr/>
        <p:txBody>
          <a:bodyPr/>
          <a:lstStyle/>
          <a:p>
            <a:pPr>
              <a:defRPr/>
            </a:pPr>
            <a:r>
              <a:rPr lang="en-US"/>
              <a:t>4/29/21</a:t>
            </a:r>
            <a:endParaRPr lang="en-US" dirty="0"/>
          </a:p>
        </p:txBody>
      </p:sp>
      <p:sp>
        <p:nvSpPr>
          <p:cNvPr id="5" name="Footer Placeholder 4">
            <a:extLst>
              <a:ext uri="{FF2B5EF4-FFF2-40B4-BE49-F238E27FC236}">
                <a16:creationId xmlns:a16="http://schemas.microsoft.com/office/drawing/2014/main" id="{C9DA5358-434D-2648-BFF0-29080D0E69BA}"/>
              </a:ext>
            </a:extLst>
          </p:cNvPr>
          <p:cNvSpPr>
            <a:spLocks noGrp="1"/>
          </p:cNvSpPr>
          <p:nvPr>
            <p:ph type="ftr" sz="quarter" idx="11"/>
          </p:nvPr>
        </p:nvSpPr>
        <p:spPr/>
        <p:txBody>
          <a:bodyPr/>
          <a:lstStyle/>
          <a:p>
            <a:pPr>
              <a:defRPr/>
            </a:pPr>
            <a:r>
              <a:rPr lang="en-US"/>
              <a:t>News</a:t>
            </a:r>
            <a:endParaRPr lang="en-US" b="1" dirty="0"/>
          </a:p>
        </p:txBody>
      </p:sp>
      <p:sp>
        <p:nvSpPr>
          <p:cNvPr id="6" name="Slide Number Placeholder 5">
            <a:extLst>
              <a:ext uri="{FF2B5EF4-FFF2-40B4-BE49-F238E27FC236}">
                <a16:creationId xmlns:a16="http://schemas.microsoft.com/office/drawing/2014/main" id="{3E2BFB4F-FAFB-F24A-ABD3-3C0615C4A933}"/>
              </a:ext>
            </a:extLst>
          </p:cNvPr>
          <p:cNvSpPr>
            <a:spLocks noGrp="1"/>
          </p:cNvSpPr>
          <p:nvPr>
            <p:ph type="sldNum" sz="quarter" idx="12"/>
          </p:nvPr>
        </p:nvSpPr>
        <p:spPr/>
        <p:txBody>
          <a:bodyPr/>
          <a:lstStyle/>
          <a:p>
            <a:pPr>
              <a:defRPr/>
            </a:pPr>
            <a:fld id="{148C009B-CB69-E04A-B9B3-34B26D69E9CF}" type="slidenum">
              <a:rPr lang="en-US" smtClean="0"/>
              <a:pPr>
                <a:defRPr/>
              </a:pPr>
              <a:t>5</a:t>
            </a:fld>
            <a:endParaRPr lang="en-US" dirty="0"/>
          </a:p>
        </p:txBody>
      </p:sp>
    </p:spTree>
    <p:extLst>
      <p:ext uri="{BB962C8B-B14F-4D97-AF65-F5344CB8AC3E}">
        <p14:creationId xmlns:p14="http://schemas.microsoft.com/office/powerpoint/2010/main" val="16672031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345E76A-A4B9-6641-AB3E-EB1270EACA9B}"/>
              </a:ext>
            </a:extLst>
          </p:cNvPr>
          <p:cNvSpPr>
            <a:spLocks noGrp="1"/>
          </p:cNvSpPr>
          <p:nvPr>
            <p:ph idx="1"/>
          </p:nvPr>
        </p:nvSpPr>
        <p:spPr>
          <a:xfrm>
            <a:off x="228600" y="971551"/>
            <a:ext cx="8672513" cy="1470708"/>
          </a:xfrm>
        </p:spPr>
        <p:txBody>
          <a:bodyPr/>
          <a:lstStyle/>
          <a:p>
            <a:r>
              <a:rPr lang="en-US" dirty="0"/>
              <a:t>As we ramp up work on-site, its also important to get back into good safety practices.</a:t>
            </a:r>
          </a:p>
          <a:p>
            <a:r>
              <a:rPr lang="en-US" dirty="0"/>
              <a:t>PPD incidents in the last month (from Katie):</a:t>
            </a:r>
          </a:p>
        </p:txBody>
      </p:sp>
      <p:sp>
        <p:nvSpPr>
          <p:cNvPr id="3" name="Title 2">
            <a:extLst>
              <a:ext uri="{FF2B5EF4-FFF2-40B4-BE49-F238E27FC236}">
                <a16:creationId xmlns:a16="http://schemas.microsoft.com/office/drawing/2014/main" id="{015193A6-037C-F24D-8F14-EE924F1CF1D7}"/>
              </a:ext>
            </a:extLst>
          </p:cNvPr>
          <p:cNvSpPr>
            <a:spLocks noGrp="1"/>
          </p:cNvSpPr>
          <p:nvPr>
            <p:ph type="title"/>
          </p:nvPr>
        </p:nvSpPr>
        <p:spPr/>
        <p:txBody>
          <a:bodyPr/>
          <a:lstStyle/>
          <a:p>
            <a:r>
              <a:rPr lang="en-US" dirty="0" err="1"/>
              <a:t>Saftey</a:t>
            </a:r>
            <a:endParaRPr lang="en-US" dirty="0"/>
          </a:p>
        </p:txBody>
      </p:sp>
      <p:sp>
        <p:nvSpPr>
          <p:cNvPr id="4" name="Date Placeholder 3">
            <a:extLst>
              <a:ext uri="{FF2B5EF4-FFF2-40B4-BE49-F238E27FC236}">
                <a16:creationId xmlns:a16="http://schemas.microsoft.com/office/drawing/2014/main" id="{2B75F6E7-FB16-C44F-BB9C-9357A84B0B7C}"/>
              </a:ext>
            </a:extLst>
          </p:cNvPr>
          <p:cNvSpPr>
            <a:spLocks noGrp="1"/>
          </p:cNvSpPr>
          <p:nvPr>
            <p:ph type="dt" sz="half" idx="10"/>
          </p:nvPr>
        </p:nvSpPr>
        <p:spPr/>
        <p:txBody>
          <a:bodyPr/>
          <a:lstStyle/>
          <a:p>
            <a:pPr>
              <a:defRPr/>
            </a:pPr>
            <a:r>
              <a:rPr lang="en-US"/>
              <a:t>4/29/21</a:t>
            </a:r>
            <a:endParaRPr lang="en-US" dirty="0"/>
          </a:p>
        </p:txBody>
      </p:sp>
      <p:sp>
        <p:nvSpPr>
          <p:cNvPr id="5" name="Footer Placeholder 4">
            <a:extLst>
              <a:ext uri="{FF2B5EF4-FFF2-40B4-BE49-F238E27FC236}">
                <a16:creationId xmlns:a16="http://schemas.microsoft.com/office/drawing/2014/main" id="{BA9CA228-4BB7-4849-A53E-918EBDB77DA2}"/>
              </a:ext>
            </a:extLst>
          </p:cNvPr>
          <p:cNvSpPr>
            <a:spLocks noGrp="1"/>
          </p:cNvSpPr>
          <p:nvPr>
            <p:ph type="ftr" sz="quarter" idx="11"/>
          </p:nvPr>
        </p:nvSpPr>
        <p:spPr/>
        <p:txBody>
          <a:bodyPr/>
          <a:lstStyle/>
          <a:p>
            <a:pPr>
              <a:defRPr/>
            </a:pPr>
            <a:r>
              <a:rPr lang="en-US"/>
              <a:t>News</a:t>
            </a:r>
            <a:endParaRPr lang="en-US" b="1" dirty="0"/>
          </a:p>
        </p:txBody>
      </p:sp>
      <p:sp>
        <p:nvSpPr>
          <p:cNvPr id="6" name="Slide Number Placeholder 5">
            <a:extLst>
              <a:ext uri="{FF2B5EF4-FFF2-40B4-BE49-F238E27FC236}">
                <a16:creationId xmlns:a16="http://schemas.microsoft.com/office/drawing/2014/main" id="{225A35F7-B3B2-8248-B1C9-BF4FF1F6A59E}"/>
              </a:ext>
            </a:extLst>
          </p:cNvPr>
          <p:cNvSpPr>
            <a:spLocks noGrp="1"/>
          </p:cNvSpPr>
          <p:nvPr>
            <p:ph type="sldNum" sz="quarter" idx="12"/>
          </p:nvPr>
        </p:nvSpPr>
        <p:spPr/>
        <p:txBody>
          <a:bodyPr/>
          <a:lstStyle/>
          <a:p>
            <a:pPr>
              <a:defRPr/>
            </a:pPr>
            <a:fld id="{148C009B-CB69-E04A-B9B3-34B26D69E9CF}" type="slidenum">
              <a:rPr lang="en-US" smtClean="0"/>
              <a:pPr>
                <a:defRPr/>
              </a:pPr>
              <a:t>6</a:t>
            </a:fld>
            <a:endParaRPr lang="en-US" dirty="0"/>
          </a:p>
        </p:txBody>
      </p:sp>
      <p:pic>
        <p:nvPicPr>
          <p:cNvPr id="7" name="Picture 6">
            <a:extLst>
              <a:ext uri="{FF2B5EF4-FFF2-40B4-BE49-F238E27FC236}">
                <a16:creationId xmlns:a16="http://schemas.microsoft.com/office/drawing/2014/main" id="{ABB6FDD9-B9EB-6441-9CC0-A0717F53CA2F}"/>
              </a:ext>
            </a:extLst>
          </p:cNvPr>
          <p:cNvPicPr>
            <a:picLocks noChangeAspect="1"/>
          </p:cNvPicPr>
          <p:nvPr/>
        </p:nvPicPr>
        <p:blipFill>
          <a:blip r:embed="rId2"/>
          <a:stretch>
            <a:fillRect/>
          </a:stretch>
        </p:blipFill>
        <p:spPr>
          <a:xfrm>
            <a:off x="1745801" y="2297114"/>
            <a:ext cx="6045200" cy="3835400"/>
          </a:xfrm>
          <a:prstGeom prst="rect">
            <a:avLst/>
          </a:prstGeom>
        </p:spPr>
      </p:pic>
    </p:spTree>
    <p:extLst>
      <p:ext uri="{BB962C8B-B14F-4D97-AF65-F5344CB8AC3E}">
        <p14:creationId xmlns:p14="http://schemas.microsoft.com/office/powerpoint/2010/main" val="21674199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25A9699-E13D-E744-90EB-9BF2CCA00B61}"/>
              </a:ext>
            </a:extLst>
          </p:cNvPr>
          <p:cNvSpPr>
            <a:spLocks noGrp="1"/>
          </p:cNvSpPr>
          <p:nvPr>
            <p:ph idx="1"/>
          </p:nvPr>
        </p:nvSpPr>
        <p:spPr>
          <a:xfrm>
            <a:off x="215900" y="3638613"/>
            <a:ext cx="8386342" cy="2623291"/>
          </a:xfrm>
        </p:spPr>
        <p:txBody>
          <a:bodyPr>
            <a:normAutofit/>
          </a:bodyPr>
          <a:lstStyle/>
          <a:p>
            <a:r>
              <a:rPr lang="en-US" dirty="0"/>
              <a:t>This is the best thing I know of to improve mental health, safety, and overall productivity</a:t>
            </a:r>
          </a:p>
          <a:p>
            <a:pPr lvl="1"/>
            <a:r>
              <a:rPr lang="en-US" dirty="0"/>
              <a:t>Please take vacation</a:t>
            </a:r>
          </a:p>
          <a:p>
            <a:r>
              <a:rPr lang="en-US" dirty="0"/>
              <a:t>My dates:</a:t>
            </a:r>
          </a:p>
          <a:p>
            <a:pPr lvl="1"/>
            <a:r>
              <a:rPr lang="en-US" dirty="0"/>
              <a:t>June 14 – 16, June 21 - </a:t>
            </a:r>
            <a:r>
              <a:rPr lang="en-US"/>
              <a:t>July 9, August </a:t>
            </a:r>
            <a:r>
              <a:rPr lang="en-US" dirty="0"/>
              <a:t>16 – 20</a:t>
            </a:r>
          </a:p>
          <a:p>
            <a:r>
              <a:rPr lang="en-US" dirty="0"/>
              <a:t>Get vaccinated and get out there</a:t>
            </a:r>
          </a:p>
          <a:p>
            <a:pPr lvl="1"/>
            <a:endParaRPr lang="en-US" dirty="0"/>
          </a:p>
        </p:txBody>
      </p:sp>
      <p:sp>
        <p:nvSpPr>
          <p:cNvPr id="3" name="Title 2">
            <a:extLst>
              <a:ext uri="{FF2B5EF4-FFF2-40B4-BE49-F238E27FC236}">
                <a16:creationId xmlns:a16="http://schemas.microsoft.com/office/drawing/2014/main" id="{2D98CB8D-2396-C94E-A2AC-711A77987DDC}"/>
              </a:ext>
            </a:extLst>
          </p:cNvPr>
          <p:cNvSpPr>
            <a:spLocks noGrp="1"/>
          </p:cNvSpPr>
          <p:nvPr>
            <p:ph type="title"/>
          </p:nvPr>
        </p:nvSpPr>
        <p:spPr/>
        <p:txBody>
          <a:bodyPr/>
          <a:lstStyle/>
          <a:p>
            <a:r>
              <a:rPr lang="en-US" dirty="0"/>
              <a:t>Vacation</a:t>
            </a:r>
          </a:p>
        </p:txBody>
      </p:sp>
      <p:sp>
        <p:nvSpPr>
          <p:cNvPr id="4" name="Date Placeholder 3">
            <a:extLst>
              <a:ext uri="{FF2B5EF4-FFF2-40B4-BE49-F238E27FC236}">
                <a16:creationId xmlns:a16="http://schemas.microsoft.com/office/drawing/2014/main" id="{30B25279-C7FD-834A-B116-4F937837DC1B}"/>
              </a:ext>
            </a:extLst>
          </p:cNvPr>
          <p:cNvSpPr>
            <a:spLocks noGrp="1"/>
          </p:cNvSpPr>
          <p:nvPr>
            <p:ph type="dt" sz="half" idx="10"/>
          </p:nvPr>
        </p:nvSpPr>
        <p:spPr/>
        <p:txBody>
          <a:bodyPr/>
          <a:lstStyle/>
          <a:p>
            <a:pPr>
              <a:defRPr/>
            </a:pPr>
            <a:r>
              <a:rPr lang="en-US"/>
              <a:t>4/29/21</a:t>
            </a:r>
            <a:endParaRPr lang="en-US" dirty="0"/>
          </a:p>
        </p:txBody>
      </p:sp>
      <p:sp>
        <p:nvSpPr>
          <p:cNvPr id="5" name="Footer Placeholder 4">
            <a:extLst>
              <a:ext uri="{FF2B5EF4-FFF2-40B4-BE49-F238E27FC236}">
                <a16:creationId xmlns:a16="http://schemas.microsoft.com/office/drawing/2014/main" id="{06F34C7E-F26D-F349-BA25-F361DDA65159}"/>
              </a:ext>
            </a:extLst>
          </p:cNvPr>
          <p:cNvSpPr>
            <a:spLocks noGrp="1"/>
          </p:cNvSpPr>
          <p:nvPr>
            <p:ph type="ftr" sz="quarter" idx="11"/>
          </p:nvPr>
        </p:nvSpPr>
        <p:spPr/>
        <p:txBody>
          <a:bodyPr/>
          <a:lstStyle/>
          <a:p>
            <a:pPr>
              <a:defRPr/>
            </a:pPr>
            <a:r>
              <a:rPr lang="en-US"/>
              <a:t>News</a:t>
            </a:r>
            <a:endParaRPr lang="en-US" b="1" dirty="0"/>
          </a:p>
        </p:txBody>
      </p:sp>
      <p:sp>
        <p:nvSpPr>
          <p:cNvPr id="6" name="Slide Number Placeholder 5">
            <a:extLst>
              <a:ext uri="{FF2B5EF4-FFF2-40B4-BE49-F238E27FC236}">
                <a16:creationId xmlns:a16="http://schemas.microsoft.com/office/drawing/2014/main" id="{87C9FBD5-33B5-2842-A266-A7689B89627E}"/>
              </a:ext>
            </a:extLst>
          </p:cNvPr>
          <p:cNvSpPr>
            <a:spLocks noGrp="1"/>
          </p:cNvSpPr>
          <p:nvPr>
            <p:ph type="sldNum" sz="quarter" idx="12"/>
          </p:nvPr>
        </p:nvSpPr>
        <p:spPr/>
        <p:txBody>
          <a:bodyPr/>
          <a:lstStyle/>
          <a:p>
            <a:pPr>
              <a:defRPr/>
            </a:pPr>
            <a:fld id="{148C009B-CB69-E04A-B9B3-34B26D69E9CF}" type="slidenum">
              <a:rPr lang="en-US" smtClean="0"/>
              <a:pPr>
                <a:defRPr/>
              </a:pPr>
              <a:t>7</a:t>
            </a:fld>
            <a:endParaRPr lang="en-US" dirty="0"/>
          </a:p>
        </p:txBody>
      </p:sp>
      <p:pic>
        <p:nvPicPr>
          <p:cNvPr id="1026" name="Picture 2" descr="May be an image of ‎map and ‎text that says '‎Batavia Ann Arbor Toledo eoria Fort Wayne Cleveland INOIS INDIANA 40 hr 2,477 miles OHIO ۔SCHUSET Provide CONNECTICUT PENNSYLVANIA Indianapolis Bloomington Columbus Harrisburg Philadelphia Massapequa Evansville Louisville MARYLAND NEW JERSEY Big Meadows Campground Lexington KENTUCKY Prince William Forest RV Campground Nashville Richeond VIRGINIA lite TENNESSEE Knoxville Pigeon Forgeo Colonial Williamsburg Visitor Center Norfolk Virginia Beach Greensboro Asheville Chattanooga NORTH Charlotte Google'NA Oregon Inlet Campground‎'‎‎">
            <a:extLst>
              <a:ext uri="{FF2B5EF4-FFF2-40B4-BE49-F238E27FC236}">
                <a16:creationId xmlns:a16="http://schemas.microsoft.com/office/drawing/2014/main" id="{63B245B3-E048-0C4A-9E78-68FC466906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72505" y="99155"/>
            <a:ext cx="6429737" cy="33298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1213920"/>
      </p:ext>
    </p:extLst>
  </p:cSld>
  <p:clrMapOvr>
    <a:masterClrMapping/>
  </p:clrMapOvr>
</p:sld>
</file>

<file path=ppt/theme/theme1.xml><?xml version="1.0" encoding="utf-8"?>
<a:theme xmlns:a="http://schemas.openxmlformats.org/drawingml/2006/main" name="SBN_PPT_113015">
  <a:themeElements>
    <a:clrScheme name="Fermilab 1">
      <a:dk1>
        <a:srgbClr val="003087"/>
      </a:dk1>
      <a:lt1>
        <a:srgbClr val="FFFFFF"/>
      </a:lt1>
      <a:dk2>
        <a:srgbClr val="003087"/>
      </a:dk2>
      <a:lt2>
        <a:srgbClr val="FFFFFF"/>
      </a:lt2>
      <a:accent1>
        <a:srgbClr val="99D6EA"/>
      </a:accent1>
      <a:accent2>
        <a:srgbClr val="DB720C"/>
      </a:accent2>
      <a:accent3>
        <a:srgbClr val="519A24"/>
      </a:accent3>
      <a:accent4>
        <a:srgbClr val="AF272F"/>
      </a:accent4>
      <a:accent5>
        <a:srgbClr val="00B5E2"/>
      </a:accent5>
      <a:accent6>
        <a:srgbClr val="50505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SBN_PPT_113015.potx</Template>
  <TotalTime>47594</TotalTime>
  <Words>493</Words>
  <Application>Microsoft Macintosh PowerPoint</Application>
  <PresentationFormat>On-screen Show (4:3)</PresentationFormat>
  <Paragraphs>78</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Helvetica</vt:lpstr>
      <vt:lpstr>SBN_PPT_113015</vt:lpstr>
      <vt:lpstr>PowerPoint Presentation</vt:lpstr>
      <vt:lpstr>Covid</vt:lpstr>
      <vt:lpstr>From Katie:</vt:lpstr>
      <vt:lpstr>From me:</vt:lpstr>
      <vt:lpstr>Mu2e Applications Physicist position</vt:lpstr>
      <vt:lpstr>Saftey</vt:lpstr>
      <vt:lpstr>Vacation</vt:lpstr>
    </vt:vector>
  </TitlesOfParts>
  <Manager/>
  <Company>Sandbox Studio</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Sandbox Studio</dc:creator>
  <cp:keywords/>
  <dc:description/>
  <cp:lastModifiedBy>Brendan C Casey</cp:lastModifiedBy>
  <cp:revision>911</cp:revision>
  <cp:lastPrinted>2014-01-20T19:40:21Z</cp:lastPrinted>
  <dcterms:created xsi:type="dcterms:W3CDTF">2014-01-03T20:18:13Z</dcterms:created>
  <dcterms:modified xsi:type="dcterms:W3CDTF">2021-06-03T14:00:49Z</dcterms:modified>
  <cp:category/>
</cp:coreProperties>
</file>