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1531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Avenir Book"/>
        <a:ea typeface="Avenir Book"/>
        <a:cs typeface="Avenir Book"/>
        <a:sym typeface="Avenir Book"/>
      </a:defRPr>
    </a:lvl1pPr>
    <a:lvl2pPr marL="0" marR="0" indent="228600" algn="l" defTabSz="821531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Avenir Book"/>
        <a:ea typeface="Avenir Book"/>
        <a:cs typeface="Avenir Book"/>
        <a:sym typeface="Avenir Book"/>
      </a:defRPr>
    </a:lvl2pPr>
    <a:lvl3pPr marL="0" marR="0" indent="457200" algn="l" defTabSz="821531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Avenir Book"/>
        <a:ea typeface="Avenir Book"/>
        <a:cs typeface="Avenir Book"/>
        <a:sym typeface="Avenir Book"/>
      </a:defRPr>
    </a:lvl3pPr>
    <a:lvl4pPr marL="0" marR="0" indent="685800" algn="l" defTabSz="821531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Avenir Book"/>
        <a:ea typeface="Avenir Book"/>
        <a:cs typeface="Avenir Book"/>
        <a:sym typeface="Avenir Book"/>
      </a:defRPr>
    </a:lvl4pPr>
    <a:lvl5pPr marL="0" marR="0" indent="914400" algn="l" defTabSz="821531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Avenir Book"/>
        <a:ea typeface="Avenir Book"/>
        <a:cs typeface="Avenir Book"/>
        <a:sym typeface="Avenir Book"/>
      </a:defRPr>
    </a:lvl5pPr>
    <a:lvl6pPr marL="0" marR="0" indent="1143000" algn="l" defTabSz="821531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Avenir Book"/>
        <a:ea typeface="Avenir Book"/>
        <a:cs typeface="Avenir Book"/>
        <a:sym typeface="Avenir Book"/>
      </a:defRPr>
    </a:lvl6pPr>
    <a:lvl7pPr marL="0" marR="0" indent="1371600" algn="l" defTabSz="821531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Avenir Book"/>
        <a:ea typeface="Avenir Book"/>
        <a:cs typeface="Avenir Book"/>
        <a:sym typeface="Avenir Book"/>
      </a:defRPr>
    </a:lvl7pPr>
    <a:lvl8pPr marL="0" marR="0" indent="1600200" algn="l" defTabSz="821531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Avenir Book"/>
        <a:ea typeface="Avenir Book"/>
        <a:cs typeface="Avenir Book"/>
        <a:sym typeface="Avenir Book"/>
      </a:defRPr>
    </a:lvl8pPr>
    <a:lvl9pPr marL="0" marR="0" indent="1828800" algn="l" defTabSz="821531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Avenir Book"/>
        <a:ea typeface="Avenir Book"/>
        <a:cs typeface="Avenir Book"/>
        <a:sym typeface="Avenir Boo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6" name="Shape 3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21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22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1905000" y="0"/>
            <a:ext cx="21420093" cy="1428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ox_brand_black_pos_rect.pdf" descr="ox_brand_black_pos_rect.pdf"/>
          <p:cNvPicPr>
            <a:picLocks noChangeAspect="0"/>
          </p:cNvPicPr>
          <p:nvPr/>
        </p:nvPicPr>
        <p:blipFill>
          <a:blip r:embed="rId2">
            <a:extLst/>
          </a:blip>
          <a:srcRect l="92962" t="0" r="0" b="0"/>
          <a:stretch>
            <a:fillRect/>
          </a:stretch>
        </p:blipFill>
        <p:spPr>
          <a:xfrm>
            <a:off x="3048000" y="12854285"/>
            <a:ext cx="15724374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9" name="Marco Del Tutto…"/>
          <p:cNvSpPr/>
          <p:nvPr/>
        </p:nvSpPr>
        <p:spPr>
          <a:xfrm>
            <a:off x="16337960" y="12896205"/>
            <a:ext cx="2035583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Marco Del Tutto</a:t>
            </a:r>
          </a:p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10</a:t>
            </a:r>
            <a:r>
              <a:rPr baseline="31999"/>
              <a:t>th</a:t>
            </a:r>
            <a:r>
              <a:t> October 2017</a:t>
            </a:r>
          </a:p>
        </p:txBody>
      </p:sp>
      <p:pic>
        <p:nvPicPr>
          <p:cNvPr id="120" name="kalekologo_noshadow_notrack_inverted.png" descr="kalekologo_noshadow_notrack_inver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1918" y="12910374"/>
            <a:ext cx="1989982" cy="749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ox_brand_black_pos_rect.pdf" descr="ox_brand_black_pos_rec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38460" y="12854285"/>
            <a:ext cx="2797540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Line"/>
          <p:cNvSpPr/>
          <p:nvPr/>
        </p:nvSpPr>
        <p:spPr>
          <a:xfrm>
            <a:off x="3048000" y="1396157"/>
            <a:ext cx="18288001" cy="1"/>
          </a:xfrm>
          <a:prstGeom prst="line">
            <a:avLst/>
          </a:prstGeom>
          <a:ln w="25400">
            <a:solidFill>
              <a:srgbClr val="1A1818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123" name="Rectangle"/>
          <p:cNvSpPr/>
          <p:nvPr/>
        </p:nvSpPr>
        <p:spPr>
          <a:xfrm>
            <a:off x="3048000" y="0"/>
            <a:ext cx="18288000" cy="139615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ox_brand_cmyk_pos_rect.pdf" descr="ox_brand_cmyk_pos_rect.pdf"/>
          <p:cNvPicPr>
            <a:picLocks noChangeAspect="0"/>
          </p:cNvPicPr>
          <p:nvPr/>
        </p:nvPicPr>
        <p:blipFill>
          <a:blip r:embed="rId2">
            <a:extLst/>
          </a:blip>
          <a:srcRect l="0" t="0" r="95796" b="0"/>
          <a:stretch>
            <a:fillRect/>
          </a:stretch>
        </p:blipFill>
        <p:spPr>
          <a:xfrm>
            <a:off x="2883637" y="12854285"/>
            <a:ext cx="18616629" cy="861984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32" name="ox_brand_cmyk_pos_rect.pdf" descr="ox_brand_cmyk_pos_rec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56320" y="12854285"/>
            <a:ext cx="2797540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Marco Del Tutto…"/>
          <p:cNvSpPr/>
          <p:nvPr/>
        </p:nvSpPr>
        <p:spPr>
          <a:xfrm>
            <a:off x="16261379" y="12934305"/>
            <a:ext cx="2112164" cy="70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r>
              <a:t>Marco Del Tutto</a:t>
            </a:r>
          </a:p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r>
              <a:t>7</a:t>
            </a:r>
            <a:r>
              <a:rPr baseline="31999"/>
              <a:t>th</a:t>
            </a:r>
            <a:r>
              <a:t> November 2016</a:t>
            </a:r>
          </a:p>
        </p:txBody>
      </p:sp>
      <p:pic>
        <p:nvPicPr>
          <p:cNvPr id="134" name="kalekologo_noshadow_notrack_inverted.png" descr="kalekologo_noshadow_notrack_inver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1918" y="12910374"/>
            <a:ext cx="1989982" cy="749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ox_brand_black_pos_rect.pdf" descr="ox_brand_black_pos_rect.pdf"/>
          <p:cNvPicPr>
            <a:picLocks noChangeAspect="0"/>
          </p:cNvPicPr>
          <p:nvPr/>
        </p:nvPicPr>
        <p:blipFill>
          <a:blip r:embed="rId2">
            <a:extLst/>
          </a:blip>
          <a:srcRect l="92962" t="0" r="0" b="0"/>
          <a:stretch>
            <a:fillRect/>
          </a:stretch>
        </p:blipFill>
        <p:spPr>
          <a:xfrm>
            <a:off x="3048000" y="12854285"/>
            <a:ext cx="15724374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3" name="Marco Del Tutto…"/>
          <p:cNvSpPr/>
          <p:nvPr/>
        </p:nvSpPr>
        <p:spPr>
          <a:xfrm>
            <a:off x="16121705" y="12896205"/>
            <a:ext cx="2251838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Marco Del Tutto</a:t>
            </a:r>
          </a:p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13</a:t>
            </a:r>
            <a:r>
              <a:rPr baseline="31999"/>
              <a:t>th</a:t>
            </a:r>
            <a:r>
              <a:t> December 2016</a:t>
            </a:r>
          </a:p>
        </p:txBody>
      </p:sp>
      <p:pic>
        <p:nvPicPr>
          <p:cNvPr id="144" name="kalekologo_noshadow_notrack_inverted.png" descr="kalekologo_noshadow_notrack_inver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1918" y="12910374"/>
            <a:ext cx="1989982" cy="749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ox_brand_black_pos_rect.pdf" descr="ox_brand_black_pos_rec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38460" y="12854285"/>
            <a:ext cx="2797540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Line"/>
          <p:cNvSpPr/>
          <p:nvPr/>
        </p:nvSpPr>
        <p:spPr>
          <a:xfrm>
            <a:off x="3048000" y="1396157"/>
            <a:ext cx="18288001" cy="1"/>
          </a:xfrm>
          <a:prstGeom prst="line">
            <a:avLst/>
          </a:prstGeom>
          <a:ln w="25400">
            <a:solidFill>
              <a:srgbClr val="1A1818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147" name="Rectangle"/>
          <p:cNvSpPr/>
          <p:nvPr/>
        </p:nvSpPr>
        <p:spPr>
          <a:xfrm>
            <a:off x="3048000" y="0"/>
            <a:ext cx="18288000" cy="139615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ox_brand_black_pos_rect.pdf" descr="ox_brand_black_pos_rect.pdf"/>
          <p:cNvPicPr>
            <a:picLocks noChangeAspect="0"/>
          </p:cNvPicPr>
          <p:nvPr/>
        </p:nvPicPr>
        <p:blipFill>
          <a:blip r:embed="rId2">
            <a:extLst/>
          </a:blip>
          <a:srcRect l="92962" t="0" r="0" b="0"/>
          <a:stretch>
            <a:fillRect/>
          </a:stretch>
        </p:blipFill>
        <p:spPr>
          <a:xfrm>
            <a:off x="3048000" y="12854285"/>
            <a:ext cx="15724374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6" name="Marco Del Tutto…"/>
          <p:cNvSpPr/>
          <p:nvPr/>
        </p:nvSpPr>
        <p:spPr>
          <a:xfrm>
            <a:off x="16337960" y="12896205"/>
            <a:ext cx="2035583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Marco Del Tutto</a:t>
            </a:r>
          </a:p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10</a:t>
            </a:r>
            <a:r>
              <a:rPr baseline="31999"/>
              <a:t>th</a:t>
            </a:r>
            <a:r>
              <a:t> October 2017</a:t>
            </a:r>
          </a:p>
        </p:txBody>
      </p:sp>
      <p:pic>
        <p:nvPicPr>
          <p:cNvPr id="157" name="kalekologo_noshadow_notrack_inverted.png" descr="kalekologo_noshadow_notrack_inver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1918" y="12910374"/>
            <a:ext cx="1989982" cy="749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ox_brand_black_pos_rect.pdf" descr="ox_brand_black_pos_rec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38460" y="12854285"/>
            <a:ext cx="2797540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Line"/>
          <p:cNvSpPr/>
          <p:nvPr/>
        </p:nvSpPr>
        <p:spPr>
          <a:xfrm>
            <a:off x="3048000" y="1396157"/>
            <a:ext cx="18288001" cy="1"/>
          </a:xfrm>
          <a:prstGeom prst="line">
            <a:avLst/>
          </a:prstGeom>
          <a:ln w="25400">
            <a:solidFill>
              <a:srgbClr val="1A1818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160" name="Rectangle"/>
          <p:cNvSpPr/>
          <p:nvPr/>
        </p:nvSpPr>
        <p:spPr>
          <a:xfrm>
            <a:off x="3048000" y="0"/>
            <a:ext cx="18288000" cy="139615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ox_brand_black_pos_rect.pdf" descr="ox_brand_black_pos_rect.pdf"/>
          <p:cNvPicPr>
            <a:picLocks noChangeAspect="0"/>
          </p:cNvPicPr>
          <p:nvPr/>
        </p:nvPicPr>
        <p:blipFill>
          <a:blip r:embed="rId2">
            <a:extLst/>
          </a:blip>
          <a:srcRect l="92962" t="0" r="0" b="0"/>
          <a:stretch>
            <a:fillRect/>
          </a:stretch>
        </p:blipFill>
        <p:spPr>
          <a:xfrm>
            <a:off x="3048000" y="12854285"/>
            <a:ext cx="15724374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9" name="Marco Del Tutto…"/>
          <p:cNvSpPr/>
          <p:nvPr/>
        </p:nvSpPr>
        <p:spPr>
          <a:xfrm>
            <a:off x="16337960" y="12878345"/>
            <a:ext cx="2035583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Marco Del Tutto</a:t>
            </a:r>
          </a:p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10</a:t>
            </a:r>
            <a:r>
              <a:rPr baseline="31999"/>
              <a:t>th</a:t>
            </a:r>
            <a:r>
              <a:t> October 2017</a:t>
            </a:r>
          </a:p>
        </p:txBody>
      </p:sp>
      <p:pic>
        <p:nvPicPr>
          <p:cNvPr id="170" name="kalekologo_noshadow_notrack_inverted.png" descr="kalekologo_noshadow_notrack_inver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1918" y="12910374"/>
            <a:ext cx="1989982" cy="749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ox_brand_black_pos_rect.pdf" descr="ox_brand_black_pos_rec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38460" y="12854285"/>
            <a:ext cx="2797540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Line"/>
          <p:cNvSpPr/>
          <p:nvPr/>
        </p:nvSpPr>
        <p:spPr>
          <a:xfrm>
            <a:off x="3048000" y="1396157"/>
            <a:ext cx="18288001" cy="1"/>
          </a:xfrm>
          <a:prstGeom prst="line">
            <a:avLst/>
          </a:prstGeom>
          <a:ln w="25400">
            <a:solidFill>
              <a:srgbClr val="1A1818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173" name="Rectangle"/>
          <p:cNvSpPr/>
          <p:nvPr/>
        </p:nvSpPr>
        <p:spPr>
          <a:xfrm>
            <a:off x="3048000" y="0"/>
            <a:ext cx="18288000" cy="139615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ox_brand_black_pos_rect.pdf" descr="ox_brand_black_pos_rect.pdf"/>
          <p:cNvPicPr>
            <a:picLocks noChangeAspect="0"/>
          </p:cNvPicPr>
          <p:nvPr/>
        </p:nvPicPr>
        <p:blipFill>
          <a:blip r:embed="rId2">
            <a:extLst/>
          </a:blip>
          <a:srcRect l="92962" t="0" r="0" b="0"/>
          <a:stretch>
            <a:fillRect/>
          </a:stretch>
        </p:blipFill>
        <p:spPr>
          <a:xfrm>
            <a:off x="3048000" y="12854285"/>
            <a:ext cx="15724374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2" name="Marco Del Tutto…"/>
          <p:cNvSpPr/>
          <p:nvPr/>
        </p:nvSpPr>
        <p:spPr>
          <a:xfrm>
            <a:off x="16337960" y="12896205"/>
            <a:ext cx="2035583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Marco Del Tutto</a:t>
            </a:r>
          </a:p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10</a:t>
            </a:r>
            <a:r>
              <a:rPr baseline="31999"/>
              <a:t>th</a:t>
            </a:r>
            <a:r>
              <a:t> October 2017</a:t>
            </a:r>
          </a:p>
        </p:txBody>
      </p:sp>
      <p:pic>
        <p:nvPicPr>
          <p:cNvPr id="183" name="kalekologo_noshadow_notrack_inverted.png" descr="kalekologo_noshadow_notrack_inver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1918" y="12910374"/>
            <a:ext cx="1989982" cy="749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ox_brand_black_pos_rect.pdf" descr="ox_brand_black_pos_rec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38460" y="12854285"/>
            <a:ext cx="2797540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Line"/>
          <p:cNvSpPr/>
          <p:nvPr/>
        </p:nvSpPr>
        <p:spPr>
          <a:xfrm>
            <a:off x="3048000" y="1396157"/>
            <a:ext cx="18288001" cy="1"/>
          </a:xfrm>
          <a:prstGeom prst="line">
            <a:avLst/>
          </a:prstGeom>
          <a:ln w="25400">
            <a:solidFill>
              <a:srgbClr val="1A1818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186" name="Rectangle"/>
          <p:cNvSpPr/>
          <p:nvPr/>
        </p:nvSpPr>
        <p:spPr>
          <a:xfrm>
            <a:off x="3048000" y="0"/>
            <a:ext cx="18288000" cy="139615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ox_brand_black_pos_rect.pdf" descr="ox_brand_black_pos_rect.pdf"/>
          <p:cNvPicPr>
            <a:picLocks noChangeAspect="0"/>
          </p:cNvPicPr>
          <p:nvPr/>
        </p:nvPicPr>
        <p:blipFill>
          <a:blip r:embed="rId2">
            <a:extLst/>
          </a:blip>
          <a:srcRect l="92962" t="0" r="0" b="0"/>
          <a:stretch>
            <a:fillRect/>
          </a:stretch>
        </p:blipFill>
        <p:spPr>
          <a:xfrm>
            <a:off x="3048000" y="12854285"/>
            <a:ext cx="15724374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5" name="Marco Del Tutto…"/>
          <p:cNvSpPr/>
          <p:nvPr/>
        </p:nvSpPr>
        <p:spPr>
          <a:xfrm>
            <a:off x="16405168" y="12896205"/>
            <a:ext cx="1968374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Marco Del Tutto</a:t>
            </a:r>
          </a:p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30</a:t>
            </a:r>
            <a:r>
              <a:rPr baseline="31999"/>
              <a:t>th</a:t>
            </a:r>
            <a:r>
              <a:t> January 2018</a:t>
            </a:r>
          </a:p>
        </p:txBody>
      </p:sp>
      <p:pic>
        <p:nvPicPr>
          <p:cNvPr id="196" name="kalekologo_noshadow_notrack_inverted.png" descr="kalekologo_noshadow_notrack_inver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1918" y="12910374"/>
            <a:ext cx="1989982" cy="749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ox_brand_black_pos_rect.pdf" descr="ox_brand_black_pos_rec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38460" y="12854285"/>
            <a:ext cx="2797540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Line"/>
          <p:cNvSpPr/>
          <p:nvPr/>
        </p:nvSpPr>
        <p:spPr>
          <a:xfrm>
            <a:off x="3048000" y="1396157"/>
            <a:ext cx="18288001" cy="1"/>
          </a:xfrm>
          <a:prstGeom prst="line">
            <a:avLst/>
          </a:prstGeom>
          <a:ln w="25400">
            <a:solidFill>
              <a:srgbClr val="1A1818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199" name="Rectangle"/>
          <p:cNvSpPr/>
          <p:nvPr/>
        </p:nvSpPr>
        <p:spPr>
          <a:xfrm>
            <a:off x="3048000" y="0"/>
            <a:ext cx="18288000" cy="139615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21"/>
          </p:nvPr>
        </p:nvSpPr>
        <p:spPr>
          <a:xfrm>
            <a:off x="5307210" y="892968"/>
            <a:ext cx="13751720" cy="91725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/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/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ox_brand_black_pos_rect.pdf" descr="ox_brand_black_pos_rect.pdf"/>
          <p:cNvPicPr>
            <a:picLocks noChangeAspect="0"/>
          </p:cNvPicPr>
          <p:nvPr/>
        </p:nvPicPr>
        <p:blipFill>
          <a:blip r:embed="rId2">
            <a:extLst/>
          </a:blip>
          <a:srcRect l="92962" t="0" r="0" b="0"/>
          <a:stretch>
            <a:fillRect/>
          </a:stretch>
        </p:blipFill>
        <p:spPr>
          <a:xfrm>
            <a:off x="3048000" y="12854285"/>
            <a:ext cx="15724374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08" name="Marco Del Tutto…"/>
          <p:cNvSpPr/>
          <p:nvPr/>
        </p:nvSpPr>
        <p:spPr>
          <a:xfrm>
            <a:off x="16575247" y="12896205"/>
            <a:ext cx="179829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Marco Del Tutto</a:t>
            </a:r>
          </a:p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date</a:t>
            </a:r>
          </a:p>
        </p:txBody>
      </p:sp>
      <p:pic>
        <p:nvPicPr>
          <p:cNvPr id="209" name="kalekologo_noshadow_notrack_inverted.png" descr="kalekologo_noshadow_notrack_inver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1918" y="12910374"/>
            <a:ext cx="1989982" cy="749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ox_brand_black_pos_rect.pdf" descr="ox_brand_black_pos_rec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38460" y="12854285"/>
            <a:ext cx="2797540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Line"/>
          <p:cNvSpPr/>
          <p:nvPr/>
        </p:nvSpPr>
        <p:spPr>
          <a:xfrm>
            <a:off x="3048000" y="1396157"/>
            <a:ext cx="18288001" cy="1"/>
          </a:xfrm>
          <a:prstGeom prst="line">
            <a:avLst/>
          </a:prstGeom>
          <a:ln w="25400">
            <a:solidFill>
              <a:srgbClr val="1A1818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212" name="Rectangle"/>
          <p:cNvSpPr/>
          <p:nvPr/>
        </p:nvSpPr>
        <p:spPr>
          <a:xfrm>
            <a:off x="3048000" y="0"/>
            <a:ext cx="18288000" cy="139615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ox_brand_black_pos_rect.pdf" descr="ox_brand_black_pos_rect.pdf"/>
          <p:cNvPicPr>
            <a:picLocks noChangeAspect="0"/>
          </p:cNvPicPr>
          <p:nvPr/>
        </p:nvPicPr>
        <p:blipFill>
          <a:blip r:embed="rId2">
            <a:extLst/>
          </a:blip>
          <a:srcRect l="92962" t="0" r="0" b="0"/>
          <a:stretch>
            <a:fillRect/>
          </a:stretch>
        </p:blipFill>
        <p:spPr>
          <a:xfrm>
            <a:off x="3048000" y="12854285"/>
            <a:ext cx="15724374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1" name="Marco Del Tutto…"/>
          <p:cNvSpPr/>
          <p:nvPr/>
        </p:nvSpPr>
        <p:spPr>
          <a:xfrm>
            <a:off x="16405168" y="12896205"/>
            <a:ext cx="1968374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Marco Del Tutto</a:t>
            </a:r>
          </a:p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16</a:t>
            </a:r>
            <a:r>
              <a:rPr baseline="31999"/>
              <a:t>th</a:t>
            </a:r>
            <a:r>
              <a:t> January 2018</a:t>
            </a:r>
          </a:p>
        </p:txBody>
      </p:sp>
      <p:pic>
        <p:nvPicPr>
          <p:cNvPr id="222" name="kalekologo_noshadow_notrack_inverted.png" descr="kalekologo_noshadow_notrack_inver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1918" y="12910374"/>
            <a:ext cx="1989982" cy="749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ox_brand_black_pos_rect.pdf" descr="ox_brand_black_pos_rec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38460" y="12854285"/>
            <a:ext cx="2797540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Line"/>
          <p:cNvSpPr/>
          <p:nvPr/>
        </p:nvSpPr>
        <p:spPr>
          <a:xfrm>
            <a:off x="3048000" y="1396157"/>
            <a:ext cx="18288001" cy="1"/>
          </a:xfrm>
          <a:prstGeom prst="line">
            <a:avLst/>
          </a:prstGeom>
          <a:ln w="25400">
            <a:solidFill>
              <a:srgbClr val="1A1818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225" name="Rectangle"/>
          <p:cNvSpPr/>
          <p:nvPr/>
        </p:nvSpPr>
        <p:spPr>
          <a:xfrm>
            <a:off x="3048000" y="0"/>
            <a:ext cx="18288000" cy="139615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ox_brand_black_pos_rect.pdf" descr="ox_brand_black_pos_rect.pdf"/>
          <p:cNvPicPr>
            <a:picLocks noChangeAspect="0"/>
          </p:cNvPicPr>
          <p:nvPr/>
        </p:nvPicPr>
        <p:blipFill>
          <a:blip r:embed="rId2">
            <a:extLst/>
          </a:blip>
          <a:srcRect l="92962" t="0" r="0" b="0"/>
          <a:stretch>
            <a:fillRect/>
          </a:stretch>
        </p:blipFill>
        <p:spPr>
          <a:xfrm>
            <a:off x="3048000" y="12854285"/>
            <a:ext cx="15724374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34" name="Marco Del Tutto…"/>
          <p:cNvSpPr/>
          <p:nvPr/>
        </p:nvSpPr>
        <p:spPr>
          <a:xfrm>
            <a:off x="16405168" y="12896205"/>
            <a:ext cx="1968374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Marco Del Tutto</a:t>
            </a:r>
          </a:p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16</a:t>
            </a:r>
            <a:r>
              <a:rPr baseline="31999"/>
              <a:t>th</a:t>
            </a:r>
            <a:r>
              <a:t> January 2018</a:t>
            </a:r>
          </a:p>
        </p:txBody>
      </p:sp>
      <p:pic>
        <p:nvPicPr>
          <p:cNvPr id="235" name="kalekologo_noshadow_notrack_inverted.png" descr="kalekologo_noshadow_notrack_inver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1918" y="12910374"/>
            <a:ext cx="1989982" cy="749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ox_brand_black_pos_rect.pdf" descr="ox_brand_black_pos_rec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38460" y="12854285"/>
            <a:ext cx="2797540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Line"/>
          <p:cNvSpPr/>
          <p:nvPr/>
        </p:nvSpPr>
        <p:spPr>
          <a:xfrm>
            <a:off x="3048000" y="1396157"/>
            <a:ext cx="18288001" cy="1"/>
          </a:xfrm>
          <a:prstGeom prst="line">
            <a:avLst/>
          </a:prstGeom>
          <a:ln w="25400">
            <a:solidFill>
              <a:srgbClr val="1A1818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238" name="Rectangle"/>
          <p:cNvSpPr/>
          <p:nvPr/>
        </p:nvSpPr>
        <p:spPr>
          <a:xfrm>
            <a:off x="3048000" y="0"/>
            <a:ext cx="18288000" cy="139615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ox_brand_black_pos_rect.pdf" descr="ox_brand_black_pos_rect.pdf"/>
          <p:cNvPicPr>
            <a:picLocks noChangeAspect="0"/>
          </p:cNvPicPr>
          <p:nvPr/>
        </p:nvPicPr>
        <p:blipFill>
          <a:blip r:embed="rId2">
            <a:extLst/>
          </a:blip>
          <a:srcRect l="92962" t="0" r="0" b="0"/>
          <a:stretch>
            <a:fillRect/>
          </a:stretch>
        </p:blipFill>
        <p:spPr>
          <a:xfrm>
            <a:off x="3048000" y="12854285"/>
            <a:ext cx="15724374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47" name="Marco Del Tutto…"/>
          <p:cNvSpPr/>
          <p:nvPr/>
        </p:nvSpPr>
        <p:spPr>
          <a:xfrm>
            <a:off x="16532270" y="12896205"/>
            <a:ext cx="1841273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Marco Del Tutto</a:t>
            </a:r>
          </a:p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9</a:t>
            </a:r>
            <a:r>
              <a:rPr baseline="31999"/>
              <a:t>th</a:t>
            </a:r>
            <a:r>
              <a:t> January 2018</a:t>
            </a:r>
          </a:p>
        </p:txBody>
      </p:sp>
      <p:pic>
        <p:nvPicPr>
          <p:cNvPr id="248" name="kalekologo_noshadow_notrack_inverted.png" descr="kalekologo_noshadow_notrack_inver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1918" y="12910374"/>
            <a:ext cx="1989982" cy="749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ox_brand_black_pos_rect.pdf" descr="ox_brand_black_pos_rec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38460" y="12854285"/>
            <a:ext cx="2797540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Line"/>
          <p:cNvSpPr/>
          <p:nvPr/>
        </p:nvSpPr>
        <p:spPr>
          <a:xfrm>
            <a:off x="3048000" y="1396157"/>
            <a:ext cx="18288001" cy="1"/>
          </a:xfrm>
          <a:prstGeom prst="line">
            <a:avLst/>
          </a:prstGeom>
          <a:ln w="25400">
            <a:solidFill>
              <a:srgbClr val="1A1818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251" name="Rectangle"/>
          <p:cNvSpPr/>
          <p:nvPr/>
        </p:nvSpPr>
        <p:spPr>
          <a:xfrm>
            <a:off x="3048000" y="0"/>
            <a:ext cx="18288000" cy="139615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ox_brand_black_pos_rect.pdf" descr="ox_brand_black_pos_rect.pdf"/>
          <p:cNvPicPr>
            <a:picLocks noChangeAspect="0"/>
          </p:cNvPicPr>
          <p:nvPr/>
        </p:nvPicPr>
        <p:blipFill>
          <a:blip r:embed="rId2">
            <a:extLst/>
          </a:blip>
          <a:srcRect l="92962" t="0" r="0" b="0"/>
          <a:stretch>
            <a:fillRect/>
          </a:stretch>
        </p:blipFill>
        <p:spPr>
          <a:xfrm>
            <a:off x="3048000" y="12854285"/>
            <a:ext cx="15724374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60" name="Marco Del Tutto…"/>
          <p:cNvSpPr/>
          <p:nvPr/>
        </p:nvSpPr>
        <p:spPr>
          <a:xfrm>
            <a:off x="16575247" y="12896205"/>
            <a:ext cx="179829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Marco Del Tutto</a:t>
            </a:r>
          </a:p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date</a:t>
            </a:r>
          </a:p>
        </p:txBody>
      </p:sp>
      <p:pic>
        <p:nvPicPr>
          <p:cNvPr id="261" name="kalekologo_noshadow_notrack_inverted.png" descr="kalekologo_noshadow_notrack_inver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1918" y="12910374"/>
            <a:ext cx="1989982" cy="749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ox_brand_black_pos_rect.pdf" descr="ox_brand_black_pos_rec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38460" y="12854285"/>
            <a:ext cx="2797540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Line"/>
          <p:cNvSpPr/>
          <p:nvPr/>
        </p:nvSpPr>
        <p:spPr>
          <a:xfrm>
            <a:off x="3048000" y="1396157"/>
            <a:ext cx="18288001" cy="1"/>
          </a:xfrm>
          <a:prstGeom prst="line">
            <a:avLst/>
          </a:prstGeom>
          <a:ln w="25400">
            <a:solidFill>
              <a:srgbClr val="1A1818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264" name="Rectangle"/>
          <p:cNvSpPr/>
          <p:nvPr/>
        </p:nvSpPr>
        <p:spPr>
          <a:xfrm>
            <a:off x="3048000" y="0"/>
            <a:ext cx="18288000" cy="139615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ox_brand_black_pos_rect.pdf" descr="ox_brand_black_pos_rect.pdf"/>
          <p:cNvPicPr>
            <a:picLocks noChangeAspect="0"/>
          </p:cNvPicPr>
          <p:nvPr/>
        </p:nvPicPr>
        <p:blipFill>
          <a:blip r:embed="rId2">
            <a:extLst/>
          </a:blip>
          <a:srcRect l="92962" t="0" r="0" b="0"/>
          <a:stretch>
            <a:fillRect/>
          </a:stretch>
        </p:blipFill>
        <p:spPr>
          <a:xfrm>
            <a:off x="3048000" y="12854285"/>
            <a:ext cx="15724374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73" name="Marco Del Tutto…"/>
          <p:cNvSpPr/>
          <p:nvPr/>
        </p:nvSpPr>
        <p:spPr>
          <a:xfrm>
            <a:off x="16575247" y="12896205"/>
            <a:ext cx="179829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Marco Del Tutto</a:t>
            </a:r>
          </a:p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1</a:t>
            </a:r>
            <a:r>
              <a:rPr baseline="31999"/>
              <a:t>st</a:t>
            </a:r>
            <a:r>
              <a:t> March 2018</a:t>
            </a:r>
          </a:p>
        </p:txBody>
      </p:sp>
      <p:pic>
        <p:nvPicPr>
          <p:cNvPr id="274" name="kalekologo_noshadow_notrack_inverted.png" descr="kalekologo_noshadow_notrack_inver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1918" y="12910374"/>
            <a:ext cx="1989982" cy="749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ox_brand_black_pos_rect.pdf" descr="ox_brand_black_pos_rec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38460" y="12854285"/>
            <a:ext cx="2797540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Line"/>
          <p:cNvSpPr/>
          <p:nvPr/>
        </p:nvSpPr>
        <p:spPr>
          <a:xfrm>
            <a:off x="3048000" y="1396157"/>
            <a:ext cx="18288001" cy="1"/>
          </a:xfrm>
          <a:prstGeom prst="line">
            <a:avLst/>
          </a:prstGeom>
          <a:ln w="25400">
            <a:solidFill>
              <a:srgbClr val="1A1818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277" name="Rectangle"/>
          <p:cNvSpPr/>
          <p:nvPr/>
        </p:nvSpPr>
        <p:spPr>
          <a:xfrm>
            <a:off x="3048000" y="0"/>
            <a:ext cx="18288000" cy="139615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ox_brand_black_pos_rect.pdf" descr="ox_brand_black_pos_rect.pdf"/>
          <p:cNvPicPr>
            <a:picLocks noChangeAspect="0"/>
          </p:cNvPicPr>
          <p:nvPr/>
        </p:nvPicPr>
        <p:blipFill>
          <a:blip r:embed="rId2">
            <a:extLst/>
          </a:blip>
          <a:srcRect l="92962" t="0" r="0" b="0"/>
          <a:stretch>
            <a:fillRect/>
          </a:stretch>
        </p:blipFill>
        <p:spPr>
          <a:xfrm>
            <a:off x="3048000" y="12854285"/>
            <a:ext cx="15724374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86" name="Marco Del Tutto…"/>
          <p:cNvSpPr/>
          <p:nvPr/>
        </p:nvSpPr>
        <p:spPr>
          <a:xfrm>
            <a:off x="16575247" y="12896205"/>
            <a:ext cx="179829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Marco Del Tutto</a:t>
            </a:r>
          </a:p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3</a:t>
            </a:r>
            <a:r>
              <a:rPr baseline="31999"/>
              <a:t>rd</a:t>
            </a:r>
            <a:r>
              <a:t> April 2018</a:t>
            </a:r>
          </a:p>
        </p:txBody>
      </p:sp>
      <p:pic>
        <p:nvPicPr>
          <p:cNvPr id="287" name="kalekologo_noshadow_notrack_inverted.png" descr="kalekologo_noshadow_notrack_inver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1918" y="12910374"/>
            <a:ext cx="1989982" cy="749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ox_brand_black_pos_rect.pdf" descr="ox_brand_black_pos_rec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38460" y="12854285"/>
            <a:ext cx="2797540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Line"/>
          <p:cNvSpPr/>
          <p:nvPr/>
        </p:nvSpPr>
        <p:spPr>
          <a:xfrm>
            <a:off x="3048000" y="1396157"/>
            <a:ext cx="18288001" cy="1"/>
          </a:xfrm>
          <a:prstGeom prst="line">
            <a:avLst/>
          </a:prstGeom>
          <a:ln w="25400">
            <a:solidFill>
              <a:srgbClr val="1A1818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290" name="Rectangle"/>
          <p:cNvSpPr/>
          <p:nvPr/>
        </p:nvSpPr>
        <p:spPr>
          <a:xfrm>
            <a:off x="3048000" y="0"/>
            <a:ext cx="18288000" cy="139615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ox_brand_black_pos_rect.pdf" descr="ox_brand_black_pos_rect.pdf"/>
          <p:cNvPicPr>
            <a:picLocks noChangeAspect="0"/>
          </p:cNvPicPr>
          <p:nvPr/>
        </p:nvPicPr>
        <p:blipFill>
          <a:blip r:embed="rId2">
            <a:extLst/>
          </a:blip>
          <a:srcRect l="92962" t="0" r="0" b="0"/>
          <a:stretch>
            <a:fillRect/>
          </a:stretch>
        </p:blipFill>
        <p:spPr>
          <a:xfrm>
            <a:off x="3048000" y="12854285"/>
            <a:ext cx="15724374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99" name="Marco Del Tutto…"/>
          <p:cNvSpPr/>
          <p:nvPr/>
        </p:nvSpPr>
        <p:spPr>
          <a:xfrm>
            <a:off x="16575247" y="12896205"/>
            <a:ext cx="179829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Marco Del Tutto</a:t>
            </a:r>
          </a:p>
          <a:p>
            <a:pPr algn="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17</a:t>
            </a:r>
            <a:r>
              <a:rPr baseline="31999"/>
              <a:t>th</a:t>
            </a:r>
            <a:r>
              <a:t> April 2018</a:t>
            </a:r>
          </a:p>
        </p:txBody>
      </p:sp>
      <p:pic>
        <p:nvPicPr>
          <p:cNvPr id="300" name="kalekologo_noshadow_notrack_inverted.png" descr="kalekologo_noshadow_notrack_inver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1918" y="12910374"/>
            <a:ext cx="1989982" cy="749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ox_brand_black_pos_rect.pdf" descr="ox_brand_black_pos_rec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38460" y="12854285"/>
            <a:ext cx="2797540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Line"/>
          <p:cNvSpPr/>
          <p:nvPr/>
        </p:nvSpPr>
        <p:spPr>
          <a:xfrm>
            <a:off x="3048000" y="1396157"/>
            <a:ext cx="18288001" cy="1"/>
          </a:xfrm>
          <a:prstGeom prst="line">
            <a:avLst/>
          </a:prstGeom>
          <a:ln w="25400">
            <a:solidFill>
              <a:srgbClr val="1A1818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03" name="Rectangle"/>
          <p:cNvSpPr/>
          <p:nvPr/>
        </p:nvSpPr>
        <p:spPr>
          <a:xfrm>
            <a:off x="3048000" y="0"/>
            <a:ext cx="18288000" cy="139615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ox_brand_black_pos_rect.pdf" descr="ox_brand_black_pos_rect.pdf"/>
          <p:cNvPicPr>
            <a:picLocks noChangeAspect="0"/>
          </p:cNvPicPr>
          <p:nvPr/>
        </p:nvPicPr>
        <p:blipFill>
          <a:blip r:embed="rId2">
            <a:extLst/>
          </a:blip>
          <a:srcRect l="92962" t="0" r="0" b="0"/>
          <a:stretch>
            <a:fillRect/>
          </a:stretch>
        </p:blipFill>
        <p:spPr>
          <a:xfrm>
            <a:off x="3048000" y="12854285"/>
            <a:ext cx="18517938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12" name="Line"/>
          <p:cNvSpPr/>
          <p:nvPr/>
        </p:nvSpPr>
        <p:spPr>
          <a:xfrm>
            <a:off x="3048000" y="1396157"/>
            <a:ext cx="18288001" cy="1"/>
          </a:xfrm>
          <a:prstGeom prst="line">
            <a:avLst/>
          </a:prstGeom>
          <a:ln w="25400">
            <a:solidFill>
              <a:srgbClr val="1A1818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13" name="Rectangle"/>
          <p:cNvSpPr/>
          <p:nvPr/>
        </p:nvSpPr>
        <p:spPr>
          <a:xfrm>
            <a:off x="3048000" y="0"/>
            <a:ext cx="18288000" cy="139615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14" name="1st November 2019"/>
          <p:cNvSpPr/>
          <p:nvPr/>
        </p:nvSpPr>
        <p:spPr>
          <a:xfrm>
            <a:off x="3137296" y="13054955"/>
            <a:ext cx="2121841" cy="46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1</a:t>
            </a:r>
            <a:r>
              <a:rPr baseline="31999"/>
              <a:t>st</a:t>
            </a:r>
            <a:r>
              <a:t> November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ox_brand_black_pos_rect.pdf" descr="ox_brand_black_pos_rect.pdf"/>
          <p:cNvPicPr>
            <a:picLocks noChangeAspect="0"/>
          </p:cNvPicPr>
          <p:nvPr/>
        </p:nvPicPr>
        <p:blipFill>
          <a:blip r:embed="rId2">
            <a:extLst/>
          </a:blip>
          <a:srcRect l="92962" t="0" r="0" b="0"/>
          <a:stretch>
            <a:fillRect/>
          </a:stretch>
        </p:blipFill>
        <p:spPr>
          <a:xfrm>
            <a:off x="3048000" y="12854285"/>
            <a:ext cx="18517938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23" name="Line"/>
          <p:cNvSpPr/>
          <p:nvPr/>
        </p:nvSpPr>
        <p:spPr>
          <a:xfrm>
            <a:off x="3048000" y="1396157"/>
            <a:ext cx="18288001" cy="1"/>
          </a:xfrm>
          <a:prstGeom prst="line">
            <a:avLst/>
          </a:prstGeom>
          <a:ln w="25400">
            <a:solidFill>
              <a:srgbClr val="1A1818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24" name="Rectangle"/>
          <p:cNvSpPr/>
          <p:nvPr/>
        </p:nvSpPr>
        <p:spPr>
          <a:xfrm>
            <a:off x="3048000" y="0"/>
            <a:ext cx="18288000" cy="139615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25" name="NEXT Analysis Meeting…"/>
          <p:cNvSpPr/>
          <p:nvPr/>
        </p:nvSpPr>
        <p:spPr>
          <a:xfrm>
            <a:off x="3137296" y="12896205"/>
            <a:ext cx="2543761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NEXT Analysis Meeting</a:t>
            </a:r>
          </a:p>
          <a:p>
            <a:pPr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19</a:t>
            </a:r>
            <a:r>
              <a:rPr baseline="31999"/>
              <a:t>th</a:t>
            </a:r>
            <a:r>
              <a:t> September 2019</a:t>
            </a:r>
          </a:p>
        </p:txBody>
      </p:sp>
      <p:pic>
        <p:nvPicPr>
          <p:cNvPr id="326" name="logo.png" descr="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83914" y="12916929"/>
            <a:ext cx="2102520" cy="743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ox_brand_black_pos_rect.pdf" descr="ox_brand_black_pos_rect.pdf"/>
          <p:cNvPicPr>
            <a:picLocks noChangeAspect="0"/>
          </p:cNvPicPr>
          <p:nvPr/>
        </p:nvPicPr>
        <p:blipFill>
          <a:blip r:embed="rId2">
            <a:extLst/>
          </a:blip>
          <a:srcRect l="92962" t="21619" r="0" b="0"/>
          <a:stretch>
            <a:fillRect/>
          </a:stretch>
        </p:blipFill>
        <p:spPr>
          <a:xfrm>
            <a:off x="-42317" y="13040581"/>
            <a:ext cx="24758398" cy="675419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Slide Number"/>
          <p:cNvSpPr/>
          <p:nvPr>
            <p:ph type="sldNum" sz="quarter" idx="2"/>
          </p:nvPr>
        </p:nvSpPr>
        <p:spPr>
          <a:xfrm>
            <a:off x="11944743" y="13092484"/>
            <a:ext cx="494514" cy="561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35" name="Rectangle"/>
          <p:cNvSpPr/>
          <p:nvPr/>
        </p:nvSpPr>
        <p:spPr>
          <a:xfrm>
            <a:off x="-4444" y="-31522"/>
            <a:ext cx="24392888" cy="1427680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36" name="Text"/>
          <p:cNvSpPr/>
          <p:nvPr/>
        </p:nvSpPr>
        <p:spPr>
          <a:xfrm>
            <a:off x="20744733" y="13144251"/>
            <a:ext cx="3538073" cy="460376"/>
          </a:xfrm>
          <a:prstGeom prst="rect">
            <a:avLst/>
          </a:prstGeom>
          <a:ln w="12700">
            <a:miter lim="400000"/>
          </a:ln>
        </p:spPr>
        <p:txBody>
          <a:bodyPr lIns="71437" tIns="71437" rIns="71437" bIns="71437" anchor="ctr">
            <a:spAutoFit/>
          </a:bodyPr>
          <a:lstStyle/>
          <a:p>
            <a:pPr algn="r">
              <a:lnSpc>
                <a:spcPct val="90000"/>
              </a:lnSpc>
              <a:defRPr sz="1800">
                <a:solidFill>
                  <a:srgbClr val="FFFFFF"/>
                </a:solidFill>
              </a:defRPr>
            </a:pPr>
          </a:p>
        </p:txBody>
      </p:sp>
      <p:pic>
        <p:nvPicPr>
          <p:cNvPr id="337" name="FNAL-Logo-White-2.pdf" descr="FNAL-Logo-White-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816" y="13168411"/>
            <a:ext cx="2323375" cy="419649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Title Text"/>
          <p:cNvSpPr/>
          <p:nvPr>
            <p:ph type="title"/>
          </p:nvPr>
        </p:nvSpPr>
        <p:spPr>
          <a:xfrm>
            <a:off x="357504" y="0"/>
            <a:ext cx="23210103" cy="1396158"/>
          </a:xfrm>
          <a:prstGeom prst="rect">
            <a:avLst/>
          </a:prstGeom>
        </p:spPr>
        <p:txBody>
          <a:bodyPr/>
          <a:lstStyle>
            <a:lvl1pPr algn="l">
              <a:defRPr sz="7000">
                <a:solidFill>
                  <a:srgbClr val="D6D6D6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ox_brand_black_pos_rect.pdf" descr="ox_brand_black_pos_rect.pdf"/>
          <p:cNvPicPr>
            <a:picLocks noChangeAspect="0"/>
          </p:cNvPicPr>
          <p:nvPr/>
        </p:nvPicPr>
        <p:blipFill>
          <a:blip r:embed="rId2">
            <a:extLst/>
          </a:blip>
          <a:srcRect l="92962" t="0" r="0" b="0"/>
          <a:stretch>
            <a:fillRect/>
          </a:stretch>
        </p:blipFill>
        <p:spPr>
          <a:xfrm>
            <a:off x="3048000" y="12854285"/>
            <a:ext cx="18517938" cy="861715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47" name="Line"/>
          <p:cNvSpPr/>
          <p:nvPr/>
        </p:nvSpPr>
        <p:spPr>
          <a:xfrm>
            <a:off x="3048000" y="1396157"/>
            <a:ext cx="18288001" cy="1"/>
          </a:xfrm>
          <a:prstGeom prst="line">
            <a:avLst/>
          </a:prstGeom>
          <a:ln w="25400">
            <a:solidFill>
              <a:srgbClr val="1A1818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48" name="Rectangle"/>
          <p:cNvSpPr/>
          <p:nvPr/>
        </p:nvSpPr>
        <p:spPr>
          <a:xfrm>
            <a:off x="3048000" y="0"/>
            <a:ext cx="18288000" cy="139615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49" name="5th November 2019"/>
          <p:cNvSpPr/>
          <p:nvPr/>
        </p:nvSpPr>
        <p:spPr>
          <a:xfrm>
            <a:off x="3137296" y="13054955"/>
            <a:ext cx="2141653" cy="46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r>
              <a:t>5</a:t>
            </a:r>
            <a:r>
              <a:rPr baseline="31999"/>
              <a:t>th</a:t>
            </a:r>
            <a:r>
              <a:t> November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6869906" y="892968"/>
            <a:ext cx="17377173" cy="115847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/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9423796" y="3661171"/>
            <a:ext cx="13260587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/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2442031" y="7069144"/>
            <a:ext cx="8518923" cy="56822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2192000" y="1246988"/>
            <a:ext cx="8251032" cy="55006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291704" y="1250156"/>
            <a:ext cx="16841392" cy="112275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>
              <a:lnSpc>
                <a:spcPct val="100000"/>
              </a:lnSpc>
              <a:defRPr sz="2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8.png"/><Relationship Id="rId3" Type="http://schemas.openxmlformats.org/officeDocument/2006/relationships/image" Target="../media/image1.jpeg"/><Relationship Id="rId4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lide Number"/>
          <p:cNvSpPr/>
          <p:nvPr>
            <p:ph type="sldNum" sz="quarter" idx="2"/>
          </p:nvPr>
        </p:nvSpPr>
        <p:spPr>
          <a:xfrm>
            <a:off x="12029478" y="13092484"/>
            <a:ext cx="325044" cy="5619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9" name="Magnetized LArTPC"/>
          <p:cNvSpPr/>
          <p:nvPr>
            <p:ph type="title"/>
          </p:nvPr>
        </p:nvSpPr>
        <p:spPr>
          <a:xfrm>
            <a:off x="357504" y="0"/>
            <a:ext cx="8241428" cy="1396158"/>
          </a:xfrm>
          <a:prstGeom prst="rect">
            <a:avLst/>
          </a:prstGeom>
        </p:spPr>
        <p:txBody>
          <a:bodyPr/>
          <a:lstStyle/>
          <a:p>
            <a:pPr/>
            <a:r>
              <a:t>Magnetized LArTPC</a:t>
            </a:r>
          </a:p>
        </p:txBody>
      </p:sp>
      <p:pic>
        <p:nvPicPr>
          <p:cNvPr id="3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01" y="1397954"/>
            <a:ext cx="5922979" cy="4422373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Positron…"/>
          <p:cNvSpPr txBox="1"/>
          <p:nvPr/>
        </p:nvSpPr>
        <p:spPr>
          <a:xfrm>
            <a:off x="352876" y="1835093"/>
            <a:ext cx="292916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700">
                <a:solidFill>
                  <a:srgbClr val="FFFFFF"/>
                </a:solidFill>
              </a:defRPr>
            </a:pPr>
            <a:r>
              <a:t>Positron</a:t>
            </a:r>
          </a:p>
          <a:p>
            <a:pPr defTabSz="584200">
              <a:lnSpc>
                <a:spcPct val="100000"/>
              </a:lnSpc>
              <a:defRPr sz="2700">
                <a:solidFill>
                  <a:srgbClr val="FFFFFF"/>
                </a:solidFill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p</a:t>
            </a:r>
            <a:r>
              <a:t> = (0, 0, 0.5) GeV</a:t>
            </a:r>
          </a:p>
        </p:txBody>
      </p:sp>
      <p:sp>
        <p:nvSpPr>
          <p:cNvPr id="362" name="⊙"/>
          <p:cNvSpPr txBox="1"/>
          <p:nvPr/>
        </p:nvSpPr>
        <p:spPr>
          <a:xfrm>
            <a:off x="2672413" y="4974288"/>
            <a:ext cx="412075" cy="47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3100">
                <a:solidFill>
                  <a:srgbClr val="FFFFFF"/>
                </a:solidFill>
              </a:defRPr>
            </a:lvl1pPr>
          </a:lstStyle>
          <a:p>
            <a:pPr/>
            <a:r>
              <a:t>⊙</a:t>
            </a:r>
          </a:p>
        </p:txBody>
      </p:sp>
      <p:sp>
        <p:nvSpPr>
          <p:cNvPr id="363" name="B = (0, 0.7, 0) T"/>
          <p:cNvSpPr txBox="1"/>
          <p:nvPr/>
        </p:nvSpPr>
        <p:spPr>
          <a:xfrm>
            <a:off x="3048482" y="4907052"/>
            <a:ext cx="255229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800">
                <a:solidFill>
                  <a:srgbClr val="FFFFFF"/>
                </a:solidFill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B</a:t>
            </a:r>
            <a:r>
              <a:t> = (0, 0.7, 0) T</a:t>
            </a:r>
          </a:p>
        </p:txBody>
      </p:sp>
      <p:pic>
        <p:nvPicPr>
          <p:cNvPr id="3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688" y="7088104"/>
            <a:ext cx="7935618" cy="5951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extension_drawing.pdf" descr="extension_drawing.pdf"/>
          <p:cNvPicPr>
            <a:picLocks noChangeAspect="1"/>
          </p:cNvPicPr>
          <p:nvPr/>
        </p:nvPicPr>
        <p:blipFill>
          <a:blip r:embed="rId4">
            <a:extLst/>
          </a:blip>
          <a:srcRect l="0" t="6194" r="0" b="2813"/>
          <a:stretch>
            <a:fillRect/>
          </a:stretch>
        </p:blipFill>
        <p:spPr>
          <a:xfrm>
            <a:off x="8148786" y="7157535"/>
            <a:ext cx="7159954" cy="5813039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There is a wide interest in magnetizing LArTPC detectors for neutrino physics and beyond.…"/>
          <p:cNvSpPr txBox="1"/>
          <p:nvPr/>
        </p:nvSpPr>
        <p:spPr>
          <a:xfrm>
            <a:off x="6397835" y="1540208"/>
            <a:ext cx="17810220" cy="4661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300"/>
            </a:pPr>
            <a:r>
              <a:t>There is a wide interest in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magnetizing LArTPC detectors</a:t>
            </a:r>
            <a:r>
              <a:t> for neutrino physics and beyond.</a:t>
            </a:r>
          </a:p>
          <a:p>
            <a:pPr>
              <a:defRPr sz="3300"/>
            </a:pPr>
            <a:r>
              <a:t>The magnetization would allow us to determine the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electric charge</a:t>
            </a:r>
            <a:r>
              <a:t> of particles (information not available in non-magnetized LArTPCs), and it would provide an additional method to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measure the momentum</a:t>
            </a:r>
            <a:r>
              <a:t> of particles.</a:t>
            </a:r>
          </a:p>
          <a:p>
            <a:pPr>
              <a:defRPr sz="2500"/>
            </a:pPr>
          </a:p>
          <a:p>
            <a:pPr>
              <a:defRPr sz="3300"/>
            </a:pPr>
            <a:r>
              <a:t>Proposed milestones: (i) magnetize the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LArIAT detector</a:t>
            </a:r>
            <a:r>
              <a:t> using classical magnet; (ii) magnetize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SBND</a:t>
            </a:r>
            <a:r>
              <a:t> with superconductors inside the cryostat; (iii) magnetize the 4</a:t>
            </a:r>
            <a:r>
              <a:rPr baseline="31999"/>
              <a:t>th</a:t>
            </a:r>
            <a:r>
              <a:t>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DUNE</a:t>
            </a:r>
            <a:r>
              <a:t> module. </a:t>
            </a:r>
          </a:p>
        </p:txBody>
      </p:sp>
      <p:sp>
        <p:nvSpPr>
          <p:cNvPr id="367" name="Simulation of magnetized LArTPC"/>
          <p:cNvSpPr txBox="1"/>
          <p:nvPr/>
        </p:nvSpPr>
        <p:spPr>
          <a:xfrm>
            <a:off x="15706" y="5760510"/>
            <a:ext cx="6001011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sz="3000">
                <a:solidFill>
                  <a:srgbClr val="53585F"/>
                </a:solidFill>
              </a:defRPr>
            </a:lvl1pPr>
          </a:lstStyle>
          <a:p>
            <a:pPr/>
            <a:r>
              <a:t>Simulation of magnetized LArTPC</a:t>
            </a:r>
          </a:p>
        </p:txBody>
      </p:sp>
      <p:sp>
        <p:nvSpPr>
          <p:cNvPr id="368" name="Jolly Green Giant Magnet at Fermilab"/>
          <p:cNvSpPr txBox="1"/>
          <p:nvPr/>
        </p:nvSpPr>
        <p:spPr>
          <a:xfrm>
            <a:off x="15706" y="6503797"/>
            <a:ext cx="8665865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sz="3000">
                <a:solidFill>
                  <a:srgbClr val="53585F"/>
                </a:solidFill>
              </a:defRPr>
            </a:lvl1pPr>
          </a:lstStyle>
          <a:p>
            <a:pPr/>
            <a:r>
              <a:t>Jolly Green Giant Magnet at Fermilab</a:t>
            </a:r>
          </a:p>
        </p:txBody>
      </p:sp>
      <p:sp>
        <p:nvSpPr>
          <p:cNvPr id="369" name="Proposed modification to LArIAT for using it inside the magnet"/>
          <p:cNvSpPr txBox="1"/>
          <p:nvPr/>
        </p:nvSpPr>
        <p:spPr>
          <a:xfrm>
            <a:off x="15611608" y="11684193"/>
            <a:ext cx="8665865" cy="128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sz="3000">
                <a:solidFill>
                  <a:srgbClr val="53585F"/>
                </a:solidFill>
              </a:defRPr>
            </a:lvl1pPr>
          </a:lstStyle>
          <a:p>
            <a:pPr/>
            <a:r>
              <a:t>Proposed modification to LArIAT for using it inside the magnet</a:t>
            </a:r>
          </a:p>
        </p:txBody>
      </p:sp>
      <p:sp>
        <p:nvSpPr>
          <p:cNvPr id="370" name="Lab support needed here for test beam and magnet operation, fabricating the extension to the LArIAT cryostat, setting up LArIAt at FTBF and for LArIAT data taking."/>
          <p:cNvSpPr txBox="1"/>
          <p:nvPr/>
        </p:nvSpPr>
        <p:spPr>
          <a:xfrm>
            <a:off x="15526664" y="7177350"/>
            <a:ext cx="8432242" cy="3531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400"/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Lab support </a:t>
            </a:r>
            <a:r>
              <a:t>needed here for test beam and magnet operation, fabricating the extension to the LArIAT cryostat, setting up LArIAt at FTBF and for LArIAT data taking. </a:t>
            </a:r>
          </a:p>
        </p:txBody>
      </p:sp>
      <p:sp>
        <p:nvSpPr>
          <p:cNvPr id="371" name="Line"/>
          <p:cNvSpPr/>
          <p:nvPr/>
        </p:nvSpPr>
        <p:spPr>
          <a:xfrm flipH="1" flipV="1">
            <a:off x="15096908" y="11948293"/>
            <a:ext cx="403094" cy="403095"/>
          </a:xfrm>
          <a:prstGeom prst="line">
            <a:avLst/>
          </a:prstGeom>
          <a:ln w="25400">
            <a:solidFill>
              <a:srgbClr val="53585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72" name="Marco Del Tutto, Ornella Palamara, Claudio Montanari, Roberto Acciarri, Flavio Cavanna, William Badgett, Angela Fava"/>
          <p:cNvSpPr txBox="1"/>
          <p:nvPr/>
        </p:nvSpPr>
        <p:spPr>
          <a:xfrm>
            <a:off x="13078890" y="90180"/>
            <a:ext cx="11203025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>
              <a:lnSpc>
                <a:spcPct val="100000"/>
              </a:lnSpc>
              <a:defRPr sz="3000">
                <a:solidFill>
                  <a:srgbClr val="D6D6D6"/>
                </a:solidFill>
              </a:defRPr>
            </a:lvl1pPr>
          </a:lstStyle>
          <a:p>
            <a:pPr>
              <a:defRPr sz="7000"/>
            </a:pPr>
            <a:r>
              <a:rPr sz="3000"/>
              <a:t>Marco Del Tutto, Ornella Palamara, Claudio Montanari, Roberto Acciarri, Flavio Cavanna, William Badgett, Angela Fava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7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l" defTabSz="821531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Book"/>
            <a:ea typeface="Avenir Book"/>
            <a:cs typeface="Avenir Book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l" defTabSz="821531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Book"/>
            <a:ea typeface="Avenir Book"/>
            <a:cs typeface="Avenir Book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