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1"/>
  </p:notesMasterIdLst>
  <p:handoutMasterIdLst>
    <p:handoutMasterId r:id="rId12"/>
  </p:handoutMasterIdLst>
  <p:sldIdLst>
    <p:sldId id="298" r:id="rId2"/>
    <p:sldId id="275" r:id="rId3"/>
    <p:sldId id="304" r:id="rId4"/>
    <p:sldId id="305" r:id="rId5"/>
    <p:sldId id="284" r:id="rId6"/>
    <p:sldId id="295" r:id="rId7"/>
    <p:sldId id="299" r:id="rId8"/>
    <p:sldId id="296" r:id="rId9"/>
    <p:sldId id="297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52040F-6191-4A41-B3D1-F7B910B97704}" v="271" dt="2021-06-15T16:04:44.53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7" autoAdjust="0"/>
    <p:restoredTop sz="94663"/>
  </p:normalViewPr>
  <p:slideViewPr>
    <p:cSldViewPr snapToGrid="0" snapToObjects="1" showGuides="1">
      <p:cViewPr varScale="1">
        <p:scale>
          <a:sx n="86" d="100"/>
          <a:sy n="86" d="100"/>
        </p:scale>
        <p:origin x="1440" y="5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e Chavez" userId="69962c6d01ef847e" providerId="LiveId" clId="{8452040F-6191-4A41-B3D1-F7B910B97704}"/>
    <pc:docChg chg="undo custSel addSld delSld modSld">
      <pc:chgData name="Elise Chavez" userId="69962c6d01ef847e" providerId="LiveId" clId="{8452040F-6191-4A41-B3D1-F7B910B97704}" dt="2021-06-15T16:07:07.708" v="3821" actId="255"/>
      <pc:docMkLst>
        <pc:docMk/>
      </pc:docMkLst>
      <pc:sldChg chg="modSp mod">
        <pc:chgData name="Elise Chavez" userId="69962c6d01ef847e" providerId="LiveId" clId="{8452040F-6191-4A41-B3D1-F7B910B97704}" dt="2021-06-15T15:57:29.832" v="3669" actId="1076"/>
        <pc:sldMkLst>
          <pc:docMk/>
          <pc:sldMk cId="3784689877" sldId="275"/>
        </pc:sldMkLst>
        <pc:spChg chg="mod">
          <ac:chgData name="Elise Chavez" userId="69962c6d01ef847e" providerId="LiveId" clId="{8452040F-6191-4A41-B3D1-F7B910B97704}" dt="2021-06-15T15:55:58.117" v="3658" actId="255"/>
          <ac:spMkLst>
            <pc:docMk/>
            <pc:sldMk cId="3784689877" sldId="275"/>
            <ac:spMk id="6" creationId="{00000000-0000-0000-0000-000000000000}"/>
          </ac:spMkLst>
        </pc:spChg>
        <pc:spChg chg="mod">
          <ac:chgData name="Elise Chavez" userId="69962c6d01ef847e" providerId="LiveId" clId="{8452040F-6191-4A41-B3D1-F7B910B97704}" dt="2021-06-15T15:55:51.310" v="3657" actId="255"/>
          <ac:spMkLst>
            <pc:docMk/>
            <pc:sldMk cId="3784689877" sldId="275"/>
            <ac:spMk id="7" creationId="{00000000-0000-0000-0000-000000000000}"/>
          </ac:spMkLst>
        </pc:spChg>
        <pc:spChg chg="mod">
          <ac:chgData name="Elise Chavez" userId="69962c6d01ef847e" providerId="LiveId" clId="{8452040F-6191-4A41-B3D1-F7B910B97704}" dt="2021-06-15T15:56:04.623" v="3660" actId="1076"/>
          <ac:spMkLst>
            <pc:docMk/>
            <pc:sldMk cId="3784689877" sldId="275"/>
            <ac:spMk id="9" creationId="{A24D099F-44F5-8D4F-853A-0A46B1CC0DA6}"/>
          </ac:spMkLst>
        </pc:spChg>
        <pc:spChg chg="mod">
          <ac:chgData name="Elise Chavez" userId="69962c6d01ef847e" providerId="LiveId" clId="{8452040F-6191-4A41-B3D1-F7B910B97704}" dt="2021-06-15T15:57:29.832" v="3669" actId="1076"/>
          <ac:spMkLst>
            <pc:docMk/>
            <pc:sldMk cId="3784689877" sldId="275"/>
            <ac:spMk id="10" creationId="{265360AB-01BB-491D-9F8D-3F2F0947C836}"/>
          </ac:spMkLst>
        </pc:spChg>
        <pc:spChg chg="mod">
          <ac:chgData name="Elise Chavez" userId="69962c6d01ef847e" providerId="LiveId" clId="{8452040F-6191-4A41-B3D1-F7B910B97704}" dt="2021-06-15T15:57:00.061" v="3666" actId="1076"/>
          <ac:spMkLst>
            <pc:docMk/>
            <pc:sldMk cId="3784689877" sldId="275"/>
            <ac:spMk id="14" creationId="{848D1393-7905-4228-A0A3-DBF94FE85426}"/>
          </ac:spMkLst>
        </pc:spChg>
        <pc:picChg chg="mod">
          <ac:chgData name="Elise Chavez" userId="69962c6d01ef847e" providerId="LiveId" clId="{8452040F-6191-4A41-B3D1-F7B910B97704}" dt="2021-06-15T15:56:01.703" v="3659" actId="1076"/>
          <ac:picMkLst>
            <pc:docMk/>
            <pc:sldMk cId="3784689877" sldId="275"/>
            <ac:picMk id="11" creationId="{475FA1CC-6317-46FE-898D-723551F638DE}"/>
          </ac:picMkLst>
        </pc:picChg>
        <pc:picChg chg="mod">
          <ac:chgData name="Elise Chavez" userId="69962c6d01ef847e" providerId="LiveId" clId="{8452040F-6191-4A41-B3D1-F7B910B97704}" dt="2021-06-15T15:56:54.106" v="3664" actId="1076"/>
          <ac:picMkLst>
            <pc:docMk/>
            <pc:sldMk cId="3784689877" sldId="275"/>
            <ac:picMk id="13" creationId="{87EDA5B9-1460-48A5-917B-BCF052CF4039}"/>
          </ac:picMkLst>
        </pc:picChg>
      </pc:sldChg>
      <pc:sldChg chg="addSp delSp modSp mod">
        <pc:chgData name="Elise Chavez" userId="69962c6d01ef847e" providerId="LiveId" clId="{8452040F-6191-4A41-B3D1-F7B910B97704}" dt="2021-06-15T15:59:43.612" v="3698" actId="1076"/>
        <pc:sldMkLst>
          <pc:docMk/>
          <pc:sldMk cId="2319708068" sldId="284"/>
        </pc:sldMkLst>
        <pc:spChg chg="mod">
          <ac:chgData name="Elise Chavez" userId="69962c6d01ef847e" providerId="LiveId" clId="{8452040F-6191-4A41-B3D1-F7B910B97704}" dt="2021-06-04T16:57:30.099" v="3064" actId="20577"/>
          <ac:spMkLst>
            <pc:docMk/>
            <pc:sldMk cId="2319708068" sldId="284"/>
            <ac:spMk id="2" creationId="{00000000-0000-0000-0000-000000000000}"/>
          </ac:spMkLst>
        </pc:spChg>
        <pc:spChg chg="del">
          <ac:chgData name="Elise Chavez" userId="69962c6d01ef847e" providerId="LiveId" clId="{8452040F-6191-4A41-B3D1-F7B910B97704}" dt="2021-06-03T17:48:09.929" v="255" actId="478"/>
          <ac:spMkLst>
            <pc:docMk/>
            <pc:sldMk cId="2319708068" sldId="284"/>
            <ac:spMk id="4" creationId="{00000000-0000-0000-0000-000000000000}"/>
          </ac:spMkLst>
        </pc:spChg>
        <pc:spChg chg="del">
          <ac:chgData name="Elise Chavez" userId="69962c6d01ef847e" providerId="LiveId" clId="{8452040F-6191-4A41-B3D1-F7B910B97704}" dt="2021-06-03T17:48:15.876" v="257" actId="478"/>
          <ac:spMkLst>
            <pc:docMk/>
            <pc:sldMk cId="2319708068" sldId="284"/>
            <ac:spMk id="5" creationId="{00000000-0000-0000-0000-000000000000}"/>
          </ac:spMkLst>
        </pc:spChg>
        <pc:spChg chg="add del mod">
          <ac:chgData name="Elise Chavez" userId="69962c6d01ef847e" providerId="LiveId" clId="{8452040F-6191-4A41-B3D1-F7B910B97704}" dt="2021-06-03T17:48:13.038" v="256" actId="478"/>
          <ac:spMkLst>
            <pc:docMk/>
            <pc:sldMk cId="2319708068" sldId="284"/>
            <ac:spMk id="9" creationId="{7F98373D-98EA-4B4C-AB78-3A2046328114}"/>
          </ac:spMkLst>
        </pc:spChg>
        <pc:spChg chg="mod">
          <ac:chgData name="Elise Chavez" userId="69962c6d01ef847e" providerId="LiveId" clId="{8452040F-6191-4A41-B3D1-F7B910B97704}" dt="2021-06-03T18:16:01.490" v="459" actId="255"/>
          <ac:spMkLst>
            <pc:docMk/>
            <pc:sldMk cId="2319708068" sldId="284"/>
            <ac:spMk id="10" creationId="{00000000-0000-0000-0000-000000000000}"/>
          </ac:spMkLst>
        </pc:spChg>
        <pc:spChg chg="add del mod">
          <ac:chgData name="Elise Chavez" userId="69962c6d01ef847e" providerId="LiveId" clId="{8452040F-6191-4A41-B3D1-F7B910B97704}" dt="2021-06-03T17:48:19.393" v="258" actId="478"/>
          <ac:spMkLst>
            <pc:docMk/>
            <pc:sldMk cId="2319708068" sldId="284"/>
            <ac:spMk id="12" creationId="{E5B0B9FD-85F1-46F7-B655-0A2174E43B76}"/>
          </ac:spMkLst>
        </pc:spChg>
        <pc:spChg chg="add mod">
          <ac:chgData name="Elise Chavez" userId="69962c6d01ef847e" providerId="LiveId" clId="{8452040F-6191-4A41-B3D1-F7B910B97704}" dt="2021-06-15T15:59:43.612" v="3698" actId="1076"/>
          <ac:spMkLst>
            <pc:docMk/>
            <pc:sldMk cId="2319708068" sldId="284"/>
            <ac:spMk id="17" creationId="{D6896F75-D4EE-45FB-A218-7BA607E1AB2C}"/>
          </ac:spMkLst>
        </pc:spChg>
        <pc:spChg chg="add mod">
          <ac:chgData name="Elise Chavez" userId="69962c6d01ef847e" providerId="LiveId" clId="{8452040F-6191-4A41-B3D1-F7B910B97704}" dt="2021-06-15T15:59:35.054" v="3696" actId="1076"/>
          <ac:spMkLst>
            <pc:docMk/>
            <pc:sldMk cId="2319708068" sldId="284"/>
            <ac:spMk id="18" creationId="{20800BA8-C0EF-40EE-B1C4-5A470DD55E6D}"/>
          </ac:spMkLst>
        </pc:spChg>
        <pc:picChg chg="add mod">
          <ac:chgData name="Elise Chavez" userId="69962c6d01ef847e" providerId="LiveId" clId="{8452040F-6191-4A41-B3D1-F7B910B97704}" dt="2021-06-04T16:57:13.032" v="3060" actId="1076"/>
          <ac:picMkLst>
            <pc:docMk/>
            <pc:sldMk cId="2319708068" sldId="284"/>
            <ac:picMk id="14" creationId="{2A6C6176-2506-4320-9E85-4B0AB139F338}"/>
          </ac:picMkLst>
        </pc:picChg>
        <pc:picChg chg="add mod">
          <ac:chgData name="Elise Chavez" userId="69962c6d01ef847e" providerId="LiveId" clId="{8452040F-6191-4A41-B3D1-F7B910B97704}" dt="2021-06-15T15:59:20.419" v="3692" actId="1076"/>
          <ac:picMkLst>
            <pc:docMk/>
            <pc:sldMk cId="2319708068" sldId="284"/>
            <ac:picMk id="16" creationId="{0E2A07B7-DAC3-4366-90F2-4F66F1E37F1B}"/>
          </ac:picMkLst>
        </pc:picChg>
      </pc:sldChg>
      <pc:sldChg chg="addSp delSp modSp mod">
        <pc:chgData name="Elise Chavez" userId="69962c6d01ef847e" providerId="LiveId" clId="{8452040F-6191-4A41-B3D1-F7B910B97704}" dt="2021-06-15T16:07:07.708" v="3821" actId="255"/>
        <pc:sldMkLst>
          <pc:docMk/>
          <pc:sldMk cId="1053288485" sldId="295"/>
        </pc:sldMkLst>
        <pc:spChg chg="del">
          <ac:chgData name="Elise Chavez" userId="69962c6d01ef847e" providerId="LiveId" clId="{8452040F-6191-4A41-B3D1-F7B910B97704}" dt="2021-06-03T18:16:35.724" v="463" actId="478"/>
          <ac:spMkLst>
            <pc:docMk/>
            <pc:sldMk cId="1053288485" sldId="295"/>
            <ac:spMk id="2" creationId="{00000000-0000-0000-0000-000000000000}"/>
          </ac:spMkLst>
        </pc:spChg>
        <pc:spChg chg="mod">
          <ac:chgData name="Elise Chavez" userId="69962c6d01ef847e" providerId="LiveId" clId="{8452040F-6191-4A41-B3D1-F7B910B97704}" dt="2021-06-04T17:00:28.019" v="3171" actId="20577"/>
          <ac:spMkLst>
            <pc:docMk/>
            <pc:sldMk cId="1053288485" sldId="295"/>
            <ac:spMk id="3" creationId="{00000000-0000-0000-0000-000000000000}"/>
          </ac:spMkLst>
        </pc:spChg>
        <pc:spChg chg="mod">
          <ac:chgData name="Elise Chavez" userId="69962c6d01ef847e" providerId="LiveId" clId="{8452040F-6191-4A41-B3D1-F7B910B97704}" dt="2021-06-03T18:29:35.626" v="1189" actId="255"/>
          <ac:spMkLst>
            <pc:docMk/>
            <pc:sldMk cId="1053288485" sldId="295"/>
            <ac:spMk id="7" creationId="{00000000-0000-0000-0000-000000000000}"/>
          </ac:spMkLst>
        </pc:spChg>
        <pc:spChg chg="add del mod">
          <ac:chgData name="Elise Chavez" userId="69962c6d01ef847e" providerId="LiveId" clId="{8452040F-6191-4A41-B3D1-F7B910B97704}" dt="2021-06-03T18:16:38.528" v="464" actId="478"/>
          <ac:spMkLst>
            <pc:docMk/>
            <pc:sldMk cId="1053288485" sldId="295"/>
            <ac:spMk id="9" creationId="{BB337C1D-9973-4E6C-8FE1-9CA8E481A279}"/>
          </ac:spMkLst>
        </pc:spChg>
        <pc:spChg chg="add mod">
          <ac:chgData name="Elise Chavez" userId="69962c6d01ef847e" providerId="LiveId" clId="{8452040F-6191-4A41-B3D1-F7B910B97704}" dt="2021-06-15T16:07:07.708" v="3821" actId="255"/>
          <ac:spMkLst>
            <pc:docMk/>
            <pc:sldMk cId="1053288485" sldId="295"/>
            <ac:spMk id="14" creationId="{4376584E-52AC-426C-A316-B30C80AD7199}"/>
          </ac:spMkLst>
        </pc:spChg>
        <pc:spChg chg="add mod">
          <ac:chgData name="Elise Chavez" userId="69962c6d01ef847e" providerId="LiveId" clId="{8452040F-6191-4A41-B3D1-F7B910B97704}" dt="2021-06-15T16:07:03.695" v="3820" actId="255"/>
          <ac:spMkLst>
            <pc:docMk/>
            <pc:sldMk cId="1053288485" sldId="295"/>
            <ac:spMk id="15" creationId="{5B30E3D3-3F8A-4C01-837B-1231186FEA9B}"/>
          </ac:spMkLst>
        </pc:spChg>
        <pc:picChg chg="add mod">
          <ac:chgData name="Elise Chavez" userId="69962c6d01ef847e" providerId="LiveId" clId="{8452040F-6191-4A41-B3D1-F7B910B97704}" dt="2021-06-03T18:36:20.181" v="1197" actId="1076"/>
          <ac:picMkLst>
            <pc:docMk/>
            <pc:sldMk cId="1053288485" sldId="295"/>
            <ac:picMk id="11" creationId="{9E8479B5-C003-496A-8AEA-7B6C171CA327}"/>
          </ac:picMkLst>
        </pc:picChg>
        <pc:picChg chg="add mod">
          <ac:chgData name="Elise Chavez" userId="69962c6d01ef847e" providerId="LiveId" clId="{8452040F-6191-4A41-B3D1-F7B910B97704}" dt="2021-06-04T17:03:01.083" v="3176" actId="1076"/>
          <ac:picMkLst>
            <pc:docMk/>
            <pc:sldMk cId="1053288485" sldId="295"/>
            <ac:picMk id="13" creationId="{F35FB0BE-B83C-4631-9896-DA364C345536}"/>
          </ac:picMkLst>
        </pc:picChg>
      </pc:sldChg>
      <pc:sldChg chg="addSp delSp modSp mod">
        <pc:chgData name="Elise Chavez" userId="69962c6d01ef847e" providerId="LiveId" clId="{8452040F-6191-4A41-B3D1-F7B910B97704}" dt="2021-06-15T16:05:10.574" v="3816" actId="1076"/>
        <pc:sldMkLst>
          <pc:docMk/>
          <pc:sldMk cId="3906449152" sldId="296"/>
        </pc:sldMkLst>
        <pc:spChg chg="del">
          <ac:chgData name="Elise Chavez" userId="69962c6d01ef847e" providerId="LiveId" clId="{8452040F-6191-4A41-B3D1-F7B910B97704}" dt="2021-06-03T18:57:08.084" v="2075" actId="478"/>
          <ac:spMkLst>
            <pc:docMk/>
            <pc:sldMk cId="3906449152" sldId="296"/>
            <ac:spMk id="3" creationId="{00000000-0000-0000-0000-000000000000}"/>
          </ac:spMkLst>
        </pc:spChg>
        <pc:spChg chg="mod">
          <ac:chgData name="Elise Chavez" userId="69962c6d01ef847e" providerId="LiveId" clId="{8452040F-6191-4A41-B3D1-F7B910B97704}" dt="2021-06-03T19:02:27.166" v="2696" actId="255"/>
          <ac:spMkLst>
            <pc:docMk/>
            <pc:sldMk cId="3906449152" sldId="296"/>
            <ac:spMk id="7" creationId="{00000000-0000-0000-0000-000000000000}"/>
          </ac:spMkLst>
        </pc:spChg>
        <pc:spChg chg="del">
          <ac:chgData name="Elise Chavez" userId="69962c6d01ef847e" providerId="LiveId" clId="{8452040F-6191-4A41-B3D1-F7B910B97704}" dt="2021-06-03T18:57:15.154" v="2077" actId="478"/>
          <ac:spMkLst>
            <pc:docMk/>
            <pc:sldMk cId="3906449152" sldId="296"/>
            <ac:spMk id="8" creationId="{00000000-0000-0000-0000-000000000000}"/>
          </ac:spMkLst>
        </pc:spChg>
        <pc:spChg chg="add del mod">
          <ac:chgData name="Elise Chavez" userId="69962c6d01ef847e" providerId="LiveId" clId="{8452040F-6191-4A41-B3D1-F7B910B97704}" dt="2021-06-03T18:57:12.499" v="2076" actId="478"/>
          <ac:spMkLst>
            <pc:docMk/>
            <pc:sldMk cId="3906449152" sldId="296"/>
            <ac:spMk id="9" creationId="{57B5ABC0-9560-4226-A3F9-D6A1BBABBD50}"/>
          </ac:spMkLst>
        </pc:spChg>
        <pc:spChg chg="add mod">
          <ac:chgData name="Elise Chavez" userId="69962c6d01ef847e" providerId="LiveId" clId="{8452040F-6191-4A41-B3D1-F7B910B97704}" dt="2021-06-14T14:45:21.774" v="3536" actId="20577"/>
          <ac:spMkLst>
            <pc:docMk/>
            <pc:sldMk cId="3906449152" sldId="296"/>
            <ac:spMk id="10" creationId="{8DF6A9AF-D857-401D-B047-3A76B419BF2C}"/>
          </ac:spMkLst>
        </pc:spChg>
        <pc:spChg chg="add mod">
          <ac:chgData name="Elise Chavez" userId="69962c6d01ef847e" providerId="LiveId" clId="{8452040F-6191-4A41-B3D1-F7B910B97704}" dt="2021-06-15T16:05:10.574" v="3816" actId="1076"/>
          <ac:spMkLst>
            <pc:docMk/>
            <pc:sldMk cId="3906449152" sldId="296"/>
            <ac:spMk id="13" creationId="{214F70FB-2CFE-45B9-A820-320C05EF89FB}"/>
          </ac:spMkLst>
        </pc:spChg>
        <pc:picChg chg="add del mod">
          <ac:chgData name="Elise Chavez" userId="69962c6d01ef847e" providerId="LiveId" clId="{8452040F-6191-4A41-B3D1-F7B910B97704}" dt="2021-06-15T16:04:22.952" v="3807" actId="478"/>
          <ac:picMkLst>
            <pc:docMk/>
            <pc:sldMk cId="3906449152" sldId="296"/>
            <ac:picMk id="3" creationId="{C9BA82A2-97CC-4600-8B19-16B8F0F8C9A0}"/>
          </ac:picMkLst>
        </pc:picChg>
        <pc:picChg chg="add mod">
          <ac:chgData name="Elise Chavez" userId="69962c6d01ef847e" providerId="LiveId" clId="{8452040F-6191-4A41-B3D1-F7B910B97704}" dt="2021-06-15T16:05:06.085" v="3815" actId="14100"/>
          <ac:picMkLst>
            <pc:docMk/>
            <pc:sldMk cId="3906449152" sldId="296"/>
            <ac:picMk id="8" creationId="{DB3D8672-A51C-4BF0-9B7B-743B1004CCB5}"/>
          </ac:picMkLst>
        </pc:picChg>
        <pc:picChg chg="add del mod">
          <ac:chgData name="Elise Chavez" userId="69962c6d01ef847e" providerId="LiveId" clId="{8452040F-6191-4A41-B3D1-F7B910B97704}" dt="2021-06-14T15:07:05.422" v="3540" actId="478"/>
          <ac:picMkLst>
            <pc:docMk/>
            <pc:sldMk cId="3906449152" sldId="296"/>
            <ac:picMk id="12" creationId="{0BB1CAC6-BE2E-4262-AC54-E23E08ECD53F}"/>
          </ac:picMkLst>
        </pc:picChg>
      </pc:sldChg>
      <pc:sldChg chg="addSp delSp modSp mod">
        <pc:chgData name="Elise Chavez" userId="69962c6d01ef847e" providerId="LiveId" clId="{8452040F-6191-4A41-B3D1-F7B910B97704}" dt="2021-06-03T19:10:46.454" v="2764" actId="207"/>
        <pc:sldMkLst>
          <pc:docMk/>
          <pc:sldMk cId="2171075520" sldId="297"/>
        </pc:sldMkLst>
        <pc:spChg chg="del">
          <ac:chgData name="Elise Chavez" userId="69962c6d01ef847e" providerId="LiveId" clId="{8452040F-6191-4A41-B3D1-F7B910B97704}" dt="2021-06-03T19:09:13.452" v="2743" actId="931"/>
          <ac:spMkLst>
            <pc:docMk/>
            <pc:sldMk cId="2171075520" sldId="297"/>
            <ac:spMk id="5" creationId="{00000000-0000-0000-0000-000000000000}"/>
          </ac:spMkLst>
        </pc:spChg>
        <pc:spChg chg="add mod">
          <ac:chgData name="Elise Chavez" userId="69962c6d01ef847e" providerId="LiveId" clId="{8452040F-6191-4A41-B3D1-F7B910B97704}" dt="2021-06-03T19:10:46.454" v="2764" actId="207"/>
          <ac:spMkLst>
            <pc:docMk/>
            <pc:sldMk cId="2171075520" sldId="297"/>
            <ac:spMk id="8" creationId="{D7479C11-7609-4A29-8DEE-0AB5925CABBC}"/>
          </ac:spMkLst>
        </pc:spChg>
        <pc:picChg chg="add mod">
          <ac:chgData name="Elise Chavez" userId="69962c6d01ef847e" providerId="LiveId" clId="{8452040F-6191-4A41-B3D1-F7B910B97704}" dt="2021-06-03T19:09:18.055" v="2744" actId="27614"/>
          <ac:picMkLst>
            <pc:docMk/>
            <pc:sldMk cId="2171075520" sldId="297"/>
            <ac:picMk id="7" creationId="{9B777538-5CA0-44F8-923F-F8AD5B4B795E}"/>
          </ac:picMkLst>
        </pc:picChg>
      </pc:sldChg>
      <pc:sldChg chg="modSp mod">
        <pc:chgData name="Elise Chavez" userId="69962c6d01ef847e" providerId="LiveId" clId="{8452040F-6191-4A41-B3D1-F7B910B97704}" dt="2021-06-15T15:54:44.342" v="3642" actId="20577"/>
        <pc:sldMkLst>
          <pc:docMk/>
          <pc:sldMk cId="2091291861" sldId="298"/>
        </pc:sldMkLst>
        <pc:spChg chg="mod">
          <ac:chgData name="Elise Chavez" userId="69962c6d01ef847e" providerId="LiveId" clId="{8452040F-6191-4A41-B3D1-F7B910B97704}" dt="2021-06-15T15:54:44.342" v="3642" actId="20577"/>
          <ac:spMkLst>
            <pc:docMk/>
            <pc:sldMk cId="2091291861" sldId="298"/>
            <ac:spMk id="2" creationId="{19941622-C7A1-4D0F-A88E-D3D3F4F7E1FF}"/>
          </ac:spMkLst>
        </pc:spChg>
      </pc:sldChg>
      <pc:sldChg chg="addSp delSp modSp mod">
        <pc:chgData name="Elise Chavez" userId="69962c6d01ef847e" providerId="LiveId" clId="{8452040F-6191-4A41-B3D1-F7B910B97704}" dt="2021-06-15T16:03:43.470" v="3801" actId="1076"/>
        <pc:sldMkLst>
          <pc:docMk/>
          <pc:sldMk cId="4057581935" sldId="299"/>
        </pc:sldMkLst>
        <pc:spChg chg="del">
          <ac:chgData name="Elise Chavez" userId="69962c6d01ef847e" providerId="LiveId" clId="{8452040F-6191-4A41-B3D1-F7B910B97704}" dt="2021-06-03T18:38:59.259" v="1395" actId="478"/>
          <ac:spMkLst>
            <pc:docMk/>
            <pc:sldMk cId="4057581935" sldId="299"/>
            <ac:spMk id="2" creationId="{00000000-0000-0000-0000-000000000000}"/>
          </ac:spMkLst>
        </pc:spChg>
        <pc:spChg chg="add mod">
          <ac:chgData name="Elise Chavez" userId="69962c6d01ef847e" providerId="LiveId" clId="{8452040F-6191-4A41-B3D1-F7B910B97704}" dt="2021-06-15T16:01:54.814" v="3726" actId="1076"/>
          <ac:spMkLst>
            <pc:docMk/>
            <pc:sldMk cId="4057581935" sldId="299"/>
            <ac:spMk id="2" creationId="{5BBABE3E-DA3D-43BC-9DAD-3D9B4A0B5512}"/>
          </ac:spMkLst>
        </pc:spChg>
        <pc:spChg chg="mod">
          <ac:chgData name="Elise Chavez" userId="69962c6d01ef847e" providerId="LiveId" clId="{8452040F-6191-4A41-B3D1-F7B910B97704}" dt="2021-06-03T18:45:55.244" v="2001" actId="20577"/>
          <ac:spMkLst>
            <pc:docMk/>
            <pc:sldMk cId="4057581935" sldId="299"/>
            <ac:spMk id="3" creationId="{00000000-0000-0000-0000-000000000000}"/>
          </ac:spMkLst>
        </pc:spChg>
        <pc:spChg chg="mod">
          <ac:chgData name="Elise Chavez" userId="69962c6d01ef847e" providerId="LiveId" clId="{8452040F-6191-4A41-B3D1-F7B910B97704}" dt="2021-06-03T18:39:09.486" v="1397" actId="255"/>
          <ac:spMkLst>
            <pc:docMk/>
            <pc:sldMk cId="4057581935" sldId="299"/>
            <ac:spMk id="7" creationId="{00000000-0000-0000-0000-000000000000}"/>
          </ac:spMkLst>
        </pc:spChg>
        <pc:spChg chg="add del mod">
          <ac:chgData name="Elise Chavez" userId="69962c6d01ef847e" providerId="LiveId" clId="{8452040F-6191-4A41-B3D1-F7B910B97704}" dt="2021-06-03T18:39:03.288" v="1396" actId="478"/>
          <ac:spMkLst>
            <pc:docMk/>
            <pc:sldMk cId="4057581935" sldId="299"/>
            <ac:spMk id="9" creationId="{552C4E8F-1706-4777-9A9F-B68390F576A8}"/>
          </ac:spMkLst>
        </pc:spChg>
        <pc:spChg chg="add mod">
          <ac:chgData name="Elise Chavez" userId="69962c6d01ef847e" providerId="LiveId" clId="{8452040F-6191-4A41-B3D1-F7B910B97704}" dt="2021-06-15T16:03:35.038" v="3800" actId="1076"/>
          <ac:spMkLst>
            <pc:docMk/>
            <pc:sldMk cId="4057581935" sldId="299"/>
            <ac:spMk id="12" creationId="{1AA55152-12FD-49E2-A228-ED7AFF20BFF1}"/>
          </ac:spMkLst>
        </pc:spChg>
        <pc:spChg chg="add mod">
          <ac:chgData name="Elise Chavez" userId="69962c6d01ef847e" providerId="LiveId" clId="{8452040F-6191-4A41-B3D1-F7B910B97704}" dt="2021-06-15T16:03:43.470" v="3801" actId="1076"/>
          <ac:spMkLst>
            <pc:docMk/>
            <pc:sldMk cId="4057581935" sldId="299"/>
            <ac:spMk id="13" creationId="{23BFAB7A-A7D8-4AFE-AB1D-BDB701E917DD}"/>
          </ac:spMkLst>
        </pc:spChg>
        <pc:spChg chg="add mod">
          <ac:chgData name="Elise Chavez" userId="69962c6d01ef847e" providerId="LiveId" clId="{8452040F-6191-4A41-B3D1-F7B910B97704}" dt="2021-06-15T16:03:29.420" v="3799" actId="1076"/>
          <ac:spMkLst>
            <pc:docMk/>
            <pc:sldMk cId="4057581935" sldId="299"/>
            <ac:spMk id="14" creationId="{1F1DD4CD-07D9-42E0-A39E-91C7994FD140}"/>
          </ac:spMkLst>
        </pc:spChg>
        <pc:spChg chg="add mod">
          <ac:chgData name="Elise Chavez" userId="69962c6d01ef847e" providerId="LiveId" clId="{8452040F-6191-4A41-B3D1-F7B910B97704}" dt="2021-06-15T16:02:41.869" v="3757" actId="1076"/>
          <ac:spMkLst>
            <pc:docMk/>
            <pc:sldMk cId="4057581935" sldId="299"/>
            <ac:spMk id="15" creationId="{BFE23713-3CE4-472A-A046-093E7A7448D0}"/>
          </ac:spMkLst>
        </pc:spChg>
        <pc:spChg chg="add mod">
          <ac:chgData name="Elise Chavez" userId="69962c6d01ef847e" providerId="LiveId" clId="{8452040F-6191-4A41-B3D1-F7B910B97704}" dt="2021-06-15T16:03:16.062" v="3791" actId="1076"/>
          <ac:spMkLst>
            <pc:docMk/>
            <pc:sldMk cId="4057581935" sldId="299"/>
            <ac:spMk id="16" creationId="{A88FDA7F-729A-47D6-9E12-678F0B33092F}"/>
          </ac:spMkLst>
        </pc:spChg>
        <pc:picChg chg="add mod">
          <ac:chgData name="Elise Chavez" userId="69962c6d01ef847e" providerId="LiveId" clId="{8452040F-6191-4A41-B3D1-F7B910B97704}" dt="2021-06-15T16:00:49.872" v="3710" actId="732"/>
          <ac:picMkLst>
            <pc:docMk/>
            <pc:sldMk cId="4057581935" sldId="299"/>
            <ac:picMk id="1026" creationId="{10031C39-7F1F-4500-960E-8C297BDB18A2}"/>
          </ac:picMkLst>
        </pc:picChg>
        <pc:picChg chg="add mod">
          <ac:chgData name="Elise Chavez" userId="69962c6d01ef847e" providerId="LiveId" clId="{8452040F-6191-4A41-B3D1-F7B910B97704}" dt="2021-06-15T16:02:54.214" v="3760" actId="1076"/>
          <ac:picMkLst>
            <pc:docMk/>
            <pc:sldMk cId="4057581935" sldId="299"/>
            <ac:picMk id="1028" creationId="{5625A6C8-3225-450A-B773-FE2D9EA64249}"/>
          </ac:picMkLst>
        </pc:picChg>
      </pc:sldChg>
      <pc:sldChg chg="del">
        <pc:chgData name="Elise Chavez" userId="69962c6d01ef847e" providerId="LiveId" clId="{8452040F-6191-4A41-B3D1-F7B910B97704}" dt="2021-06-04T16:52:21.395" v="2928" actId="47"/>
        <pc:sldMkLst>
          <pc:docMk/>
          <pc:sldMk cId="2819983822" sldId="300"/>
        </pc:sldMkLst>
      </pc:sldChg>
      <pc:sldChg chg="modSp del mod">
        <pc:chgData name="Elise Chavez" userId="69962c6d01ef847e" providerId="LiveId" clId="{8452040F-6191-4A41-B3D1-F7B910B97704}" dt="2021-06-04T16:52:41.767" v="2933" actId="47"/>
        <pc:sldMkLst>
          <pc:docMk/>
          <pc:sldMk cId="1210572692" sldId="301"/>
        </pc:sldMkLst>
        <pc:spChg chg="mod">
          <ac:chgData name="Elise Chavez" userId="69962c6d01ef847e" providerId="LiveId" clId="{8452040F-6191-4A41-B3D1-F7B910B97704}" dt="2021-06-04T16:47:20.481" v="2814" actId="20577"/>
          <ac:spMkLst>
            <pc:docMk/>
            <pc:sldMk cId="1210572692" sldId="301"/>
            <ac:spMk id="8" creationId="{58968F3F-764F-404C-AB80-37FEA9A382D5}"/>
          </ac:spMkLst>
        </pc:spChg>
      </pc:sldChg>
      <pc:sldChg chg="addSp modSp add del mod">
        <pc:chgData name="Elise Chavez" userId="69962c6d01ef847e" providerId="LiveId" clId="{8452040F-6191-4A41-B3D1-F7B910B97704}" dt="2021-06-15T15:58:42.711" v="3685" actId="47"/>
        <pc:sldMkLst>
          <pc:docMk/>
          <pc:sldMk cId="3200860197" sldId="302"/>
        </pc:sldMkLst>
        <pc:spChg chg="add mod">
          <ac:chgData name="Elise Chavez" userId="69962c6d01ef847e" providerId="LiveId" clId="{8452040F-6191-4A41-B3D1-F7B910B97704}" dt="2021-06-04T16:50:23.456" v="2919" actId="1076"/>
          <ac:spMkLst>
            <pc:docMk/>
            <pc:sldMk cId="3200860197" sldId="302"/>
            <ac:spMk id="12" creationId="{A4307B24-A4B9-46BD-B2B8-7914EB966954}"/>
          </ac:spMkLst>
        </pc:spChg>
        <pc:spChg chg="add mod">
          <ac:chgData name="Elise Chavez" userId="69962c6d01ef847e" providerId="LiveId" clId="{8452040F-6191-4A41-B3D1-F7B910B97704}" dt="2021-06-04T16:51:49.673" v="2923" actId="1076"/>
          <ac:spMkLst>
            <pc:docMk/>
            <pc:sldMk cId="3200860197" sldId="302"/>
            <ac:spMk id="15" creationId="{E3C6B754-D620-4D7B-ABFF-05731942DC1C}"/>
          </ac:spMkLst>
        </pc:spChg>
        <pc:cxnChg chg="add mod">
          <ac:chgData name="Elise Chavez" userId="69962c6d01ef847e" providerId="LiveId" clId="{8452040F-6191-4A41-B3D1-F7B910B97704}" dt="2021-06-04T16:52:15.623" v="2927" actId="14100"/>
          <ac:cxnSpMkLst>
            <pc:docMk/>
            <pc:sldMk cId="3200860197" sldId="302"/>
            <ac:cxnSpMk id="16" creationId="{E1D2DA33-04FC-46BA-B410-E0BE135B7430}"/>
          </ac:cxnSpMkLst>
        </pc:cxnChg>
      </pc:sldChg>
      <pc:sldChg chg="addSp modSp add del">
        <pc:chgData name="Elise Chavez" userId="69962c6d01ef847e" providerId="LiveId" clId="{8452040F-6191-4A41-B3D1-F7B910B97704}" dt="2021-06-15T15:58:59.641" v="3688" actId="47"/>
        <pc:sldMkLst>
          <pc:docMk/>
          <pc:sldMk cId="3271406383" sldId="303"/>
        </pc:sldMkLst>
        <pc:spChg chg="add mod">
          <ac:chgData name="Elise Chavez" userId="69962c6d01ef847e" providerId="LiveId" clId="{8452040F-6191-4A41-B3D1-F7B910B97704}" dt="2021-06-04T16:52:39.392" v="2932"/>
          <ac:spMkLst>
            <pc:docMk/>
            <pc:sldMk cId="3271406383" sldId="303"/>
            <ac:spMk id="17" creationId="{53C4BE92-131A-4E5E-B5B7-75A654547516}"/>
          </ac:spMkLst>
        </pc:spChg>
      </pc:sldChg>
      <pc:sldChg chg="addSp modSp add mod">
        <pc:chgData name="Elise Chavez" userId="69962c6d01ef847e" providerId="LiveId" clId="{8452040F-6191-4A41-B3D1-F7B910B97704}" dt="2021-06-15T15:58:37.434" v="3683" actId="14100"/>
        <pc:sldMkLst>
          <pc:docMk/>
          <pc:sldMk cId="374028148" sldId="304"/>
        </pc:sldMkLst>
        <pc:spChg chg="add mod">
          <ac:chgData name="Elise Chavez" userId="69962c6d01ef847e" providerId="LiveId" clId="{8452040F-6191-4A41-B3D1-F7B910B97704}" dt="2021-06-15T15:58:03.390" v="3676" actId="14100"/>
          <ac:spMkLst>
            <pc:docMk/>
            <pc:sldMk cId="374028148" sldId="304"/>
            <ac:spMk id="12" creationId="{2B591321-7A60-486A-84EE-F8B1A2676916}"/>
          </ac:spMkLst>
        </pc:spChg>
        <pc:spChg chg="add mod">
          <ac:chgData name="Elise Chavez" userId="69962c6d01ef847e" providerId="LiveId" clId="{8452040F-6191-4A41-B3D1-F7B910B97704}" dt="2021-06-15T15:58:25.110" v="3680" actId="14100"/>
          <ac:spMkLst>
            <pc:docMk/>
            <pc:sldMk cId="374028148" sldId="304"/>
            <ac:spMk id="15" creationId="{04779806-A924-4A0D-B1D4-06011757F353}"/>
          </ac:spMkLst>
        </pc:spChg>
        <pc:cxnChg chg="add mod">
          <ac:chgData name="Elise Chavez" userId="69962c6d01ef847e" providerId="LiveId" clId="{8452040F-6191-4A41-B3D1-F7B910B97704}" dt="2021-06-15T15:58:37.434" v="3683" actId="14100"/>
          <ac:cxnSpMkLst>
            <pc:docMk/>
            <pc:sldMk cId="374028148" sldId="304"/>
            <ac:cxnSpMk id="16" creationId="{6597AC14-4F1B-4D6A-91E6-D1B184DD2D70}"/>
          </ac:cxnSpMkLst>
        </pc:cxnChg>
      </pc:sldChg>
      <pc:sldChg chg="add del">
        <pc:chgData name="Elise Chavez" userId="69962c6d01ef847e" providerId="LiveId" clId="{8452040F-6191-4A41-B3D1-F7B910B97704}" dt="2021-06-04T16:52:31.849" v="2931"/>
        <pc:sldMkLst>
          <pc:docMk/>
          <pc:sldMk cId="2043771652" sldId="304"/>
        </pc:sldMkLst>
      </pc:sldChg>
      <pc:sldChg chg="addSp modSp add">
        <pc:chgData name="Elise Chavez" userId="69962c6d01ef847e" providerId="LiveId" clId="{8452040F-6191-4A41-B3D1-F7B910B97704}" dt="2021-06-15T15:58:56.176" v="3687"/>
        <pc:sldMkLst>
          <pc:docMk/>
          <pc:sldMk cId="124299005" sldId="305"/>
        </pc:sldMkLst>
        <pc:spChg chg="add mod">
          <ac:chgData name="Elise Chavez" userId="69962c6d01ef847e" providerId="LiveId" clId="{8452040F-6191-4A41-B3D1-F7B910B97704}" dt="2021-06-15T15:58:56.176" v="3687"/>
          <ac:spMkLst>
            <pc:docMk/>
            <pc:sldMk cId="124299005" sldId="305"/>
            <ac:spMk id="17" creationId="{DB6FBCA3-0C97-4F06-B13C-48294A04ABBE}"/>
          </ac:spMkLst>
        </pc:spChg>
      </pc:sldChg>
      <pc:sldChg chg="add del">
        <pc:chgData name="Elise Chavez" userId="69962c6d01ef847e" providerId="LiveId" clId="{8452040F-6191-4A41-B3D1-F7B910B97704}" dt="2021-06-15T15:58:40.654" v="3684" actId="47"/>
        <pc:sldMkLst>
          <pc:docMk/>
          <pc:sldMk cId="653978122" sldId="30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36F4485-2476-459E-A4F2-2AE8B96E8CE3}" type="datetime1">
              <a:rPr lang="en-US" smtClean="0"/>
              <a:t>6/15/2021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Elise Chavez | Five Minute Five Slides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F42546F-7F63-44D6-AC2D-58011A65B074}" type="datetime1">
              <a:rPr lang="en-US" smtClean="0"/>
              <a:t>6/15/2021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Five Minute Five Slides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C8E4D847-004B-42BA-8E43-4B17E58154FE}" type="datetime1">
              <a:rPr lang="en-US" smtClean="0"/>
              <a:t>6/15/2021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Elise Chavez | Five Minute Five Slides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A13CD4-419A-412E-A902-BEC6C62E68BD}" type="datetime1">
              <a:rPr lang="en-US" smtClean="0"/>
              <a:t>6/15/2021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Elise Chavez | Five Minute Five Slides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B75CED9-6564-429D-94B2-ACABCF2028E7}" type="datetime1">
              <a:rPr lang="en-US" smtClean="0"/>
              <a:t>6/15/2021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Five Minute Five Slides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ED4A6DC-358C-43E6-ACAB-031AD9773B38}" type="datetime1">
              <a:rPr lang="en-US" smtClean="0"/>
              <a:t>6/15/2021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Five Minute Five Slides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A21F659-AA5E-46B7-9044-FE6530D62810}" type="datetime1">
              <a:rPr lang="en-US" smtClean="0"/>
              <a:t>6/15/2021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Five Minute Five Slides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941622-C7A1-4D0F-A88E-D3D3F4F7E1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Elise Chavez</a:t>
            </a:r>
          </a:p>
          <a:p>
            <a:r>
              <a:rPr lang="en-US" dirty="0"/>
              <a:t>Supervisors: Joseph </a:t>
            </a:r>
            <a:r>
              <a:rPr lang="en-US" dirty="0" err="1"/>
              <a:t>Zennamo</a:t>
            </a:r>
            <a:r>
              <a:rPr lang="en-US" dirty="0"/>
              <a:t> and Fernanda </a:t>
            </a:r>
            <a:r>
              <a:rPr lang="en-US" dirty="0" err="1"/>
              <a:t>Psihas</a:t>
            </a:r>
            <a:endParaRPr lang="en-US" dirty="0"/>
          </a:p>
          <a:p>
            <a:r>
              <a:rPr lang="en-US" dirty="0"/>
              <a:t>GEM – University of Wisconsin-Madison</a:t>
            </a:r>
          </a:p>
          <a:p>
            <a:r>
              <a:rPr lang="en-US" dirty="0"/>
              <a:t>06/3/2021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C923F-3B28-48C5-93C1-10ED06E2E6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MicroBooNE</a:t>
            </a:r>
            <a:r>
              <a:rPr lang="en-US" dirty="0"/>
              <a:t> Radon Doping and Precision Energy Measurements</a:t>
            </a:r>
          </a:p>
        </p:txBody>
      </p:sp>
    </p:spTree>
    <p:extLst>
      <p:ext uri="{BB962C8B-B14F-4D97-AF65-F5344CB8AC3E}">
        <p14:creationId xmlns:p14="http://schemas.microsoft.com/office/powerpoint/2010/main" val="2091291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608" y="861437"/>
            <a:ext cx="3732550" cy="5059363"/>
          </a:xfrm>
        </p:spPr>
        <p:txBody>
          <a:bodyPr/>
          <a:lstStyle/>
          <a:p>
            <a:r>
              <a:rPr lang="en-US" sz="1800" b="1" dirty="0" err="1">
                <a:solidFill>
                  <a:schemeClr val="tx1"/>
                </a:solidFill>
              </a:rPr>
              <a:t>MicroBooNE</a:t>
            </a:r>
            <a:endParaRPr lang="en-US" sz="1800" b="1" dirty="0">
              <a:solidFill>
                <a:schemeClr val="tx1"/>
              </a:solidFill>
            </a:endParaRPr>
          </a:p>
          <a:p>
            <a:pPr lvl="1"/>
            <a:r>
              <a:rPr lang="en-US" sz="1800" dirty="0"/>
              <a:t>40 feet long, 170-ton Liquid-Argon Time Projection Chamber (</a:t>
            </a:r>
            <a:r>
              <a:rPr lang="en-US" sz="1800" dirty="0" err="1"/>
              <a:t>LArTPC</a:t>
            </a:r>
            <a:r>
              <a:rPr lang="en-US" sz="1800" dirty="0"/>
              <a:t>) located on the booster neutrino beamline</a:t>
            </a:r>
          </a:p>
          <a:p>
            <a:pPr lvl="1"/>
            <a:r>
              <a:rPr lang="en-US" sz="1800" dirty="0"/>
              <a:t>Well understood and very precise MeV scale detector</a:t>
            </a:r>
          </a:p>
          <a:p>
            <a:pPr lvl="1"/>
            <a:r>
              <a:rPr lang="en-US" sz="1800" dirty="0"/>
              <a:t>Taking data 2015-2020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2500" dirty="0" err="1"/>
              <a:t>MicroBooNE</a:t>
            </a:r>
            <a:r>
              <a:rPr lang="en-US" sz="2500" dirty="0"/>
              <a:t> and DUNE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FFE53BB-3CA7-4938-AD19-CD7E171B3AB3}" type="datetime1">
              <a:rPr lang="en-US" smtClean="0"/>
              <a:t>6/15/2021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Elise Chavez | Five Minute Five Slides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3130628" y="4334728"/>
            <a:ext cx="11846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An image of the </a:t>
            </a:r>
            <a:r>
              <a:rPr lang="en-US" sz="1400" dirty="0" err="1">
                <a:latin typeface="Helvetica" pitchFamily="2" charset="0"/>
              </a:rPr>
              <a:t>MicroBooNE</a:t>
            </a:r>
            <a:r>
              <a:rPr lang="en-US" sz="1400" dirty="0">
                <a:latin typeface="Helvetica" pitchFamily="2" charset="0"/>
              </a:rPr>
              <a:t> </a:t>
            </a:r>
            <a:r>
              <a:rPr lang="en-US" sz="1400" dirty="0" err="1">
                <a:latin typeface="Helvetica" pitchFamily="2" charset="0"/>
              </a:rPr>
              <a:t>LArTPC</a:t>
            </a:r>
            <a:r>
              <a:rPr lang="en-US" sz="1400" dirty="0">
                <a:latin typeface="Helvetica" pitchFamily="2" charset="0"/>
              </a:rPr>
              <a:t> detector.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65360AB-01BB-491D-9F8D-3F2F0947C836}"/>
              </a:ext>
            </a:extLst>
          </p:cNvPr>
          <p:cNvSpPr txBox="1">
            <a:spLocks/>
          </p:cNvSpPr>
          <p:nvPr/>
        </p:nvSpPr>
        <p:spPr>
          <a:xfrm>
            <a:off x="4251158" y="861436"/>
            <a:ext cx="4358936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DUNE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D</a:t>
            </a:r>
            <a:r>
              <a:rPr lang="en-US" sz="1600" dirty="0"/>
              <a:t>eep </a:t>
            </a:r>
            <a:r>
              <a:rPr lang="en-US" sz="1600" b="1" dirty="0">
                <a:solidFill>
                  <a:schemeClr val="tx1"/>
                </a:solidFill>
              </a:rPr>
              <a:t>U</a:t>
            </a:r>
            <a:r>
              <a:rPr lang="en-US" sz="1600" dirty="0"/>
              <a:t>nderground </a:t>
            </a:r>
            <a:r>
              <a:rPr lang="en-US" sz="1600" b="1" dirty="0">
                <a:solidFill>
                  <a:schemeClr val="tx1"/>
                </a:solidFill>
              </a:rPr>
              <a:t>N</a:t>
            </a:r>
            <a:r>
              <a:rPr lang="en-US" sz="1600" dirty="0"/>
              <a:t>eutrino </a:t>
            </a:r>
            <a:r>
              <a:rPr lang="en-US" sz="1600" b="1" dirty="0">
                <a:solidFill>
                  <a:schemeClr val="tx1"/>
                </a:solidFill>
              </a:rPr>
              <a:t>E</a:t>
            </a:r>
            <a:r>
              <a:rPr lang="en-US" sz="1600" dirty="0"/>
              <a:t>xperiment</a:t>
            </a:r>
          </a:p>
          <a:p>
            <a:pPr lvl="1"/>
            <a:r>
              <a:rPr lang="en-US" sz="1600" dirty="0"/>
              <a:t>Two detectors: one at Fermilab located at the long baseline neutrino facility (LBNF) along the world’s most intense neutrino beam and one at Sanford Lab</a:t>
            </a:r>
          </a:p>
          <a:p>
            <a:pPr lvl="1"/>
            <a:r>
              <a:rPr lang="en-US" sz="1600" dirty="0"/>
              <a:t>Sanford will have four </a:t>
            </a:r>
            <a:r>
              <a:rPr lang="en-US" sz="1600" dirty="0" err="1"/>
              <a:t>LArTPC</a:t>
            </a:r>
            <a:r>
              <a:rPr lang="en-US" sz="1600" dirty="0"/>
              <a:t> detector modules, </a:t>
            </a:r>
            <a:r>
              <a:rPr lang="en-US" sz="1600" dirty="0" err="1"/>
              <a:t>totalling</a:t>
            </a:r>
            <a:r>
              <a:rPr lang="en-US" sz="1600" dirty="0"/>
              <a:t> 70,000 tons of liquid argon, the near detector will also be made of </a:t>
            </a:r>
            <a:r>
              <a:rPr lang="en-US" sz="1600" dirty="0" err="1"/>
              <a:t>LArTPCs</a:t>
            </a:r>
            <a:endParaRPr lang="en-US" sz="1600" dirty="0"/>
          </a:p>
        </p:txBody>
      </p:sp>
      <p:pic>
        <p:nvPicPr>
          <p:cNvPr id="11" name="Picture 10" descr="A picture containing old, dirty, engine&#10;&#10;Description automatically generated">
            <a:extLst>
              <a:ext uri="{FF2B5EF4-FFF2-40B4-BE49-F238E27FC236}">
                <a16:creationId xmlns:a16="http://schemas.microsoft.com/office/drawing/2014/main" id="{475FA1CC-6317-46FE-898D-723551F63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3" y="4031850"/>
            <a:ext cx="2703095" cy="1799136"/>
          </a:xfrm>
          <a:prstGeom prst="rect">
            <a:avLst/>
          </a:prstGeom>
        </p:spPr>
      </p:pic>
      <p:pic>
        <p:nvPicPr>
          <p:cNvPr id="13" name="Picture 12" descr="A close-up of a computer part&#10;&#10;Description automatically generated with low confidence">
            <a:extLst>
              <a:ext uri="{FF2B5EF4-FFF2-40B4-BE49-F238E27FC236}">
                <a16:creationId xmlns:a16="http://schemas.microsoft.com/office/drawing/2014/main" id="{87EDA5B9-1460-48A5-917B-BCF052CF4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40" y="4220259"/>
            <a:ext cx="2863516" cy="1610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8D1393-7905-4228-A0A3-DBF94FE85426}"/>
              </a:ext>
            </a:extLst>
          </p:cNvPr>
          <p:cNvSpPr txBox="1"/>
          <p:nvPr/>
        </p:nvSpPr>
        <p:spPr>
          <a:xfrm>
            <a:off x="7676756" y="4255708"/>
            <a:ext cx="1323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lvetica" pitchFamily="2" charset="0"/>
              </a:rPr>
              <a:t>A rendering of the planned underground detectors at Sanford Lab.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608" y="861437"/>
            <a:ext cx="3732550" cy="5059363"/>
          </a:xfrm>
        </p:spPr>
        <p:txBody>
          <a:bodyPr/>
          <a:lstStyle/>
          <a:p>
            <a:r>
              <a:rPr lang="en-US" sz="1800" b="1" dirty="0" err="1">
                <a:solidFill>
                  <a:schemeClr val="tx1"/>
                </a:solidFill>
              </a:rPr>
              <a:t>MicroBooNE</a:t>
            </a:r>
            <a:endParaRPr lang="en-US" sz="1800" b="1" dirty="0">
              <a:solidFill>
                <a:schemeClr val="tx1"/>
              </a:solidFill>
            </a:endParaRPr>
          </a:p>
          <a:p>
            <a:pPr lvl="1"/>
            <a:r>
              <a:rPr lang="en-US" sz="1800" dirty="0"/>
              <a:t>40 feet long, 170-ton Liquid-Argon Time Projection Chamber (</a:t>
            </a:r>
            <a:r>
              <a:rPr lang="en-US" sz="1800" dirty="0" err="1"/>
              <a:t>LArTPC</a:t>
            </a:r>
            <a:r>
              <a:rPr lang="en-US" sz="1800" dirty="0"/>
              <a:t>) located on the booster neutrino beamline</a:t>
            </a:r>
          </a:p>
          <a:p>
            <a:pPr lvl="1"/>
            <a:r>
              <a:rPr lang="en-US" sz="1800" dirty="0"/>
              <a:t>Well understood and very precise MeV scale detector</a:t>
            </a:r>
          </a:p>
          <a:p>
            <a:pPr lvl="1"/>
            <a:r>
              <a:rPr lang="en-US" sz="1800" dirty="0"/>
              <a:t>Taking data 2015-2020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2500" dirty="0" err="1"/>
              <a:t>MicroBooNE</a:t>
            </a:r>
            <a:r>
              <a:rPr lang="en-US" sz="2500" dirty="0"/>
              <a:t> and DUNE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FFE53BB-3CA7-4938-AD19-CD7E171B3AB3}" type="datetime1">
              <a:rPr lang="en-US" smtClean="0"/>
              <a:t>6/15/2021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Elise Chavez | Five Minute Five Slides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3130628" y="4334728"/>
            <a:ext cx="11846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An image of the </a:t>
            </a:r>
            <a:r>
              <a:rPr lang="en-US" sz="1400" dirty="0" err="1">
                <a:latin typeface="Helvetica" pitchFamily="2" charset="0"/>
              </a:rPr>
              <a:t>MicroBooNE</a:t>
            </a:r>
            <a:r>
              <a:rPr lang="en-US" sz="1400" dirty="0">
                <a:latin typeface="Helvetica" pitchFamily="2" charset="0"/>
              </a:rPr>
              <a:t> </a:t>
            </a:r>
            <a:r>
              <a:rPr lang="en-US" sz="1400" dirty="0" err="1">
                <a:latin typeface="Helvetica" pitchFamily="2" charset="0"/>
              </a:rPr>
              <a:t>LArTPC</a:t>
            </a:r>
            <a:r>
              <a:rPr lang="en-US" sz="1400" dirty="0">
                <a:latin typeface="Helvetica" pitchFamily="2" charset="0"/>
              </a:rPr>
              <a:t> detector.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65360AB-01BB-491D-9F8D-3F2F0947C836}"/>
              </a:ext>
            </a:extLst>
          </p:cNvPr>
          <p:cNvSpPr txBox="1">
            <a:spLocks/>
          </p:cNvSpPr>
          <p:nvPr/>
        </p:nvSpPr>
        <p:spPr>
          <a:xfrm>
            <a:off x="4251158" y="861436"/>
            <a:ext cx="4358936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DUNE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D</a:t>
            </a:r>
            <a:r>
              <a:rPr lang="en-US" sz="1600" dirty="0"/>
              <a:t>eep </a:t>
            </a:r>
            <a:r>
              <a:rPr lang="en-US" sz="1600" b="1" dirty="0">
                <a:solidFill>
                  <a:schemeClr val="tx1"/>
                </a:solidFill>
              </a:rPr>
              <a:t>U</a:t>
            </a:r>
            <a:r>
              <a:rPr lang="en-US" sz="1600" dirty="0"/>
              <a:t>nderground </a:t>
            </a:r>
            <a:r>
              <a:rPr lang="en-US" sz="1600" b="1" dirty="0">
                <a:solidFill>
                  <a:schemeClr val="tx1"/>
                </a:solidFill>
              </a:rPr>
              <a:t>N</a:t>
            </a:r>
            <a:r>
              <a:rPr lang="en-US" sz="1600" dirty="0"/>
              <a:t>eutrino </a:t>
            </a:r>
            <a:r>
              <a:rPr lang="en-US" sz="1600" b="1" dirty="0">
                <a:solidFill>
                  <a:schemeClr val="tx1"/>
                </a:solidFill>
              </a:rPr>
              <a:t>E</a:t>
            </a:r>
            <a:r>
              <a:rPr lang="en-US" sz="1600" dirty="0"/>
              <a:t>xperiment</a:t>
            </a:r>
          </a:p>
          <a:p>
            <a:pPr lvl="1"/>
            <a:r>
              <a:rPr lang="en-US" sz="1600" dirty="0"/>
              <a:t>Two detectors: one at Fermilab located at the long baseline neutrino facility (LBNF) along the world’s most intense neutrino beam and one at Sanford Lab</a:t>
            </a:r>
          </a:p>
          <a:p>
            <a:pPr lvl="1"/>
            <a:r>
              <a:rPr lang="en-US" sz="1600" dirty="0"/>
              <a:t>Sanford will have four </a:t>
            </a:r>
            <a:r>
              <a:rPr lang="en-US" sz="1600" dirty="0" err="1"/>
              <a:t>LArTPC</a:t>
            </a:r>
            <a:r>
              <a:rPr lang="en-US" sz="1600" dirty="0"/>
              <a:t> detector modules, </a:t>
            </a:r>
            <a:r>
              <a:rPr lang="en-US" sz="1600" dirty="0" err="1"/>
              <a:t>totalling</a:t>
            </a:r>
            <a:r>
              <a:rPr lang="en-US" sz="1600" dirty="0"/>
              <a:t> 70,000 tons of liquid argon, the near detector will also be made of </a:t>
            </a:r>
            <a:r>
              <a:rPr lang="en-US" sz="1600" dirty="0" err="1"/>
              <a:t>LArTPCs</a:t>
            </a:r>
            <a:endParaRPr lang="en-US" sz="1600" dirty="0"/>
          </a:p>
        </p:txBody>
      </p:sp>
      <p:pic>
        <p:nvPicPr>
          <p:cNvPr id="11" name="Picture 10" descr="A picture containing old, dirty, engine&#10;&#10;Description automatically generated">
            <a:extLst>
              <a:ext uri="{FF2B5EF4-FFF2-40B4-BE49-F238E27FC236}">
                <a16:creationId xmlns:a16="http://schemas.microsoft.com/office/drawing/2014/main" id="{475FA1CC-6317-46FE-898D-723551F63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3" y="4031850"/>
            <a:ext cx="2703095" cy="1799136"/>
          </a:xfrm>
          <a:prstGeom prst="rect">
            <a:avLst/>
          </a:prstGeom>
        </p:spPr>
      </p:pic>
      <p:pic>
        <p:nvPicPr>
          <p:cNvPr id="13" name="Picture 12" descr="A close-up of a computer part&#10;&#10;Description automatically generated with low confidence">
            <a:extLst>
              <a:ext uri="{FF2B5EF4-FFF2-40B4-BE49-F238E27FC236}">
                <a16:creationId xmlns:a16="http://schemas.microsoft.com/office/drawing/2014/main" id="{87EDA5B9-1460-48A5-917B-BCF052CF4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40" y="4220259"/>
            <a:ext cx="2863516" cy="1610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8D1393-7905-4228-A0A3-DBF94FE85426}"/>
              </a:ext>
            </a:extLst>
          </p:cNvPr>
          <p:cNvSpPr txBox="1"/>
          <p:nvPr/>
        </p:nvSpPr>
        <p:spPr>
          <a:xfrm>
            <a:off x="7676756" y="4255708"/>
            <a:ext cx="1323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lvetica" pitchFamily="2" charset="0"/>
              </a:rPr>
              <a:t>A rendering of the planned underground detectors at Sanford Lab.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591321-7A60-486A-84EE-F8B1A2676916}"/>
              </a:ext>
            </a:extLst>
          </p:cNvPr>
          <p:cNvSpPr/>
          <p:nvPr/>
        </p:nvSpPr>
        <p:spPr>
          <a:xfrm>
            <a:off x="427534" y="1091953"/>
            <a:ext cx="4044228" cy="15713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4779806-A924-4A0D-B1D4-06011757F353}"/>
              </a:ext>
            </a:extLst>
          </p:cNvPr>
          <p:cNvSpPr/>
          <p:nvPr/>
        </p:nvSpPr>
        <p:spPr>
          <a:xfrm>
            <a:off x="4572000" y="2778381"/>
            <a:ext cx="4133161" cy="147732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97AC14-4F1B-4D6A-91E6-D1B184DD2D70}"/>
              </a:ext>
            </a:extLst>
          </p:cNvPr>
          <p:cNvCxnSpPr>
            <a:cxnSpLocks/>
            <a:stCxn id="12" idx="5"/>
            <a:endCxn id="15" idx="1"/>
          </p:cNvCxnSpPr>
          <p:nvPr/>
        </p:nvCxnSpPr>
        <p:spPr>
          <a:xfrm>
            <a:off x="3879499" y="2433182"/>
            <a:ext cx="1297788" cy="56154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28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608" y="861437"/>
            <a:ext cx="3732550" cy="5059363"/>
          </a:xfrm>
        </p:spPr>
        <p:txBody>
          <a:bodyPr/>
          <a:lstStyle/>
          <a:p>
            <a:r>
              <a:rPr lang="en-US" sz="1800" b="1" dirty="0" err="1">
                <a:solidFill>
                  <a:schemeClr val="tx1"/>
                </a:solidFill>
              </a:rPr>
              <a:t>MicroBooNE</a:t>
            </a:r>
            <a:endParaRPr lang="en-US" sz="1800" b="1" dirty="0">
              <a:solidFill>
                <a:schemeClr val="tx1"/>
              </a:solidFill>
            </a:endParaRPr>
          </a:p>
          <a:p>
            <a:pPr lvl="1"/>
            <a:r>
              <a:rPr lang="en-US" sz="1800" dirty="0"/>
              <a:t>40 feet long, 170-ton Liquid-Argon Time Projection Chamber (</a:t>
            </a:r>
            <a:r>
              <a:rPr lang="en-US" sz="1800" dirty="0" err="1"/>
              <a:t>LArTPC</a:t>
            </a:r>
            <a:r>
              <a:rPr lang="en-US" sz="1800" dirty="0"/>
              <a:t>) located on the booster neutrino beamline</a:t>
            </a:r>
          </a:p>
          <a:p>
            <a:pPr lvl="1"/>
            <a:r>
              <a:rPr lang="en-US" sz="1800" dirty="0"/>
              <a:t>Well understood and very precise MeV scale detector</a:t>
            </a:r>
          </a:p>
          <a:p>
            <a:pPr lvl="1"/>
            <a:r>
              <a:rPr lang="en-US" sz="1800" dirty="0"/>
              <a:t>Taking data 2015-2020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2500" dirty="0" err="1"/>
              <a:t>MicroBooNE</a:t>
            </a:r>
            <a:r>
              <a:rPr lang="en-US" sz="2500" dirty="0"/>
              <a:t> and DUNE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FFE53BB-3CA7-4938-AD19-CD7E171B3AB3}" type="datetime1">
              <a:rPr lang="en-US" smtClean="0"/>
              <a:t>6/15/2021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Elise Chavez | Five Minute Five Slides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3130628" y="4334728"/>
            <a:ext cx="11846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An image of the </a:t>
            </a:r>
            <a:r>
              <a:rPr lang="en-US" sz="1400" dirty="0" err="1">
                <a:latin typeface="Helvetica" pitchFamily="2" charset="0"/>
              </a:rPr>
              <a:t>MicroBooNE</a:t>
            </a:r>
            <a:r>
              <a:rPr lang="en-US" sz="1400" dirty="0">
                <a:latin typeface="Helvetica" pitchFamily="2" charset="0"/>
              </a:rPr>
              <a:t> </a:t>
            </a:r>
            <a:r>
              <a:rPr lang="en-US" sz="1400" dirty="0" err="1">
                <a:latin typeface="Helvetica" pitchFamily="2" charset="0"/>
              </a:rPr>
              <a:t>LArTPC</a:t>
            </a:r>
            <a:r>
              <a:rPr lang="en-US" sz="1400" dirty="0">
                <a:latin typeface="Helvetica" pitchFamily="2" charset="0"/>
              </a:rPr>
              <a:t> detector.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65360AB-01BB-491D-9F8D-3F2F0947C836}"/>
              </a:ext>
            </a:extLst>
          </p:cNvPr>
          <p:cNvSpPr txBox="1">
            <a:spLocks/>
          </p:cNvSpPr>
          <p:nvPr/>
        </p:nvSpPr>
        <p:spPr>
          <a:xfrm>
            <a:off x="4251158" y="861436"/>
            <a:ext cx="4358936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DUNE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D</a:t>
            </a:r>
            <a:r>
              <a:rPr lang="en-US" sz="1600" dirty="0"/>
              <a:t>eep </a:t>
            </a:r>
            <a:r>
              <a:rPr lang="en-US" sz="1600" b="1" dirty="0">
                <a:solidFill>
                  <a:schemeClr val="tx1"/>
                </a:solidFill>
              </a:rPr>
              <a:t>U</a:t>
            </a:r>
            <a:r>
              <a:rPr lang="en-US" sz="1600" dirty="0"/>
              <a:t>nderground </a:t>
            </a:r>
            <a:r>
              <a:rPr lang="en-US" sz="1600" b="1" dirty="0">
                <a:solidFill>
                  <a:schemeClr val="tx1"/>
                </a:solidFill>
              </a:rPr>
              <a:t>N</a:t>
            </a:r>
            <a:r>
              <a:rPr lang="en-US" sz="1600" dirty="0"/>
              <a:t>eutrino </a:t>
            </a:r>
            <a:r>
              <a:rPr lang="en-US" sz="1600" b="1" dirty="0">
                <a:solidFill>
                  <a:schemeClr val="tx1"/>
                </a:solidFill>
              </a:rPr>
              <a:t>E</a:t>
            </a:r>
            <a:r>
              <a:rPr lang="en-US" sz="1600" dirty="0"/>
              <a:t>xperiment</a:t>
            </a:r>
          </a:p>
          <a:p>
            <a:pPr lvl="1"/>
            <a:r>
              <a:rPr lang="en-US" sz="1600" dirty="0"/>
              <a:t>Two detectors: one at Fermilab located at the long baseline neutrino facility (LBNF) along the world’s most intense neutrino beam and one at Sanford Lab</a:t>
            </a:r>
          </a:p>
          <a:p>
            <a:pPr lvl="1"/>
            <a:r>
              <a:rPr lang="en-US" sz="1600" dirty="0"/>
              <a:t>Sanford will have four </a:t>
            </a:r>
            <a:r>
              <a:rPr lang="en-US" sz="1600" dirty="0" err="1"/>
              <a:t>LArTPC</a:t>
            </a:r>
            <a:r>
              <a:rPr lang="en-US" sz="1600" dirty="0"/>
              <a:t> detector modules, </a:t>
            </a:r>
            <a:r>
              <a:rPr lang="en-US" sz="1600" dirty="0" err="1"/>
              <a:t>totalling</a:t>
            </a:r>
            <a:r>
              <a:rPr lang="en-US" sz="1600" dirty="0"/>
              <a:t> 70,000 tons of liquid argon, the near detector will also be made of </a:t>
            </a:r>
            <a:r>
              <a:rPr lang="en-US" sz="1600" dirty="0" err="1"/>
              <a:t>LArTPCs</a:t>
            </a:r>
            <a:endParaRPr lang="en-US" sz="1600" dirty="0"/>
          </a:p>
        </p:txBody>
      </p:sp>
      <p:pic>
        <p:nvPicPr>
          <p:cNvPr id="11" name="Picture 10" descr="A picture containing old, dirty, engine&#10;&#10;Description automatically generated">
            <a:extLst>
              <a:ext uri="{FF2B5EF4-FFF2-40B4-BE49-F238E27FC236}">
                <a16:creationId xmlns:a16="http://schemas.microsoft.com/office/drawing/2014/main" id="{475FA1CC-6317-46FE-898D-723551F63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3" y="4031850"/>
            <a:ext cx="2703095" cy="1799136"/>
          </a:xfrm>
          <a:prstGeom prst="rect">
            <a:avLst/>
          </a:prstGeom>
        </p:spPr>
      </p:pic>
      <p:pic>
        <p:nvPicPr>
          <p:cNvPr id="13" name="Picture 12" descr="A close-up of a computer part&#10;&#10;Description automatically generated with low confidence">
            <a:extLst>
              <a:ext uri="{FF2B5EF4-FFF2-40B4-BE49-F238E27FC236}">
                <a16:creationId xmlns:a16="http://schemas.microsoft.com/office/drawing/2014/main" id="{87EDA5B9-1460-48A5-917B-BCF052CF4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40" y="4220259"/>
            <a:ext cx="2863516" cy="1610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8D1393-7905-4228-A0A3-DBF94FE85426}"/>
              </a:ext>
            </a:extLst>
          </p:cNvPr>
          <p:cNvSpPr txBox="1"/>
          <p:nvPr/>
        </p:nvSpPr>
        <p:spPr>
          <a:xfrm>
            <a:off x="7676756" y="4255708"/>
            <a:ext cx="1323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lvetica" pitchFamily="2" charset="0"/>
              </a:rPr>
              <a:t>A rendering of the planned underground detectors at Sanford Lab.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591321-7A60-486A-84EE-F8B1A2676916}"/>
              </a:ext>
            </a:extLst>
          </p:cNvPr>
          <p:cNvSpPr/>
          <p:nvPr/>
        </p:nvSpPr>
        <p:spPr>
          <a:xfrm>
            <a:off x="427534" y="1091953"/>
            <a:ext cx="4044228" cy="15713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4779806-A924-4A0D-B1D4-06011757F353}"/>
              </a:ext>
            </a:extLst>
          </p:cNvPr>
          <p:cNvSpPr/>
          <p:nvPr/>
        </p:nvSpPr>
        <p:spPr>
          <a:xfrm>
            <a:off x="4572000" y="2778381"/>
            <a:ext cx="4133161" cy="147732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97AC14-4F1B-4D6A-91E6-D1B184DD2D70}"/>
              </a:ext>
            </a:extLst>
          </p:cNvPr>
          <p:cNvCxnSpPr>
            <a:cxnSpLocks/>
            <a:stCxn id="12" idx="5"/>
            <a:endCxn id="15" idx="1"/>
          </p:cNvCxnSpPr>
          <p:nvPr/>
        </p:nvCxnSpPr>
        <p:spPr>
          <a:xfrm>
            <a:off x="3879499" y="2433182"/>
            <a:ext cx="1297788" cy="56154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B6FBCA3-0C97-4F06-B13C-48294A04ABBE}"/>
              </a:ext>
            </a:extLst>
          </p:cNvPr>
          <p:cNvSpPr txBox="1"/>
          <p:nvPr/>
        </p:nvSpPr>
        <p:spPr>
          <a:xfrm>
            <a:off x="1589598" y="2159222"/>
            <a:ext cx="6144127" cy="1477328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/>
                </a:solidFill>
              </a:rPr>
              <a:t>We can use </a:t>
            </a:r>
            <a:r>
              <a:rPr lang="en-US" sz="3000" dirty="0" err="1">
                <a:solidFill>
                  <a:schemeClr val="accent6"/>
                </a:solidFill>
              </a:rPr>
              <a:t>MicroBooNE</a:t>
            </a:r>
            <a:r>
              <a:rPr lang="en-US" sz="3000" dirty="0">
                <a:solidFill>
                  <a:schemeClr val="accent6"/>
                </a:solidFill>
              </a:rPr>
              <a:t> for R&amp;D of DUNE. Can DUNE be the next MeV scale detector?</a:t>
            </a:r>
          </a:p>
        </p:txBody>
      </p:sp>
    </p:spTree>
    <p:extLst>
      <p:ext uri="{BB962C8B-B14F-4D97-AF65-F5344CB8AC3E}">
        <p14:creationId xmlns:p14="http://schemas.microsoft.com/office/powerpoint/2010/main" val="124299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130015" y="939864"/>
            <a:ext cx="4938661" cy="4100098"/>
          </a:xfrm>
        </p:spPr>
        <p:txBody>
          <a:bodyPr/>
          <a:lstStyle/>
          <a:p>
            <a:r>
              <a:rPr lang="en-US" sz="2000" dirty="0"/>
              <a:t>What do we want to test?</a:t>
            </a:r>
          </a:p>
          <a:p>
            <a:pPr lvl="1"/>
            <a:r>
              <a:rPr lang="en-US" sz="1800" dirty="0"/>
              <a:t>How precisely we can measure energies in a </a:t>
            </a:r>
            <a:r>
              <a:rPr lang="en-US" sz="1800" dirty="0" err="1"/>
              <a:t>LArTPC</a:t>
            </a:r>
            <a:endParaRPr lang="en-US" sz="1800" dirty="0"/>
          </a:p>
          <a:p>
            <a:pPr lvl="1"/>
            <a:r>
              <a:rPr lang="en-US" sz="1800" dirty="0"/>
              <a:t>Radon-222 doping allows us to examine the detector’s MeV scale response</a:t>
            </a:r>
          </a:p>
          <a:p>
            <a:pPr lvl="2"/>
            <a:r>
              <a:rPr lang="en-US" sz="1400" dirty="0"/>
              <a:t>We are interested in the Bi-214 and Po-214 which produce a taggable signal due to the Po-214 half-life</a:t>
            </a:r>
          </a:p>
          <a:p>
            <a:pPr lvl="2"/>
            <a:r>
              <a:rPr lang="en-US" sz="1400" dirty="0"/>
              <a:t>Known energies, will be used as a “standard candle”</a:t>
            </a:r>
          </a:p>
          <a:p>
            <a:pPr marL="914400" lvl="2" indent="0">
              <a:buNone/>
            </a:pPr>
            <a:endParaRPr lang="en-US" sz="12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D0F07E4-1FFC-4952-987C-E954F4809ED1}" type="datetime1">
              <a:rPr lang="en-US" smtClean="0"/>
              <a:t>6/15/2021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Elise Chavez | Five Minute Five Slides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51752"/>
            <a:ext cx="8686800" cy="427877"/>
          </a:xfrm>
        </p:spPr>
        <p:txBody>
          <a:bodyPr/>
          <a:lstStyle/>
          <a:p>
            <a:r>
              <a:rPr lang="en-US" sz="2500" dirty="0"/>
              <a:t>Radon Doping and Precision</a:t>
            </a:r>
          </a:p>
        </p:txBody>
      </p:sp>
      <p:pic>
        <p:nvPicPr>
          <p:cNvPr id="14" name="Picture 13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2A6C6176-2506-4320-9E85-4B0AB139F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739" y="1096066"/>
            <a:ext cx="3618124" cy="4074594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0E2A07B7-DAC3-4366-90F2-4F66F1E37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3" y="3927990"/>
            <a:ext cx="2751150" cy="23753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896F75-D4EE-45FB-A218-7BA607E1AB2C}"/>
              </a:ext>
            </a:extLst>
          </p:cNvPr>
          <p:cNvSpPr txBox="1"/>
          <p:nvPr/>
        </p:nvSpPr>
        <p:spPr>
          <a:xfrm>
            <a:off x="5827319" y="5170660"/>
            <a:ext cx="2301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lvetica" pitchFamily="2" charset="0"/>
              </a:rPr>
              <a:t>The decay chain for radium 226, which includes the radon 222 decay.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800BA8-C0EF-40EE-B1C4-5A470DD55E6D}"/>
              </a:ext>
            </a:extLst>
          </p:cNvPr>
          <p:cNvSpPr txBox="1"/>
          <p:nvPr/>
        </p:nvSpPr>
        <p:spPr>
          <a:xfrm>
            <a:off x="3319569" y="4452441"/>
            <a:ext cx="10489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Here is the desired signature we wish to observe and study.</a:t>
            </a:r>
          </a:p>
        </p:txBody>
      </p:sp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29419" y="917662"/>
            <a:ext cx="5897407" cy="5022675"/>
          </a:xfrm>
        </p:spPr>
        <p:txBody>
          <a:bodyPr/>
          <a:lstStyle/>
          <a:p>
            <a:r>
              <a:rPr lang="en-US" sz="2000" dirty="0">
                <a:solidFill>
                  <a:srgbClr val="50504E"/>
                </a:solidFill>
              </a:rPr>
              <a:t>Aid in the data taking that will start in a week or so</a:t>
            </a:r>
          </a:p>
          <a:p>
            <a:pPr lvl="1"/>
            <a:r>
              <a:rPr lang="en-US" sz="1800" dirty="0">
                <a:solidFill>
                  <a:srgbClr val="50504E"/>
                </a:solidFill>
              </a:rPr>
              <a:t>I will be the first to look at the data</a:t>
            </a:r>
          </a:p>
          <a:p>
            <a:pPr lvl="1"/>
            <a:r>
              <a:rPr lang="en-US" sz="1800" dirty="0">
                <a:solidFill>
                  <a:srgbClr val="50504E"/>
                </a:solidFill>
              </a:rPr>
              <a:t>Joseph </a:t>
            </a:r>
            <a:r>
              <a:rPr lang="en-US" sz="1800" dirty="0" err="1">
                <a:solidFill>
                  <a:srgbClr val="50504E"/>
                </a:solidFill>
              </a:rPr>
              <a:t>Zennamo’s</a:t>
            </a:r>
            <a:r>
              <a:rPr lang="en-US" sz="1800" dirty="0">
                <a:solidFill>
                  <a:srgbClr val="50504E"/>
                </a:solidFill>
              </a:rPr>
              <a:t> Project</a:t>
            </a:r>
          </a:p>
          <a:p>
            <a:r>
              <a:rPr lang="en-US" sz="2000" dirty="0">
                <a:solidFill>
                  <a:srgbClr val="50504E"/>
                </a:solidFill>
              </a:rPr>
              <a:t>We are expecting about 550 events per second</a:t>
            </a:r>
          </a:p>
          <a:p>
            <a:r>
              <a:rPr lang="en-US" sz="2000" dirty="0">
                <a:solidFill>
                  <a:srgbClr val="50504E"/>
                </a:solidFill>
              </a:rPr>
              <a:t>Goals for this part of the project</a:t>
            </a:r>
          </a:p>
          <a:p>
            <a:pPr lvl="1"/>
            <a:r>
              <a:rPr lang="en-US" sz="1800" dirty="0">
                <a:solidFill>
                  <a:srgbClr val="50504E"/>
                </a:solidFill>
              </a:rPr>
              <a:t>Learn more about </a:t>
            </a:r>
            <a:r>
              <a:rPr lang="en-US" sz="1800" dirty="0" err="1">
                <a:solidFill>
                  <a:srgbClr val="50504E"/>
                </a:solidFill>
              </a:rPr>
              <a:t>MicroBooNE</a:t>
            </a:r>
            <a:r>
              <a:rPr lang="en-US" sz="1800" dirty="0">
                <a:solidFill>
                  <a:srgbClr val="50504E"/>
                </a:solidFill>
              </a:rPr>
              <a:t>, understand the details of how it works and how it collects/records data</a:t>
            </a:r>
          </a:p>
          <a:p>
            <a:pPr lvl="1"/>
            <a:r>
              <a:rPr lang="en-US" sz="1800" dirty="0">
                <a:solidFill>
                  <a:srgbClr val="50504E"/>
                </a:solidFill>
              </a:rPr>
              <a:t>Produce the energy spectrum we hope to compare to simulations, how precise is it</a:t>
            </a:r>
          </a:p>
          <a:p>
            <a:pPr lvl="1"/>
            <a:r>
              <a:rPr lang="en-US" sz="1800" dirty="0">
                <a:solidFill>
                  <a:srgbClr val="50504E"/>
                </a:solidFill>
              </a:rPr>
              <a:t>Learn more in general about data acquisition </a:t>
            </a:r>
          </a:p>
          <a:p>
            <a:pPr lvl="2"/>
            <a:r>
              <a:rPr lang="en-US" sz="1400" dirty="0">
                <a:solidFill>
                  <a:srgbClr val="50504E"/>
                </a:solidFill>
              </a:rPr>
              <a:t>And the coding techniques that go along with it</a:t>
            </a:r>
          </a:p>
          <a:p>
            <a:endParaRPr lang="en-US" sz="1200" dirty="0">
              <a:solidFill>
                <a:srgbClr val="50504E"/>
              </a:solidFill>
            </a:endParaRPr>
          </a:p>
          <a:p>
            <a:endParaRPr lang="en-US" sz="1200" dirty="0">
              <a:solidFill>
                <a:srgbClr val="50504E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9468AFEF-07D1-4D3C-861E-13525FD65B02}" type="datetime1">
              <a:rPr lang="en-US" smtClean="0"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Elise Chavez | Five Minute Five Slides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4515" y="222222"/>
            <a:ext cx="8686800" cy="427877"/>
          </a:xfrm>
        </p:spPr>
        <p:txBody>
          <a:bodyPr/>
          <a:lstStyle/>
          <a:p>
            <a:r>
              <a:rPr lang="en-US" sz="2500" dirty="0"/>
              <a:t>My Project – Data Taking</a:t>
            </a:r>
          </a:p>
        </p:txBody>
      </p:sp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9E8479B5-C003-496A-8AEA-7B6C171C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826" y="1118726"/>
            <a:ext cx="2446969" cy="1633352"/>
          </a:xfrm>
          <a:prstGeom prst="rect">
            <a:avLst/>
          </a:prstGeom>
        </p:spPr>
      </p:pic>
      <p:pic>
        <p:nvPicPr>
          <p:cNvPr id="13" name="Picture 12" descr="A picture containing cage&#10;&#10;Description automatically generated">
            <a:extLst>
              <a:ext uri="{FF2B5EF4-FFF2-40B4-BE49-F238E27FC236}">
                <a16:creationId xmlns:a16="http://schemas.microsoft.com/office/drawing/2014/main" id="{F35FB0BE-B83C-4631-9896-DA364C345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236" y="3790766"/>
            <a:ext cx="2446970" cy="16333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76584E-52AC-426C-A316-B30C80AD7199}"/>
              </a:ext>
            </a:extLst>
          </p:cNvPr>
          <p:cNvSpPr txBox="1"/>
          <p:nvPr/>
        </p:nvSpPr>
        <p:spPr>
          <a:xfrm>
            <a:off x="6275938" y="2772613"/>
            <a:ext cx="2779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One of the photo-multiplier tubes (PMTs) installed in the </a:t>
            </a:r>
            <a:r>
              <a:rPr lang="en-US" sz="1400" dirty="0" err="1">
                <a:latin typeface="Helvetica" pitchFamily="2" charset="0"/>
              </a:rPr>
              <a:t>LArTPC</a:t>
            </a:r>
            <a:r>
              <a:rPr lang="en-US" sz="1400" dirty="0">
                <a:latin typeface="Helvetica" pitchFamily="2" charset="0"/>
              </a:rPr>
              <a:t> meant to detect light.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30E3D3-3F8A-4C01-837B-1231186FEA9B}"/>
              </a:ext>
            </a:extLst>
          </p:cNvPr>
          <p:cNvSpPr txBox="1"/>
          <p:nvPr/>
        </p:nvSpPr>
        <p:spPr>
          <a:xfrm>
            <a:off x="6326826" y="5546491"/>
            <a:ext cx="237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A picture of the time projection chamber.</a:t>
            </a: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5"/>
              </p:nvPr>
            </p:nvSpPr>
            <p:spPr>
              <a:xfrm>
                <a:off x="494515" y="917662"/>
                <a:ext cx="5320360" cy="5022675"/>
              </a:xfrm>
            </p:spPr>
            <p:txBody>
              <a:bodyPr/>
              <a:lstStyle/>
              <a:p>
                <a:r>
                  <a:rPr lang="en-US" sz="2000" dirty="0">
                    <a:solidFill>
                      <a:srgbClr val="50504E"/>
                    </a:solidFill>
                  </a:rPr>
                  <a:t>During or before data taking, I will work on simulations of what we expect to see from </a:t>
                </a:r>
                <a:r>
                  <a:rPr lang="en-US" sz="2000" dirty="0" err="1">
                    <a:solidFill>
                      <a:srgbClr val="50504E"/>
                    </a:solidFill>
                  </a:rPr>
                  <a:t>MicroBooNE</a:t>
                </a:r>
                <a:endParaRPr lang="en-US" sz="2000" dirty="0">
                  <a:solidFill>
                    <a:srgbClr val="50504E"/>
                  </a:solidFill>
                </a:endParaRPr>
              </a:p>
              <a:p>
                <a:pPr lvl="1"/>
                <a:r>
                  <a:rPr lang="en-US" sz="1800" dirty="0">
                    <a:solidFill>
                      <a:srgbClr val="50504E"/>
                    </a:solidFill>
                  </a:rPr>
                  <a:t>Precision</a:t>
                </a:r>
              </a:p>
              <a:p>
                <a:pPr lvl="1"/>
                <a:r>
                  <a:rPr lang="en-US" sz="1800" dirty="0">
                    <a:solidFill>
                      <a:srgbClr val="50504E"/>
                    </a:solidFill>
                  </a:rPr>
                  <a:t>Expectations</a:t>
                </a:r>
              </a:p>
              <a:p>
                <a:pPr lvl="1"/>
                <a:r>
                  <a:rPr lang="en-US" sz="1800" dirty="0">
                    <a:solidFill>
                      <a:srgbClr val="50504E"/>
                    </a:solidFill>
                  </a:rPr>
                  <a:t>Truth Spectrum</a:t>
                </a:r>
                <a:endParaRPr lang="en-US" sz="2000" dirty="0">
                  <a:solidFill>
                    <a:srgbClr val="50504E"/>
                  </a:solidFill>
                </a:endParaRPr>
              </a:p>
              <a:p>
                <a:r>
                  <a:rPr lang="en-US" sz="2000" dirty="0">
                    <a:solidFill>
                      <a:srgbClr val="50504E"/>
                    </a:solidFill>
                  </a:rPr>
                  <a:t>After the data taking, I will aid in analyzing the data we get from the doping</a:t>
                </a:r>
              </a:p>
              <a:p>
                <a:pPr lvl="1"/>
                <a:r>
                  <a:rPr lang="en-US" sz="1800" dirty="0">
                    <a:solidFill>
                      <a:srgbClr val="50504E"/>
                    </a:solidFill>
                  </a:rPr>
                  <a:t>What does the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>
                    <a:solidFill>
                      <a:srgbClr val="50504E"/>
                    </a:solidFill>
                  </a:rPr>
                  <a:t> spectrum look like?</a:t>
                </a:r>
              </a:p>
              <a:p>
                <a:pPr lvl="1"/>
                <a:r>
                  <a:rPr lang="en-US" sz="1800" dirty="0">
                    <a:solidFill>
                      <a:srgbClr val="50504E"/>
                    </a:solidFill>
                  </a:rPr>
                  <a:t>What do we get for the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>
                    <a:solidFill>
                      <a:srgbClr val="50504E"/>
                    </a:solidFill>
                  </a:rPr>
                  <a:t> energy?</a:t>
                </a:r>
              </a:p>
              <a:p>
                <a:pPr lvl="1"/>
                <a:r>
                  <a:rPr lang="en-US" sz="1800" dirty="0">
                    <a:solidFill>
                      <a:srgbClr val="50504E"/>
                    </a:solidFill>
                  </a:rPr>
                  <a:t>What is the detector’s precision?</a:t>
                </a:r>
              </a:p>
              <a:p>
                <a:r>
                  <a:rPr lang="en-US" sz="2000" dirty="0">
                    <a:solidFill>
                      <a:srgbClr val="50504E"/>
                    </a:solidFill>
                  </a:rPr>
                  <a:t>Goals</a:t>
                </a:r>
              </a:p>
              <a:p>
                <a:pPr lvl="1"/>
                <a:r>
                  <a:rPr lang="en-US" sz="1800" dirty="0">
                    <a:solidFill>
                      <a:srgbClr val="50504E"/>
                    </a:solidFill>
                  </a:rPr>
                  <a:t>Learn more about fitting</a:t>
                </a:r>
              </a:p>
              <a:p>
                <a:pPr lvl="1"/>
                <a:r>
                  <a:rPr lang="en-US" sz="1800" dirty="0">
                    <a:solidFill>
                      <a:srgbClr val="50504E"/>
                    </a:solidFill>
                  </a:rPr>
                  <a:t>Get back into coding/analysis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5"/>
              </p:nvPr>
            </p:nvSpPr>
            <p:spPr>
              <a:xfrm>
                <a:off x="494515" y="917662"/>
                <a:ext cx="5320360" cy="5022675"/>
              </a:xfrm>
              <a:blipFill>
                <a:blip r:embed="rId2"/>
                <a:stretch>
                  <a:fillRect l="-2749" t="-1458" b="-8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9468AFEF-07D1-4D3C-861E-13525FD65B02}" type="datetime1">
              <a:rPr lang="en-US" smtClean="0"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Elise Chavez | Five Minute Five Slides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4515" y="222222"/>
            <a:ext cx="8686800" cy="427877"/>
          </a:xfrm>
        </p:spPr>
        <p:txBody>
          <a:bodyPr/>
          <a:lstStyle/>
          <a:p>
            <a:r>
              <a:rPr lang="en-US" sz="2500" dirty="0"/>
              <a:t>My Project – Analysis and Precision Energy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031C39-7F1F-4500-960E-8C297BDB1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b="5838"/>
          <a:stretch/>
        </p:blipFill>
        <p:spPr bwMode="auto">
          <a:xfrm>
            <a:off x="5814875" y="1048240"/>
            <a:ext cx="3329124" cy="211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625A6C8-3225-450A-B773-FE2D9EA64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 b="5064"/>
          <a:stretch/>
        </p:blipFill>
        <p:spPr bwMode="auto">
          <a:xfrm>
            <a:off x="5781714" y="3620171"/>
            <a:ext cx="3362285" cy="211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A55152-12FD-49E2-A228-ED7AFF20BFF1}"/>
              </a:ext>
            </a:extLst>
          </p:cNvPr>
          <p:cNvSpPr txBox="1"/>
          <p:nvPr/>
        </p:nvSpPr>
        <p:spPr>
          <a:xfrm>
            <a:off x="6233798" y="3273568"/>
            <a:ext cx="2371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lvetica" pitchFamily="2" charset="0"/>
              </a:rPr>
              <a:t>Alpha Energy spike.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BFAB7A-A7D8-4AFE-AB1D-BDB701E917DD}"/>
              </a:ext>
            </a:extLst>
          </p:cNvPr>
          <p:cNvSpPr txBox="1"/>
          <p:nvPr/>
        </p:nvSpPr>
        <p:spPr>
          <a:xfrm>
            <a:off x="6293561" y="5823356"/>
            <a:ext cx="2371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lvetica" pitchFamily="2" charset="0"/>
              </a:rPr>
              <a:t>Beta energy spectrum.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ABE3E-DA3D-43BC-9DAD-3D9B4A0B5512}"/>
              </a:ext>
            </a:extLst>
          </p:cNvPr>
          <p:cNvSpPr txBox="1"/>
          <p:nvPr/>
        </p:nvSpPr>
        <p:spPr>
          <a:xfrm rot="16200000">
            <a:off x="5110167" y="1656334"/>
            <a:ext cx="1161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Events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1DD4CD-07D9-42E0-A39E-91C7994FD140}"/>
              </a:ext>
            </a:extLst>
          </p:cNvPr>
          <p:cNvSpPr txBox="1"/>
          <p:nvPr/>
        </p:nvSpPr>
        <p:spPr>
          <a:xfrm>
            <a:off x="7165830" y="3106412"/>
            <a:ext cx="1951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Po-214 Alpha Energy (MeV)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E23713-3CE4-472A-A046-093E7A7448D0}"/>
              </a:ext>
            </a:extLst>
          </p:cNvPr>
          <p:cNvSpPr txBox="1"/>
          <p:nvPr/>
        </p:nvSpPr>
        <p:spPr>
          <a:xfrm rot="16200000">
            <a:off x="5112156" y="4226609"/>
            <a:ext cx="1161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Events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8FDA7F-729A-47D6-9E12-678F0B33092F}"/>
              </a:ext>
            </a:extLst>
          </p:cNvPr>
          <p:cNvSpPr txBox="1"/>
          <p:nvPr/>
        </p:nvSpPr>
        <p:spPr>
          <a:xfrm>
            <a:off x="7199536" y="5663338"/>
            <a:ext cx="1804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Bi-214 Beta Energy (MeV)</a:t>
            </a:r>
          </a:p>
        </p:txBody>
      </p:sp>
    </p:spTree>
    <p:extLst>
      <p:ext uri="{BB962C8B-B14F-4D97-AF65-F5344CB8AC3E}">
        <p14:creationId xmlns:p14="http://schemas.microsoft.com/office/powerpoint/2010/main" val="4057581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036A5877-90D9-404F-872F-6F9825932606}" type="datetime1">
              <a:rPr lang="en-US" smtClean="0"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Elise Chavez | Five Minute Five Slides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2500" dirty="0"/>
              <a:t>Where am I now and what is next?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DF6A9AF-D857-401D-B047-3A76B419BF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4514" y="917662"/>
                <a:ext cx="8427543" cy="5022675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rgbClr val="7F7F7F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4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2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2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rgbClr val="50504E"/>
                    </a:solidFill>
                  </a:rPr>
                  <a:t>For now</a:t>
                </a:r>
              </a:p>
              <a:p>
                <a:pPr lvl="1"/>
                <a:r>
                  <a:rPr lang="en-US" sz="1800" dirty="0">
                    <a:solidFill>
                      <a:srgbClr val="50504E"/>
                    </a:solidFill>
                  </a:rPr>
                  <a:t>Got started on the computers and helped our new intern</a:t>
                </a:r>
              </a:p>
              <a:p>
                <a:pPr lvl="1"/>
                <a:r>
                  <a:rPr lang="en-US" sz="1800" dirty="0">
                    <a:solidFill>
                      <a:srgbClr val="50504E"/>
                    </a:solidFill>
                  </a:rPr>
                  <a:t>Fit the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>
                    <a:solidFill>
                      <a:srgbClr val="50504E"/>
                    </a:solidFill>
                  </a:rPr>
                  <a:t> spectrum</a:t>
                </a:r>
              </a:p>
              <a:p>
                <a:pPr lvl="1"/>
                <a:r>
                  <a:rPr lang="en-US" sz="1800" dirty="0">
                    <a:solidFill>
                      <a:srgbClr val="50504E"/>
                    </a:solidFill>
                  </a:rPr>
                  <a:t>Started looking at </a:t>
                </a:r>
                <a:r>
                  <a:rPr lang="en-US" sz="1800" dirty="0" err="1">
                    <a:solidFill>
                      <a:srgbClr val="50504E"/>
                    </a:solidFill>
                  </a:rPr>
                  <a:t>MicroBooNE</a:t>
                </a:r>
                <a:r>
                  <a:rPr lang="en-US" sz="1800" dirty="0">
                    <a:solidFill>
                      <a:srgbClr val="50504E"/>
                    </a:solidFill>
                  </a:rPr>
                  <a:t> simulation</a:t>
                </a:r>
              </a:p>
              <a:p>
                <a:r>
                  <a:rPr lang="en-US" sz="2000" dirty="0">
                    <a:solidFill>
                      <a:srgbClr val="50504E"/>
                    </a:solidFill>
                  </a:rPr>
                  <a:t>What is Next?</a:t>
                </a:r>
              </a:p>
              <a:p>
                <a:pPr lvl="1"/>
                <a:r>
                  <a:rPr lang="en-US" sz="1800" dirty="0">
                    <a:solidFill>
                      <a:srgbClr val="50504E"/>
                    </a:solidFill>
                  </a:rPr>
                  <a:t>Look at the comparison of True vs Reconstructed energy</a:t>
                </a:r>
              </a:p>
              <a:p>
                <a:pPr lvl="1"/>
                <a:r>
                  <a:rPr lang="en-US" sz="1800" dirty="0">
                    <a:solidFill>
                      <a:srgbClr val="50504E"/>
                    </a:solidFill>
                  </a:rPr>
                  <a:t>Develop cuts with Joseph and Fernanda</a:t>
                </a:r>
              </a:p>
              <a:p>
                <a:pPr lvl="1"/>
                <a:r>
                  <a:rPr lang="en-US" sz="1800" dirty="0">
                    <a:solidFill>
                      <a:srgbClr val="50504E"/>
                    </a:solidFill>
                  </a:rPr>
                  <a:t>Try to look at our regions of best precision</a:t>
                </a:r>
                <a:endParaRPr lang="en-US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DF6A9AF-D857-401D-B047-3A76B419B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14" y="917662"/>
                <a:ext cx="8427543" cy="5022675"/>
              </a:xfrm>
              <a:prstGeom prst="rect">
                <a:avLst/>
              </a:prstGeom>
              <a:blipFill>
                <a:blip r:embed="rId2"/>
                <a:stretch>
                  <a:fillRect l="-651" t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14F70FB-2CFE-45B9-A820-320C05EF89FB}"/>
              </a:ext>
            </a:extLst>
          </p:cNvPr>
          <p:cNvSpPr txBox="1"/>
          <p:nvPr/>
        </p:nvSpPr>
        <p:spPr>
          <a:xfrm>
            <a:off x="6152545" y="4326974"/>
            <a:ext cx="14422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lvetica" pitchFamily="2" charset="0"/>
              </a:rPr>
              <a:t>The first comparison plot of Reconstructed vs. True</a:t>
            </a:r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DB3D8672-A51C-4BF0-9B7B-743B1004C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79" y="3701988"/>
            <a:ext cx="4970205" cy="252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4D9377-0661-4E99-99DE-1E5351142FC4}" type="datetime1">
              <a:rPr lang="en-US" smtClean="0"/>
              <a:t>6/15/2021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Elise Chavez | Five Minute Five Slides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Placeholder 6" descr="A picture containing grass, outdoor, tree, field&#10;&#10;Description automatically generated">
            <a:extLst>
              <a:ext uri="{FF2B5EF4-FFF2-40B4-BE49-F238E27FC236}">
                <a16:creationId xmlns:a16="http://schemas.microsoft.com/office/drawing/2014/main" id="{9B777538-5CA0-44F8-923F-F8AD5B4B79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9" r="179"/>
          <a:stretch>
            <a:fillRect/>
          </a:stretch>
        </p:blipFill>
        <p:spPr/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D7479C11-7609-4A29-8DEE-0AB5925CABBC}"/>
              </a:ext>
            </a:extLst>
          </p:cNvPr>
          <p:cNvSpPr/>
          <p:nvPr/>
        </p:nvSpPr>
        <p:spPr>
          <a:xfrm flipH="1">
            <a:off x="967666" y="1340528"/>
            <a:ext cx="2862898" cy="2317072"/>
          </a:xfrm>
          <a:prstGeom prst="wedgeEllipse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7107552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FNAL_PowerPoint_4x3-seasons_052121</Template>
  <TotalTime>1680</TotalTime>
  <Words>822</Words>
  <Application>Microsoft Office PowerPoint</Application>
  <PresentationFormat>On-screen Show (4:3)</PresentationFormat>
  <Paragraphs>114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Cambria Math</vt:lpstr>
      <vt:lpstr>Helvetica</vt:lpstr>
      <vt:lpstr>Fermilab_PPT_090815</vt:lpstr>
      <vt:lpstr>PowerPoint Presentation</vt:lpstr>
      <vt:lpstr>MicroBooNE and DUNE </vt:lpstr>
      <vt:lpstr>MicroBooNE and DUNE </vt:lpstr>
      <vt:lpstr>MicroBooNE and DUNE </vt:lpstr>
      <vt:lpstr>Radon Doping and Precision</vt:lpstr>
      <vt:lpstr>My Project – Data Taking</vt:lpstr>
      <vt:lpstr>My Project – Analysis and Precision Energy</vt:lpstr>
      <vt:lpstr>Where am I now and what is next?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Elise Chavez</dc:creator>
  <cp:lastModifiedBy>Elise Chavez</cp:lastModifiedBy>
  <cp:revision>11</cp:revision>
  <cp:lastPrinted>2014-01-20T19:40:21Z</cp:lastPrinted>
  <dcterms:created xsi:type="dcterms:W3CDTF">2021-06-01T20:55:46Z</dcterms:created>
  <dcterms:modified xsi:type="dcterms:W3CDTF">2021-06-15T16:07:11Z</dcterms:modified>
</cp:coreProperties>
</file>