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Helvetica Neue"/>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HelveticaNeue-regular.fntdata"/><Relationship Id="rId10" Type="http://schemas.openxmlformats.org/officeDocument/2006/relationships/slide" Target="slides/slide5.xml"/><Relationship Id="rId13" Type="http://schemas.openxmlformats.org/officeDocument/2006/relationships/font" Target="fonts/HelveticaNeue-italic.fntdata"/><Relationship Id="rId12" Type="http://schemas.openxmlformats.org/officeDocument/2006/relationships/font" Target="fonts/HelveticaNeue-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HelveticaNeue-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b6c2c917db_0_4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b6c2c917db_0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Hello everybody! My name is Caleb Levy and today I will be talking about my project this summer which is on detecting low surface brightness galaxies using machine vision algorithms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b6c2c917db_0_4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b6c2c917db_0_4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I’d like to start with some brief background and the overarching motivation for this project, which is to better understand dark matter.</a:t>
            </a:r>
            <a:endParaRPr/>
          </a:p>
          <a:p>
            <a:pPr indent="-298450" lvl="0" marL="457200" rtl="0" algn="l">
              <a:spcBef>
                <a:spcPts val="0"/>
              </a:spcBef>
              <a:spcAft>
                <a:spcPts val="0"/>
              </a:spcAft>
              <a:buSzPts val="1100"/>
              <a:buChar char="-"/>
            </a:pPr>
            <a:r>
              <a:rPr lang="en"/>
              <a:t>As you can see in this pie chart depicting the composition of the universe, all of our everyday matter is completely overshadowed by the looming content of dark energy and dark matter.</a:t>
            </a:r>
            <a:endParaRPr/>
          </a:p>
          <a:p>
            <a:pPr indent="-298450" lvl="0" marL="457200" rtl="0" algn="l">
              <a:spcBef>
                <a:spcPts val="0"/>
              </a:spcBef>
              <a:spcAft>
                <a:spcPts val="0"/>
              </a:spcAft>
              <a:buSzPts val="1100"/>
              <a:buChar char="-"/>
            </a:pPr>
            <a:r>
              <a:rPr lang="en"/>
              <a:t>While most physicists are relatively comfortable with this big picture of the universe, the details are a bit unnerving for most, considering we actually have no idea what form Dark Matter takes. The goal of my project this summer is to work towards a better understanding of Dark Matter by devising efficient ways to detect the most diffuse and dark matter dominated galaxies in the universe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b6c2c917db_0_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b6c2c917db_0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 connection we are drawing upon for understanding dark matter from galaxy observations is nicely described by this diagram.</a:t>
            </a:r>
            <a:endParaRPr/>
          </a:p>
          <a:p>
            <a:pPr indent="-298450" lvl="0" marL="457200" rtl="0" algn="l">
              <a:spcBef>
                <a:spcPts val="0"/>
              </a:spcBef>
              <a:spcAft>
                <a:spcPts val="0"/>
              </a:spcAft>
              <a:buSzPts val="1100"/>
              <a:buChar char="-"/>
            </a:pPr>
            <a:r>
              <a:rPr lang="en"/>
              <a:t>On the x axis is the total mass of the dark matter halo that is hosting a galaxy, while the y axis is the fraction of that halo mass that is made of stars.</a:t>
            </a:r>
            <a:endParaRPr/>
          </a:p>
          <a:p>
            <a:pPr indent="-298450" lvl="0" marL="457200" rtl="0" algn="l">
              <a:spcBef>
                <a:spcPts val="0"/>
              </a:spcBef>
              <a:spcAft>
                <a:spcPts val="0"/>
              </a:spcAft>
              <a:buSzPts val="1100"/>
              <a:buChar char="-"/>
            </a:pPr>
            <a:r>
              <a:rPr lang="en"/>
              <a:t>As one would expect, the majority of observations have been able to constrain this curve towards the higher halo masses, and especially when the stellar content is high as these galaxies appear very brightly</a:t>
            </a:r>
            <a:endParaRPr/>
          </a:p>
          <a:p>
            <a:pPr indent="-298450" lvl="0" marL="457200" rtl="0" algn="l">
              <a:spcBef>
                <a:spcPts val="0"/>
              </a:spcBef>
              <a:spcAft>
                <a:spcPts val="0"/>
              </a:spcAft>
              <a:buSzPts val="1100"/>
              <a:buChar char="-"/>
            </a:pPr>
            <a:r>
              <a:rPr lang="en"/>
              <a:t>The galaxies we are interested in detecting are towards the lower end of this curve, where observational support is sparse. </a:t>
            </a:r>
            <a:endParaRPr/>
          </a:p>
          <a:p>
            <a:pPr indent="-298450" lvl="0" marL="457200" rtl="0" algn="l">
              <a:spcBef>
                <a:spcPts val="0"/>
              </a:spcBef>
              <a:spcAft>
                <a:spcPts val="0"/>
              </a:spcAft>
              <a:buSzPts val="1100"/>
              <a:buChar char="-"/>
            </a:pPr>
            <a:r>
              <a:rPr lang="en"/>
              <a:t>These galaxies have low halo masses and are dominated by dark matter, making them very dim and generally difficult to detect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b6c2c917db_0_4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b6c2c917db_0_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Our proposal is to use the machine learning algorithm mask R-CNN, which is a computer vision neural network useful for detecting objects in images and masking them. Our hope is that this algorithm can perform better than the standard algorithms, like the source extractor algorithm, in detecting diffuse galaxies.</a:t>
            </a:r>
            <a:endParaRPr/>
          </a:p>
          <a:p>
            <a:pPr indent="-298450" lvl="0" marL="457200" rtl="0" algn="l">
              <a:spcBef>
                <a:spcPts val="0"/>
              </a:spcBef>
              <a:spcAft>
                <a:spcPts val="0"/>
              </a:spcAft>
              <a:buSzPts val="1100"/>
              <a:buChar char="-"/>
            </a:pPr>
            <a:r>
              <a:rPr lang="en"/>
              <a:t>Previous work in my advisor’s group has shown the tremendous potential of this algorithm in detecting faint objects and artifacts in Dark energy survery data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b6c2c917db_0_4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b6c2c917db_0_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chemeClr val="lt1">
            <a:alpha val="0"/>
          </a:schemeClr>
        </a:solidFill>
      </p:bgPr>
    </p:bg>
    <p:spTree>
      <p:nvGrpSpPr>
        <p:cNvPr id="13" name="Shape 13"/>
        <p:cNvGrpSpPr/>
        <p:nvPr/>
      </p:nvGrpSpPr>
      <p:grpSpPr>
        <a:xfrm>
          <a:off x="0" y="0"/>
          <a:ext cx="0" cy="0"/>
          <a:chOff x="0" y="0"/>
          <a:chExt cx="0" cy="0"/>
        </a:xfrm>
      </p:grpSpPr>
      <p:sp>
        <p:nvSpPr>
          <p:cNvPr id="14" name="Google Shape;14;p2"/>
          <p:cNvSpPr txBox="1"/>
          <p:nvPr>
            <p:ph idx="1" type="body"/>
          </p:nvPr>
        </p:nvSpPr>
        <p:spPr>
          <a:xfrm>
            <a:off x="341927" y="3996570"/>
            <a:ext cx="8499300" cy="935700"/>
          </a:xfrm>
          <a:prstGeom prst="rect">
            <a:avLst/>
          </a:prstGeom>
          <a:noFill/>
          <a:ln>
            <a:noFill/>
          </a:ln>
        </p:spPr>
        <p:txBody>
          <a:bodyPr anchorCtr="0" anchor="t" bIns="45700" lIns="0" spcFirstLastPara="1" rIns="0" wrap="square" tIns="45700">
            <a:noAutofit/>
          </a:bodyPr>
          <a:lstStyle>
            <a:lvl1pPr indent="-228600" lvl="0" marL="457200" marR="0" rtl="0" algn="l">
              <a:spcBef>
                <a:spcPts val="320"/>
              </a:spcBef>
              <a:spcAft>
                <a:spcPts val="0"/>
              </a:spcAft>
              <a:buClr>
                <a:srgbClr val="004C97"/>
              </a:buClr>
              <a:buSzPts val="1600"/>
              <a:buFont typeface="Arial"/>
              <a:buNone/>
              <a:defRPr b="0" i="0" sz="1600" u="none" cap="none" strike="noStrike">
                <a:solidFill>
                  <a:srgbClr val="004C97"/>
                </a:solidFill>
                <a:latin typeface="Helvetica Neue"/>
                <a:ea typeface="Helvetica Neue"/>
                <a:cs typeface="Helvetica Neue"/>
                <a:sym typeface="Helvetica Neue"/>
              </a:defRPr>
            </a:lvl1pPr>
            <a:lvl2pPr indent="-228600" lvl="1" marL="9144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2pPr>
            <a:lvl3pPr indent="-228600" lvl="2" marL="13716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3pPr>
            <a:lvl4pPr indent="-228600" lvl="3" marL="18288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4pPr>
            <a:lvl5pPr indent="-228600" lvl="4" marL="22860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5" name="Google Shape;15;p2"/>
          <p:cNvSpPr/>
          <p:nvPr/>
        </p:nvSpPr>
        <p:spPr>
          <a:xfrm>
            <a:off x="-17762" y="-1"/>
            <a:ext cx="9189600" cy="672600"/>
          </a:xfrm>
          <a:prstGeom prst="rect">
            <a:avLst/>
          </a:prstGeom>
          <a:solidFill>
            <a:srgbClr val="004C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16" name="Google Shape;16;p2"/>
          <p:cNvSpPr txBox="1"/>
          <p:nvPr>
            <p:ph idx="2" type="body"/>
          </p:nvPr>
        </p:nvSpPr>
        <p:spPr>
          <a:xfrm>
            <a:off x="341924" y="3237621"/>
            <a:ext cx="8499300" cy="752400"/>
          </a:xfrm>
          <a:prstGeom prst="rect">
            <a:avLst/>
          </a:prstGeom>
          <a:noFill/>
          <a:ln>
            <a:noFill/>
          </a:ln>
        </p:spPr>
        <p:txBody>
          <a:bodyPr anchorCtr="0" anchor="ctr" bIns="45700" lIns="0" spcFirstLastPara="1" rIns="91425" wrap="square" tIns="45700">
            <a:normAutofit/>
          </a:bodyPr>
          <a:lstStyle>
            <a:lvl1pPr indent="-228600" lvl="0" marL="457200" marR="0" rtl="0" algn="l">
              <a:lnSpc>
                <a:spcPct val="100000"/>
              </a:lnSpc>
              <a:spcBef>
                <a:spcPts val="700"/>
              </a:spcBef>
              <a:spcAft>
                <a:spcPts val="0"/>
              </a:spcAft>
              <a:buClr>
                <a:srgbClr val="004C97"/>
              </a:buClr>
              <a:buSzPts val="2400"/>
              <a:buFont typeface="Arial"/>
              <a:buNone/>
              <a:defRPr b="1" i="0" sz="2400" u="none" cap="none" strike="noStrike">
                <a:solidFill>
                  <a:srgbClr val="004C97"/>
                </a:solidFill>
                <a:latin typeface="Helvetica Neue"/>
                <a:ea typeface="Helvetica Neue"/>
                <a:cs typeface="Helvetica Neue"/>
                <a:sym typeface="Helvetica Neue"/>
              </a:defRPr>
            </a:lvl1pPr>
            <a:lvl2pPr indent="-228600" lvl="1" marL="9144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2pPr>
            <a:lvl3pPr indent="-228600" lvl="2" marL="13716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3pPr>
            <a:lvl4pPr indent="-228600" lvl="3" marL="18288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4pPr>
            <a:lvl5pPr indent="-228600" lvl="4" marL="22860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descr="14-0218-16D.lr.jpg" id="17" name="Google Shape;17;p2"/>
          <p:cNvPicPr preferRelativeResize="0"/>
          <p:nvPr/>
        </p:nvPicPr>
        <p:blipFill rotWithShape="1">
          <a:blip r:embed="rId2">
            <a:alphaModFix/>
          </a:blip>
          <a:srcRect b="29524" l="0" r="0" t="29524"/>
          <a:stretch/>
        </p:blipFill>
        <p:spPr>
          <a:xfrm>
            <a:off x="-17762" y="612759"/>
            <a:ext cx="9189722" cy="2508920"/>
          </a:xfrm>
          <a:prstGeom prst="rect">
            <a:avLst/>
          </a:prstGeom>
          <a:noFill/>
          <a:ln>
            <a:noFill/>
          </a:ln>
        </p:spPr>
      </p:pic>
      <p:pic>
        <p:nvPicPr>
          <p:cNvPr descr="title_header_16x9.pdf" id="18" name="Google Shape;18;p2"/>
          <p:cNvPicPr preferRelativeResize="0"/>
          <p:nvPr/>
        </p:nvPicPr>
        <p:blipFill rotWithShape="1">
          <a:blip r:embed="rId3">
            <a:alphaModFix/>
          </a:blip>
          <a:srcRect b="0" l="1455" r="0" t="0"/>
          <a:stretch/>
        </p:blipFill>
        <p:spPr>
          <a:xfrm>
            <a:off x="-17761" y="187384"/>
            <a:ext cx="9010786" cy="23316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showMasterSp="0">
  <p:cSld name="3_Title Slide">
    <p:bg>
      <p:bgPr>
        <a:solidFill>
          <a:schemeClr val="lt1">
            <a:alpha val="0"/>
          </a:schemeClr>
        </a:solidFill>
      </p:bgPr>
    </p:bg>
    <p:spTree>
      <p:nvGrpSpPr>
        <p:cNvPr id="97" name="Shape 97"/>
        <p:cNvGrpSpPr/>
        <p:nvPr/>
      </p:nvGrpSpPr>
      <p:grpSpPr>
        <a:xfrm>
          <a:off x="0" y="0"/>
          <a:ext cx="0" cy="0"/>
          <a:chOff x="0" y="0"/>
          <a:chExt cx="0" cy="0"/>
        </a:xfrm>
      </p:grpSpPr>
      <p:sp>
        <p:nvSpPr>
          <p:cNvPr id="98" name="Google Shape;98;p11"/>
          <p:cNvSpPr txBox="1"/>
          <p:nvPr>
            <p:ph idx="1" type="body"/>
          </p:nvPr>
        </p:nvSpPr>
        <p:spPr>
          <a:xfrm>
            <a:off x="341927" y="3996570"/>
            <a:ext cx="8499300" cy="935700"/>
          </a:xfrm>
          <a:prstGeom prst="rect">
            <a:avLst/>
          </a:prstGeom>
          <a:noFill/>
          <a:ln>
            <a:noFill/>
          </a:ln>
        </p:spPr>
        <p:txBody>
          <a:bodyPr anchorCtr="0" anchor="t" bIns="45700" lIns="0" spcFirstLastPara="1" rIns="0" wrap="square" tIns="45700">
            <a:noAutofit/>
          </a:bodyPr>
          <a:lstStyle>
            <a:lvl1pPr indent="-228600" lvl="0" marL="457200" marR="0" rtl="0" algn="l">
              <a:spcBef>
                <a:spcPts val="320"/>
              </a:spcBef>
              <a:spcAft>
                <a:spcPts val="0"/>
              </a:spcAft>
              <a:buClr>
                <a:srgbClr val="004C97"/>
              </a:buClr>
              <a:buSzPts val="1600"/>
              <a:buFont typeface="Arial"/>
              <a:buNone/>
              <a:defRPr b="0" i="0" sz="1600" u="none" cap="none" strike="noStrike">
                <a:solidFill>
                  <a:srgbClr val="004C97"/>
                </a:solidFill>
                <a:latin typeface="Helvetica Neue"/>
                <a:ea typeface="Helvetica Neue"/>
                <a:cs typeface="Helvetica Neue"/>
                <a:sym typeface="Helvetica Neue"/>
              </a:defRPr>
            </a:lvl1pPr>
            <a:lvl2pPr indent="-228600" lvl="1" marL="9144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2pPr>
            <a:lvl3pPr indent="-228600" lvl="2" marL="13716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3pPr>
            <a:lvl4pPr indent="-228600" lvl="3" marL="18288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4pPr>
            <a:lvl5pPr indent="-228600" lvl="4" marL="22860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9" name="Google Shape;99;p11"/>
          <p:cNvSpPr/>
          <p:nvPr/>
        </p:nvSpPr>
        <p:spPr>
          <a:xfrm>
            <a:off x="-17762" y="-1"/>
            <a:ext cx="9189600" cy="672600"/>
          </a:xfrm>
          <a:prstGeom prst="rect">
            <a:avLst/>
          </a:prstGeom>
          <a:solidFill>
            <a:srgbClr val="004C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00" name="Google Shape;100;p11"/>
          <p:cNvSpPr txBox="1"/>
          <p:nvPr>
            <p:ph idx="2" type="body"/>
          </p:nvPr>
        </p:nvSpPr>
        <p:spPr>
          <a:xfrm>
            <a:off x="341924" y="3237621"/>
            <a:ext cx="8499300" cy="752400"/>
          </a:xfrm>
          <a:prstGeom prst="rect">
            <a:avLst/>
          </a:prstGeom>
          <a:noFill/>
          <a:ln>
            <a:noFill/>
          </a:ln>
        </p:spPr>
        <p:txBody>
          <a:bodyPr anchorCtr="0" anchor="ctr" bIns="45700" lIns="0" spcFirstLastPara="1" rIns="91425" wrap="square" tIns="45700">
            <a:normAutofit/>
          </a:bodyPr>
          <a:lstStyle>
            <a:lvl1pPr indent="-228600" lvl="0" marL="457200" marR="0" rtl="0" algn="l">
              <a:lnSpc>
                <a:spcPct val="100000"/>
              </a:lnSpc>
              <a:spcBef>
                <a:spcPts val="700"/>
              </a:spcBef>
              <a:spcAft>
                <a:spcPts val="0"/>
              </a:spcAft>
              <a:buClr>
                <a:srgbClr val="004C97"/>
              </a:buClr>
              <a:buSzPts val="2400"/>
              <a:buFont typeface="Arial"/>
              <a:buNone/>
              <a:defRPr b="1" i="0" sz="2400" u="none" cap="none" strike="noStrike">
                <a:solidFill>
                  <a:srgbClr val="004C97"/>
                </a:solidFill>
                <a:latin typeface="Helvetica Neue"/>
                <a:ea typeface="Helvetica Neue"/>
                <a:cs typeface="Helvetica Neue"/>
                <a:sym typeface="Helvetica Neue"/>
              </a:defRPr>
            </a:lvl1pPr>
            <a:lvl2pPr indent="-228600" lvl="1" marL="9144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2pPr>
            <a:lvl3pPr indent="-228600" lvl="2" marL="13716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3pPr>
            <a:lvl4pPr indent="-228600" lvl="3" marL="18288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4pPr>
            <a:lvl5pPr indent="-228600" lvl="4" marL="22860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101" name="Google Shape;101;p11"/>
          <p:cNvPicPr preferRelativeResize="0"/>
          <p:nvPr/>
        </p:nvPicPr>
        <p:blipFill rotWithShape="1">
          <a:blip r:embed="rId2">
            <a:alphaModFix/>
          </a:blip>
          <a:srcRect b="44455" l="0" r="0" t="14644"/>
          <a:stretch/>
        </p:blipFill>
        <p:spPr>
          <a:xfrm>
            <a:off x="-17762" y="612759"/>
            <a:ext cx="9189720" cy="2508918"/>
          </a:xfrm>
          <a:prstGeom prst="rect">
            <a:avLst/>
          </a:prstGeom>
          <a:noFill/>
          <a:ln>
            <a:noFill/>
          </a:ln>
        </p:spPr>
      </p:pic>
      <p:pic>
        <p:nvPicPr>
          <p:cNvPr descr="title_header_16x9.pdf" id="102" name="Google Shape;102;p11"/>
          <p:cNvPicPr preferRelativeResize="0"/>
          <p:nvPr/>
        </p:nvPicPr>
        <p:blipFill rotWithShape="1">
          <a:blip r:embed="rId3">
            <a:alphaModFix/>
          </a:blip>
          <a:srcRect b="0" l="1455" r="0" t="0"/>
          <a:stretch/>
        </p:blipFill>
        <p:spPr>
          <a:xfrm>
            <a:off x="-17761" y="187384"/>
            <a:ext cx="9010786" cy="23316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showMasterSp="0">
  <p:cSld name="4_Title Slide">
    <p:bg>
      <p:bgPr>
        <a:solidFill>
          <a:schemeClr val="lt1">
            <a:alpha val="0"/>
          </a:schemeClr>
        </a:solidFill>
      </p:bgPr>
    </p:bg>
    <p:spTree>
      <p:nvGrpSpPr>
        <p:cNvPr id="103" name="Shape 103"/>
        <p:cNvGrpSpPr/>
        <p:nvPr/>
      </p:nvGrpSpPr>
      <p:grpSpPr>
        <a:xfrm>
          <a:off x="0" y="0"/>
          <a:ext cx="0" cy="0"/>
          <a:chOff x="0" y="0"/>
          <a:chExt cx="0" cy="0"/>
        </a:xfrm>
      </p:grpSpPr>
      <p:sp>
        <p:nvSpPr>
          <p:cNvPr id="104" name="Google Shape;104;p12"/>
          <p:cNvSpPr txBox="1"/>
          <p:nvPr>
            <p:ph idx="1" type="body"/>
          </p:nvPr>
        </p:nvSpPr>
        <p:spPr>
          <a:xfrm>
            <a:off x="341927" y="3996570"/>
            <a:ext cx="8499300" cy="935700"/>
          </a:xfrm>
          <a:prstGeom prst="rect">
            <a:avLst/>
          </a:prstGeom>
          <a:noFill/>
          <a:ln>
            <a:noFill/>
          </a:ln>
        </p:spPr>
        <p:txBody>
          <a:bodyPr anchorCtr="0" anchor="t" bIns="45700" lIns="0" spcFirstLastPara="1" rIns="0" wrap="square" tIns="45700">
            <a:noAutofit/>
          </a:bodyPr>
          <a:lstStyle>
            <a:lvl1pPr indent="-228600" lvl="0" marL="457200" marR="0" rtl="0" algn="l">
              <a:spcBef>
                <a:spcPts val="320"/>
              </a:spcBef>
              <a:spcAft>
                <a:spcPts val="0"/>
              </a:spcAft>
              <a:buClr>
                <a:srgbClr val="004C97"/>
              </a:buClr>
              <a:buSzPts val="1600"/>
              <a:buFont typeface="Arial"/>
              <a:buNone/>
              <a:defRPr b="0" i="0" sz="1600" u="none" cap="none" strike="noStrike">
                <a:solidFill>
                  <a:srgbClr val="004C97"/>
                </a:solidFill>
                <a:latin typeface="Helvetica Neue"/>
                <a:ea typeface="Helvetica Neue"/>
                <a:cs typeface="Helvetica Neue"/>
                <a:sym typeface="Helvetica Neue"/>
              </a:defRPr>
            </a:lvl1pPr>
            <a:lvl2pPr indent="-228600" lvl="1" marL="9144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2pPr>
            <a:lvl3pPr indent="-228600" lvl="2" marL="13716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3pPr>
            <a:lvl4pPr indent="-228600" lvl="3" marL="18288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4pPr>
            <a:lvl5pPr indent="-228600" lvl="4" marL="22860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05" name="Google Shape;105;p12"/>
          <p:cNvSpPr/>
          <p:nvPr/>
        </p:nvSpPr>
        <p:spPr>
          <a:xfrm>
            <a:off x="-17762" y="-1"/>
            <a:ext cx="9189600" cy="672600"/>
          </a:xfrm>
          <a:prstGeom prst="rect">
            <a:avLst/>
          </a:prstGeom>
          <a:solidFill>
            <a:srgbClr val="004C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06" name="Google Shape;106;p12"/>
          <p:cNvSpPr txBox="1"/>
          <p:nvPr>
            <p:ph idx="2" type="body"/>
          </p:nvPr>
        </p:nvSpPr>
        <p:spPr>
          <a:xfrm>
            <a:off x="341924" y="3237621"/>
            <a:ext cx="8499300" cy="752400"/>
          </a:xfrm>
          <a:prstGeom prst="rect">
            <a:avLst/>
          </a:prstGeom>
          <a:noFill/>
          <a:ln>
            <a:noFill/>
          </a:ln>
        </p:spPr>
        <p:txBody>
          <a:bodyPr anchorCtr="0" anchor="ctr" bIns="45700" lIns="0" spcFirstLastPara="1" rIns="91425" wrap="square" tIns="45700">
            <a:normAutofit/>
          </a:bodyPr>
          <a:lstStyle>
            <a:lvl1pPr indent="-228600" lvl="0" marL="457200" marR="0" rtl="0" algn="l">
              <a:lnSpc>
                <a:spcPct val="100000"/>
              </a:lnSpc>
              <a:spcBef>
                <a:spcPts val="700"/>
              </a:spcBef>
              <a:spcAft>
                <a:spcPts val="0"/>
              </a:spcAft>
              <a:buClr>
                <a:srgbClr val="004C97"/>
              </a:buClr>
              <a:buSzPts val="2400"/>
              <a:buFont typeface="Arial"/>
              <a:buNone/>
              <a:defRPr b="1" i="0" sz="2400" u="none" cap="none" strike="noStrike">
                <a:solidFill>
                  <a:srgbClr val="004C97"/>
                </a:solidFill>
                <a:latin typeface="Helvetica Neue"/>
                <a:ea typeface="Helvetica Neue"/>
                <a:cs typeface="Helvetica Neue"/>
                <a:sym typeface="Helvetica Neue"/>
              </a:defRPr>
            </a:lvl1pPr>
            <a:lvl2pPr indent="-228600" lvl="1" marL="9144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2pPr>
            <a:lvl3pPr indent="-228600" lvl="2" marL="13716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3pPr>
            <a:lvl4pPr indent="-228600" lvl="3" marL="18288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4pPr>
            <a:lvl5pPr indent="-228600" lvl="4" marL="22860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107" name="Google Shape;107;p12"/>
          <p:cNvPicPr preferRelativeResize="0"/>
          <p:nvPr/>
        </p:nvPicPr>
        <p:blipFill rotWithShape="1">
          <a:blip r:embed="rId2">
            <a:alphaModFix/>
          </a:blip>
          <a:srcRect b="39239" l="0" r="0" t="19861"/>
          <a:stretch/>
        </p:blipFill>
        <p:spPr>
          <a:xfrm>
            <a:off x="-17762" y="612759"/>
            <a:ext cx="9189720" cy="2508918"/>
          </a:xfrm>
          <a:prstGeom prst="rect">
            <a:avLst/>
          </a:prstGeom>
          <a:noFill/>
          <a:ln>
            <a:noFill/>
          </a:ln>
        </p:spPr>
      </p:pic>
      <p:pic>
        <p:nvPicPr>
          <p:cNvPr descr="title_header_16x9.pdf" id="108" name="Google Shape;108;p12"/>
          <p:cNvPicPr preferRelativeResize="0"/>
          <p:nvPr/>
        </p:nvPicPr>
        <p:blipFill rotWithShape="1">
          <a:blip r:embed="rId3">
            <a:alphaModFix/>
          </a:blip>
          <a:srcRect b="0" l="1455" r="0" t="0"/>
          <a:stretch/>
        </p:blipFill>
        <p:spPr>
          <a:xfrm>
            <a:off x="-17761" y="187384"/>
            <a:ext cx="9010786" cy="23316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showMasterSp="0">
  <p:cSld name="6_Title Slide">
    <p:bg>
      <p:bgPr>
        <a:solidFill>
          <a:schemeClr val="lt1">
            <a:alpha val="0"/>
          </a:schemeClr>
        </a:solidFill>
      </p:bgPr>
    </p:bg>
    <p:spTree>
      <p:nvGrpSpPr>
        <p:cNvPr id="109" name="Shape 109"/>
        <p:cNvGrpSpPr/>
        <p:nvPr/>
      </p:nvGrpSpPr>
      <p:grpSpPr>
        <a:xfrm>
          <a:off x="0" y="0"/>
          <a:ext cx="0" cy="0"/>
          <a:chOff x="0" y="0"/>
          <a:chExt cx="0" cy="0"/>
        </a:xfrm>
      </p:grpSpPr>
      <p:sp>
        <p:nvSpPr>
          <p:cNvPr id="110" name="Google Shape;110;p13"/>
          <p:cNvSpPr txBox="1"/>
          <p:nvPr>
            <p:ph idx="1" type="body"/>
          </p:nvPr>
        </p:nvSpPr>
        <p:spPr>
          <a:xfrm>
            <a:off x="341927" y="3996570"/>
            <a:ext cx="8499300" cy="935700"/>
          </a:xfrm>
          <a:prstGeom prst="rect">
            <a:avLst/>
          </a:prstGeom>
          <a:noFill/>
          <a:ln>
            <a:noFill/>
          </a:ln>
        </p:spPr>
        <p:txBody>
          <a:bodyPr anchorCtr="0" anchor="t" bIns="45700" lIns="0" spcFirstLastPara="1" rIns="0" wrap="square" tIns="45700">
            <a:noAutofit/>
          </a:bodyPr>
          <a:lstStyle>
            <a:lvl1pPr indent="-228600" lvl="0" marL="457200" marR="0" rtl="0" algn="l">
              <a:spcBef>
                <a:spcPts val="320"/>
              </a:spcBef>
              <a:spcAft>
                <a:spcPts val="0"/>
              </a:spcAft>
              <a:buClr>
                <a:srgbClr val="004C97"/>
              </a:buClr>
              <a:buSzPts val="1600"/>
              <a:buFont typeface="Arial"/>
              <a:buNone/>
              <a:defRPr b="0" i="0" sz="1600" u="none" cap="none" strike="noStrike">
                <a:solidFill>
                  <a:srgbClr val="004C97"/>
                </a:solidFill>
                <a:latin typeface="Helvetica Neue"/>
                <a:ea typeface="Helvetica Neue"/>
                <a:cs typeface="Helvetica Neue"/>
                <a:sym typeface="Helvetica Neue"/>
              </a:defRPr>
            </a:lvl1pPr>
            <a:lvl2pPr indent="-228600" lvl="1" marL="9144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2pPr>
            <a:lvl3pPr indent="-228600" lvl="2" marL="13716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3pPr>
            <a:lvl4pPr indent="-228600" lvl="3" marL="18288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4pPr>
            <a:lvl5pPr indent="-228600" lvl="4" marL="22860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11" name="Google Shape;111;p13"/>
          <p:cNvSpPr/>
          <p:nvPr/>
        </p:nvSpPr>
        <p:spPr>
          <a:xfrm>
            <a:off x="-17762" y="-1"/>
            <a:ext cx="9189600" cy="672600"/>
          </a:xfrm>
          <a:prstGeom prst="rect">
            <a:avLst/>
          </a:prstGeom>
          <a:solidFill>
            <a:srgbClr val="004C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12" name="Google Shape;112;p13"/>
          <p:cNvSpPr txBox="1"/>
          <p:nvPr>
            <p:ph idx="2" type="body"/>
          </p:nvPr>
        </p:nvSpPr>
        <p:spPr>
          <a:xfrm>
            <a:off x="341924" y="3237621"/>
            <a:ext cx="8499300" cy="752400"/>
          </a:xfrm>
          <a:prstGeom prst="rect">
            <a:avLst/>
          </a:prstGeom>
          <a:noFill/>
          <a:ln>
            <a:noFill/>
          </a:ln>
        </p:spPr>
        <p:txBody>
          <a:bodyPr anchorCtr="0" anchor="ctr" bIns="45700" lIns="0" spcFirstLastPara="1" rIns="91425" wrap="square" tIns="45700">
            <a:normAutofit/>
          </a:bodyPr>
          <a:lstStyle>
            <a:lvl1pPr indent="-228600" lvl="0" marL="457200" marR="0" rtl="0" algn="l">
              <a:lnSpc>
                <a:spcPct val="100000"/>
              </a:lnSpc>
              <a:spcBef>
                <a:spcPts val="700"/>
              </a:spcBef>
              <a:spcAft>
                <a:spcPts val="0"/>
              </a:spcAft>
              <a:buClr>
                <a:srgbClr val="004C97"/>
              </a:buClr>
              <a:buSzPts val="2400"/>
              <a:buFont typeface="Arial"/>
              <a:buNone/>
              <a:defRPr b="1" i="0" sz="2400" u="none" cap="none" strike="noStrike">
                <a:solidFill>
                  <a:srgbClr val="004C97"/>
                </a:solidFill>
                <a:latin typeface="Helvetica Neue"/>
                <a:ea typeface="Helvetica Neue"/>
                <a:cs typeface="Helvetica Neue"/>
                <a:sym typeface="Helvetica Neue"/>
              </a:defRPr>
            </a:lvl1pPr>
            <a:lvl2pPr indent="-228600" lvl="1" marL="9144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2pPr>
            <a:lvl3pPr indent="-228600" lvl="2" marL="13716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3pPr>
            <a:lvl4pPr indent="-228600" lvl="3" marL="18288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4pPr>
            <a:lvl5pPr indent="-228600" lvl="4" marL="22860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113" name="Google Shape;113;p13"/>
          <p:cNvPicPr preferRelativeResize="0"/>
          <p:nvPr/>
        </p:nvPicPr>
        <p:blipFill rotWithShape="1">
          <a:blip r:embed="rId2">
            <a:alphaModFix/>
          </a:blip>
          <a:srcRect b="16134" l="0" r="0" t="42965"/>
          <a:stretch/>
        </p:blipFill>
        <p:spPr>
          <a:xfrm>
            <a:off x="-17762" y="612759"/>
            <a:ext cx="9189720" cy="2508918"/>
          </a:xfrm>
          <a:prstGeom prst="rect">
            <a:avLst/>
          </a:prstGeom>
          <a:noFill/>
          <a:ln>
            <a:noFill/>
          </a:ln>
        </p:spPr>
      </p:pic>
      <p:pic>
        <p:nvPicPr>
          <p:cNvPr descr="title_header_16x9.pdf" id="114" name="Google Shape;114;p13"/>
          <p:cNvPicPr preferRelativeResize="0"/>
          <p:nvPr/>
        </p:nvPicPr>
        <p:blipFill rotWithShape="1">
          <a:blip r:embed="rId3">
            <a:alphaModFix/>
          </a:blip>
          <a:srcRect b="0" l="1455" r="0" t="0"/>
          <a:stretch/>
        </p:blipFill>
        <p:spPr>
          <a:xfrm>
            <a:off x="-17761" y="187384"/>
            <a:ext cx="9010786" cy="23316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showMasterSp="0">
  <p:cSld name="5_Title Slide">
    <p:bg>
      <p:bgPr>
        <a:solidFill>
          <a:schemeClr val="lt1">
            <a:alpha val="0"/>
          </a:schemeClr>
        </a:solidFill>
      </p:bgPr>
    </p:bg>
    <p:spTree>
      <p:nvGrpSpPr>
        <p:cNvPr id="115" name="Shape 115"/>
        <p:cNvGrpSpPr/>
        <p:nvPr/>
      </p:nvGrpSpPr>
      <p:grpSpPr>
        <a:xfrm>
          <a:off x="0" y="0"/>
          <a:ext cx="0" cy="0"/>
          <a:chOff x="0" y="0"/>
          <a:chExt cx="0" cy="0"/>
        </a:xfrm>
      </p:grpSpPr>
      <p:sp>
        <p:nvSpPr>
          <p:cNvPr id="116" name="Google Shape;116;p14"/>
          <p:cNvSpPr txBox="1"/>
          <p:nvPr>
            <p:ph idx="1" type="body"/>
          </p:nvPr>
        </p:nvSpPr>
        <p:spPr>
          <a:xfrm>
            <a:off x="341927" y="3996570"/>
            <a:ext cx="8499300" cy="935700"/>
          </a:xfrm>
          <a:prstGeom prst="rect">
            <a:avLst/>
          </a:prstGeom>
          <a:noFill/>
          <a:ln>
            <a:noFill/>
          </a:ln>
        </p:spPr>
        <p:txBody>
          <a:bodyPr anchorCtr="0" anchor="t" bIns="45700" lIns="0" spcFirstLastPara="1" rIns="0" wrap="square" tIns="45700">
            <a:noAutofit/>
          </a:bodyPr>
          <a:lstStyle>
            <a:lvl1pPr indent="-228600" lvl="0" marL="457200" marR="0" rtl="0" algn="l">
              <a:spcBef>
                <a:spcPts val="320"/>
              </a:spcBef>
              <a:spcAft>
                <a:spcPts val="0"/>
              </a:spcAft>
              <a:buClr>
                <a:srgbClr val="004C97"/>
              </a:buClr>
              <a:buSzPts val="1600"/>
              <a:buFont typeface="Arial"/>
              <a:buNone/>
              <a:defRPr b="0" i="0" sz="1600" u="none" cap="none" strike="noStrike">
                <a:solidFill>
                  <a:srgbClr val="004C97"/>
                </a:solidFill>
                <a:latin typeface="Helvetica Neue"/>
                <a:ea typeface="Helvetica Neue"/>
                <a:cs typeface="Helvetica Neue"/>
                <a:sym typeface="Helvetica Neue"/>
              </a:defRPr>
            </a:lvl1pPr>
            <a:lvl2pPr indent="-228600" lvl="1" marL="9144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2pPr>
            <a:lvl3pPr indent="-228600" lvl="2" marL="13716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3pPr>
            <a:lvl4pPr indent="-228600" lvl="3" marL="18288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4pPr>
            <a:lvl5pPr indent="-228600" lvl="4" marL="22860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17" name="Google Shape;117;p14"/>
          <p:cNvSpPr/>
          <p:nvPr/>
        </p:nvSpPr>
        <p:spPr>
          <a:xfrm>
            <a:off x="-17762" y="-1"/>
            <a:ext cx="9189600" cy="672600"/>
          </a:xfrm>
          <a:prstGeom prst="rect">
            <a:avLst/>
          </a:prstGeom>
          <a:solidFill>
            <a:srgbClr val="004C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18" name="Google Shape;118;p14"/>
          <p:cNvSpPr txBox="1"/>
          <p:nvPr>
            <p:ph idx="2" type="body"/>
          </p:nvPr>
        </p:nvSpPr>
        <p:spPr>
          <a:xfrm>
            <a:off x="341924" y="3237621"/>
            <a:ext cx="8499300" cy="752400"/>
          </a:xfrm>
          <a:prstGeom prst="rect">
            <a:avLst/>
          </a:prstGeom>
          <a:noFill/>
          <a:ln>
            <a:noFill/>
          </a:ln>
        </p:spPr>
        <p:txBody>
          <a:bodyPr anchorCtr="0" anchor="ctr" bIns="45700" lIns="0" spcFirstLastPara="1" rIns="91425" wrap="square" tIns="45700">
            <a:normAutofit/>
          </a:bodyPr>
          <a:lstStyle>
            <a:lvl1pPr indent="-228600" lvl="0" marL="457200" marR="0" rtl="0" algn="l">
              <a:lnSpc>
                <a:spcPct val="100000"/>
              </a:lnSpc>
              <a:spcBef>
                <a:spcPts val="700"/>
              </a:spcBef>
              <a:spcAft>
                <a:spcPts val="0"/>
              </a:spcAft>
              <a:buClr>
                <a:srgbClr val="004C97"/>
              </a:buClr>
              <a:buSzPts val="2400"/>
              <a:buFont typeface="Arial"/>
              <a:buNone/>
              <a:defRPr b="1" i="0" sz="2400" u="none" cap="none" strike="noStrike">
                <a:solidFill>
                  <a:srgbClr val="004C97"/>
                </a:solidFill>
                <a:latin typeface="Helvetica Neue"/>
                <a:ea typeface="Helvetica Neue"/>
                <a:cs typeface="Helvetica Neue"/>
                <a:sym typeface="Helvetica Neue"/>
              </a:defRPr>
            </a:lvl1pPr>
            <a:lvl2pPr indent="-228600" lvl="1" marL="9144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2pPr>
            <a:lvl3pPr indent="-228600" lvl="2" marL="13716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3pPr>
            <a:lvl4pPr indent="-228600" lvl="3" marL="18288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4pPr>
            <a:lvl5pPr indent="-228600" lvl="4" marL="22860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119" name="Google Shape;119;p14"/>
          <p:cNvPicPr preferRelativeResize="0"/>
          <p:nvPr/>
        </p:nvPicPr>
        <p:blipFill rotWithShape="1">
          <a:blip r:embed="rId2">
            <a:alphaModFix/>
          </a:blip>
          <a:srcRect b="0" l="29" r="28" t="0"/>
          <a:stretch/>
        </p:blipFill>
        <p:spPr>
          <a:xfrm>
            <a:off x="-17762" y="612759"/>
            <a:ext cx="9189721" cy="2508919"/>
          </a:xfrm>
          <a:prstGeom prst="rect">
            <a:avLst/>
          </a:prstGeom>
          <a:noFill/>
          <a:ln>
            <a:noFill/>
          </a:ln>
        </p:spPr>
      </p:pic>
      <p:pic>
        <p:nvPicPr>
          <p:cNvPr descr="title_header_16x9.pdf" id="120" name="Google Shape;120;p14"/>
          <p:cNvPicPr preferRelativeResize="0"/>
          <p:nvPr/>
        </p:nvPicPr>
        <p:blipFill rotWithShape="1">
          <a:blip r:embed="rId3">
            <a:alphaModFix/>
          </a:blip>
          <a:srcRect b="0" l="1455" r="0" t="0"/>
          <a:stretch/>
        </p:blipFill>
        <p:spPr>
          <a:xfrm>
            <a:off x="-17761" y="187384"/>
            <a:ext cx="9010786" cy="23316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1" name="Shape 121"/>
        <p:cNvGrpSpPr/>
        <p:nvPr/>
      </p:nvGrpSpPr>
      <p:grpSpPr>
        <a:xfrm>
          <a:off x="0" y="0"/>
          <a:ext cx="0" cy="0"/>
          <a:chOff x="0" y="0"/>
          <a:chExt cx="0" cy="0"/>
        </a:xfrm>
      </p:grpSpPr>
      <p:sp>
        <p:nvSpPr>
          <p:cNvPr id="122" name="Google Shape;122;p1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5200"/>
              <a:buChar char="●"/>
              <a:defRPr sz="5200"/>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
        <p:nvSpPr>
          <p:cNvPr id="123" name="Google Shape;123;p15"/>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4" name="Google Shape;124;p15"/>
          <p:cNvSpPr txBox="1"/>
          <p:nvPr>
            <p:ph idx="12" type="sldNum"/>
          </p:nvPr>
        </p:nvSpPr>
        <p:spPr>
          <a:xfrm>
            <a:off x="8472458" y="4663217"/>
            <a:ext cx="548700" cy="3936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Bottom: Title &amp; Content" showMasterSp="0">
  <p:cSld name="Logo Bottom: Title &amp; Content">
    <p:spTree>
      <p:nvGrpSpPr>
        <p:cNvPr id="19" name="Shape 19"/>
        <p:cNvGrpSpPr/>
        <p:nvPr/>
      </p:nvGrpSpPr>
      <p:grpSpPr>
        <a:xfrm>
          <a:off x="0" y="0"/>
          <a:ext cx="0" cy="0"/>
          <a:chOff x="0" y="0"/>
          <a:chExt cx="0" cy="0"/>
        </a:xfrm>
      </p:grpSpPr>
      <p:sp>
        <p:nvSpPr>
          <p:cNvPr id="20" name="Google Shape;20;p3"/>
          <p:cNvSpPr txBox="1"/>
          <p:nvPr>
            <p:ph idx="1" type="body"/>
          </p:nvPr>
        </p:nvSpPr>
        <p:spPr>
          <a:xfrm>
            <a:off x="228603" y="728664"/>
            <a:ext cx="8672400" cy="3794400"/>
          </a:xfrm>
          <a:prstGeom prst="rect">
            <a:avLst/>
          </a:prstGeom>
          <a:noFill/>
          <a:ln>
            <a:noFill/>
          </a:ln>
        </p:spPr>
        <p:txBody>
          <a:bodyPr anchorCtr="0" anchor="t" bIns="0" lIns="0" spcFirstLastPara="1" rIns="0" wrap="square" tIns="0">
            <a:noAutofit/>
          </a:bodyPr>
          <a:lstStyle>
            <a:lvl1pPr indent="-342900" lvl="0" marL="457200" marR="0" rtl="0" algn="l">
              <a:spcBef>
                <a:spcPts val="984"/>
              </a:spcBef>
              <a:spcAft>
                <a:spcPts val="0"/>
              </a:spcAft>
              <a:buClr>
                <a:srgbClr val="505050"/>
              </a:buClr>
              <a:buSzPts val="1800"/>
              <a:buFont typeface="Arial"/>
              <a:buChar char="•"/>
              <a:defRPr b="0" i="0" sz="1800" u="none" cap="none" strike="noStrike">
                <a:solidFill>
                  <a:srgbClr val="505050"/>
                </a:solidFill>
                <a:latin typeface="Helvetica Neue"/>
                <a:ea typeface="Helvetica Neue"/>
                <a:cs typeface="Helvetica Neue"/>
                <a:sym typeface="Helvetica Neue"/>
              </a:defRPr>
            </a:lvl1pPr>
            <a:lvl2pPr indent="-228600" lvl="1" marL="914400" marR="0" rtl="0" algn="l">
              <a:lnSpc>
                <a:spcPct val="100000"/>
              </a:lnSpc>
              <a:spcBef>
                <a:spcPts val="984"/>
              </a:spcBef>
              <a:spcAft>
                <a:spcPts val="0"/>
              </a:spcAft>
              <a:buClr>
                <a:srgbClr val="505050"/>
              </a:buClr>
              <a:buSzPts val="1600"/>
              <a:buFont typeface="Arial"/>
              <a:buNone/>
              <a:defRPr b="0" i="0" sz="1600" u="none" cap="none" strike="noStrike">
                <a:solidFill>
                  <a:srgbClr val="505050"/>
                </a:solidFill>
                <a:latin typeface="Helvetica Neue"/>
                <a:ea typeface="Helvetica Neue"/>
                <a:cs typeface="Helvetica Neue"/>
                <a:sym typeface="Helvetica Neue"/>
              </a:defRPr>
            </a:lvl2pPr>
            <a:lvl3pPr indent="-228600" lvl="2" marL="1371600" marR="0" rtl="0" algn="l">
              <a:lnSpc>
                <a:spcPct val="100000"/>
              </a:lnSpc>
              <a:spcBef>
                <a:spcPts val="984"/>
              </a:spcBef>
              <a:spcAft>
                <a:spcPts val="0"/>
              </a:spcAft>
              <a:buClr>
                <a:srgbClr val="505050"/>
              </a:buClr>
              <a:buSzPts val="1500"/>
              <a:buFont typeface="Arial"/>
              <a:buNone/>
              <a:defRPr b="0" i="0" sz="1500" u="none" cap="none" strike="noStrike">
                <a:solidFill>
                  <a:srgbClr val="505050"/>
                </a:solidFill>
                <a:latin typeface="Helvetica Neue"/>
                <a:ea typeface="Helvetica Neue"/>
                <a:cs typeface="Helvetica Neue"/>
                <a:sym typeface="Helvetica Neue"/>
              </a:defRPr>
            </a:lvl3pPr>
            <a:lvl4pPr indent="-228600" lvl="3" marL="1828800" marR="0" rtl="0" algn="l">
              <a:lnSpc>
                <a:spcPct val="100000"/>
              </a:lnSpc>
              <a:spcBef>
                <a:spcPts val="984"/>
              </a:spcBef>
              <a:spcAft>
                <a:spcPts val="0"/>
              </a:spcAft>
              <a:buClr>
                <a:srgbClr val="505050"/>
              </a:buClr>
              <a:buSzPts val="1400"/>
              <a:buFont typeface="Arial"/>
              <a:buNone/>
              <a:defRPr b="0" i="0" sz="1400" u="none" cap="none" strike="noStrike">
                <a:solidFill>
                  <a:srgbClr val="505050"/>
                </a:solidFill>
                <a:latin typeface="Helvetica Neue"/>
                <a:ea typeface="Helvetica Neue"/>
                <a:cs typeface="Helvetica Neue"/>
                <a:sym typeface="Helvetica Neue"/>
              </a:defRPr>
            </a:lvl4pPr>
            <a:lvl5pPr indent="-228600" lvl="4" marL="2286000" marR="0" rtl="0" algn="l">
              <a:lnSpc>
                <a:spcPct val="100000"/>
              </a:lnSpc>
              <a:spcBef>
                <a:spcPts val="984"/>
              </a:spcBef>
              <a:spcAft>
                <a:spcPts val="0"/>
              </a:spcAft>
              <a:buClr>
                <a:srgbClr val="505050"/>
              </a:buClr>
              <a:buSzPts val="1400"/>
              <a:buFont typeface="Arial"/>
              <a:buNone/>
              <a:defRPr b="0" i="0" sz="1400" u="none" cap="none" strike="noStrike">
                <a:solidFill>
                  <a:srgbClr val="505050"/>
                </a:solidFill>
                <a:latin typeface="Helvetica Neue"/>
                <a:ea typeface="Helvetica Neue"/>
                <a:cs typeface="Helvetica Neue"/>
                <a:sym typeface="Helvetica Neue"/>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1" name="Google Shape;21;p3"/>
          <p:cNvSpPr txBox="1"/>
          <p:nvPr>
            <p:ph type="title"/>
          </p:nvPr>
        </p:nvSpPr>
        <p:spPr>
          <a:xfrm>
            <a:off x="228600" y="188814"/>
            <a:ext cx="8686800" cy="32100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1" i="0" sz="2200" u="none" cap="none" strike="noStrike">
                <a:solidFill>
                  <a:srgbClr val="004C97"/>
                </a:solidFill>
                <a:latin typeface="Helvetica Neue"/>
                <a:ea typeface="Helvetica Neue"/>
                <a:cs typeface="Helvetica Neue"/>
                <a:sym typeface="Helvetica Neue"/>
              </a:defRPr>
            </a:lvl1pPr>
            <a:lvl2pPr lvl="1"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2pPr>
            <a:lvl3pPr lvl="2"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3pPr>
            <a:lvl4pPr lvl="3"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4pPr>
            <a:lvl5pPr lvl="4"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5pPr>
            <a:lvl6pPr lvl="5"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6pPr>
            <a:lvl7pPr lvl="6"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7pPr>
            <a:lvl8pPr lvl="7"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8pPr>
            <a:lvl9pPr lvl="8"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9pPr>
          </a:lstStyle>
          <a:p/>
        </p:txBody>
      </p:sp>
      <p:sp>
        <p:nvSpPr>
          <p:cNvPr id="22" name="Google Shape;22;p3"/>
          <p:cNvSpPr txBox="1"/>
          <p:nvPr>
            <p:ph idx="10" type="dt"/>
          </p:nvPr>
        </p:nvSpPr>
        <p:spPr>
          <a:xfrm>
            <a:off x="736827" y="4878161"/>
            <a:ext cx="675300" cy="1809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sz="900">
                <a:solidFill>
                  <a:srgbClr val="004C97"/>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1530603" y="4878161"/>
            <a:ext cx="6262200" cy="1821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sz="900">
                <a:solidFill>
                  <a:srgbClr val="004C97"/>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222250" y="4878161"/>
            <a:ext cx="414300" cy="177900"/>
          </a:xfrm>
          <a:prstGeom prst="rect">
            <a:avLst/>
          </a:prstGeom>
          <a:noFill/>
          <a:ln>
            <a:noFill/>
          </a:ln>
        </p:spPr>
        <p:txBody>
          <a:bodyPr anchorCtr="0" anchor="t" bIns="0" lIns="0" spcFirstLastPara="1" rIns="0" wrap="square" tIns="0">
            <a:noAutofit/>
          </a:bodyPr>
          <a:lstStyle>
            <a:lvl1pPr indent="0" lvl="0" marL="0" marR="0" algn="l">
              <a:spcBef>
                <a:spcPts val="0"/>
              </a:spcBef>
              <a:spcAft>
                <a:spcPts val="0"/>
              </a:spcAft>
              <a:buNone/>
              <a:defRPr sz="900">
                <a:solidFill>
                  <a:srgbClr val="004C97"/>
                </a:solidFill>
                <a:latin typeface="Helvetica Neue"/>
                <a:ea typeface="Helvetica Neue"/>
                <a:cs typeface="Helvetica Neue"/>
                <a:sym typeface="Helvetica Neue"/>
              </a:defRPr>
            </a:lvl1pPr>
            <a:lvl2pPr indent="0" lvl="1" marL="0" marR="0" algn="l">
              <a:spcBef>
                <a:spcPts val="0"/>
              </a:spcBef>
              <a:spcAft>
                <a:spcPts val="0"/>
              </a:spcAft>
              <a:buNone/>
              <a:defRPr sz="900">
                <a:solidFill>
                  <a:srgbClr val="004C97"/>
                </a:solidFill>
                <a:latin typeface="Helvetica Neue"/>
                <a:ea typeface="Helvetica Neue"/>
                <a:cs typeface="Helvetica Neue"/>
                <a:sym typeface="Helvetica Neue"/>
              </a:defRPr>
            </a:lvl2pPr>
            <a:lvl3pPr indent="0" lvl="2" marL="0" marR="0" algn="l">
              <a:spcBef>
                <a:spcPts val="0"/>
              </a:spcBef>
              <a:spcAft>
                <a:spcPts val="0"/>
              </a:spcAft>
              <a:buNone/>
              <a:defRPr sz="900">
                <a:solidFill>
                  <a:srgbClr val="004C97"/>
                </a:solidFill>
                <a:latin typeface="Helvetica Neue"/>
                <a:ea typeface="Helvetica Neue"/>
                <a:cs typeface="Helvetica Neue"/>
                <a:sym typeface="Helvetica Neue"/>
              </a:defRPr>
            </a:lvl3pPr>
            <a:lvl4pPr indent="0" lvl="3" marL="0" marR="0" algn="l">
              <a:spcBef>
                <a:spcPts val="0"/>
              </a:spcBef>
              <a:spcAft>
                <a:spcPts val="0"/>
              </a:spcAft>
              <a:buNone/>
              <a:defRPr sz="900">
                <a:solidFill>
                  <a:srgbClr val="004C97"/>
                </a:solidFill>
                <a:latin typeface="Helvetica Neue"/>
                <a:ea typeface="Helvetica Neue"/>
                <a:cs typeface="Helvetica Neue"/>
                <a:sym typeface="Helvetica Neue"/>
              </a:defRPr>
            </a:lvl4pPr>
            <a:lvl5pPr indent="0" lvl="4" marL="0" marR="0" algn="l">
              <a:spcBef>
                <a:spcPts val="0"/>
              </a:spcBef>
              <a:spcAft>
                <a:spcPts val="0"/>
              </a:spcAft>
              <a:buNone/>
              <a:defRPr sz="900">
                <a:solidFill>
                  <a:srgbClr val="004C97"/>
                </a:solidFill>
                <a:latin typeface="Helvetica Neue"/>
                <a:ea typeface="Helvetica Neue"/>
                <a:cs typeface="Helvetica Neue"/>
                <a:sym typeface="Helvetica Neue"/>
              </a:defRPr>
            </a:lvl5pPr>
            <a:lvl6pPr indent="0" lvl="5" marL="0" marR="0" algn="l">
              <a:spcBef>
                <a:spcPts val="0"/>
              </a:spcBef>
              <a:spcAft>
                <a:spcPts val="0"/>
              </a:spcAft>
              <a:buNone/>
              <a:defRPr sz="900">
                <a:solidFill>
                  <a:srgbClr val="004C97"/>
                </a:solidFill>
                <a:latin typeface="Helvetica Neue"/>
                <a:ea typeface="Helvetica Neue"/>
                <a:cs typeface="Helvetica Neue"/>
                <a:sym typeface="Helvetica Neue"/>
              </a:defRPr>
            </a:lvl6pPr>
            <a:lvl7pPr indent="0" lvl="6" marL="0" marR="0" algn="l">
              <a:spcBef>
                <a:spcPts val="0"/>
              </a:spcBef>
              <a:spcAft>
                <a:spcPts val="0"/>
              </a:spcAft>
              <a:buNone/>
              <a:defRPr sz="900">
                <a:solidFill>
                  <a:srgbClr val="004C97"/>
                </a:solidFill>
                <a:latin typeface="Helvetica Neue"/>
                <a:ea typeface="Helvetica Neue"/>
                <a:cs typeface="Helvetica Neue"/>
                <a:sym typeface="Helvetica Neue"/>
              </a:defRPr>
            </a:lvl7pPr>
            <a:lvl8pPr indent="0" lvl="7" marL="0" marR="0" algn="l">
              <a:spcBef>
                <a:spcPts val="0"/>
              </a:spcBef>
              <a:spcAft>
                <a:spcPts val="0"/>
              </a:spcAft>
              <a:buNone/>
              <a:defRPr sz="900">
                <a:solidFill>
                  <a:srgbClr val="004C97"/>
                </a:solidFill>
                <a:latin typeface="Helvetica Neue"/>
                <a:ea typeface="Helvetica Neue"/>
                <a:cs typeface="Helvetica Neue"/>
                <a:sym typeface="Helvetica Neue"/>
              </a:defRPr>
            </a:lvl8pPr>
            <a:lvl9pPr indent="0" lvl="8" marL="0" marR="0" algn="l">
              <a:spcBef>
                <a:spcPts val="0"/>
              </a:spcBef>
              <a:spcAft>
                <a:spcPts val="0"/>
              </a:spcAft>
              <a:buNone/>
              <a:defRPr sz="900">
                <a:solidFill>
                  <a:srgbClr val="004C97"/>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
              <a:t>‹#›</a:t>
            </a:fld>
            <a:endParaRPr/>
          </a:p>
        </p:txBody>
      </p:sp>
      <p:pic>
        <p:nvPicPr>
          <p:cNvPr descr="A picture containing icon&#10;&#10;Description automatically generated" id="25" name="Google Shape;25;p3"/>
          <p:cNvPicPr preferRelativeResize="0"/>
          <p:nvPr/>
        </p:nvPicPr>
        <p:blipFill rotWithShape="1">
          <a:blip r:embed="rId2">
            <a:alphaModFix/>
          </a:blip>
          <a:srcRect b="0" l="0" r="0" t="0"/>
          <a:stretch/>
        </p:blipFill>
        <p:spPr>
          <a:xfrm>
            <a:off x="7816531" y="4671986"/>
            <a:ext cx="1108394" cy="199149"/>
          </a:xfrm>
          <a:prstGeom prst="rect">
            <a:avLst/>
          </a:prstGeom>
          <a:noFill/>
          <a:ln>
            <a:noFill/>
          </a:ln>
        </p:spPr>
      </p:pic>
      <p:sp>
        <p:nvSpPr>
          <p:cNvPr id="26" name="Google Shape;26;p3"/>
          <p:cNvSpPr/>
          <p:nvPr/>
        </p:nvSpPr>
        <p:spPr>
          <a:xfrm>
            <a:off x="219075" y="4737100"/>
            <a:ext cx="7531200" cy="72900"/>
          </a:xfrm>
          <a:prstGeom prst="rect">
            <a:avLst/>
          </a:prstGeom>
          <a:solidFill>
            <a:srgbClr val="97D7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Bottom: Comparison" showMasterSp="0">
  <p:cSld name="Logo Bottom: Comparison">
    <p:spTree>
      <p:nvGrpSpPr>
        <p:cNvPr id="27" name="Shape 27"/>
        <p:cNvGrpSpPr/>
        <p:nvPr/>
      </p:nvGrpSpPr>
      <p:grpSpPr>
        <a:xfrm>
          <a:off x="0" y="0"/>
          <a:ext cx="0" cy="0"/>
          <a:chOff x="0" y="0"/>
          <a:chExt cx="0" cy="0"/>
        </a:xfrm>
      </p:grpSpPr>
      <p:sp>
        <p:nvSpPr>
          <p:cNvPr id="28" name="Google Shape;28;p4"/>
          <p:cNvSpPr txBox="1"/>
          <p:nvPr>
            <p:ph idx="1" type="body"/>
          </p:nvPr>
        </p:nvSpPr>
        <p:spPr>
          <a:xfrm>
            <a:off x="228601" y="728663"/>
            <a:ext cx="4206300" cy="27252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984"/>
              </a:spcBef>
              <a:spcAft>
                <a:spcPts val="0"/>
              </a:spcAft>
              <a:buClr>
                <a:srgbClr val="505050"/>
              </a:buClr>
              <a:buSzPts val="1800"/>
              <a:buFont typeface="Arial"/>
              <a:buNone/>
              <a:defRPr b="0" i="0" sz="1800" u="none" cap="none" strike="noStrike">
                <a:solidFill>
                  <a:srgbClr val="505050"/>
                </a:solidFill>
                <a:latin typeface="Helvetica Neue"/>
                <a:ea typeface="Helvetica Neue"/>
                <a:cs typeface="Helvetica Neue"/>
                <a:sym typeface="Helvetica Neue"/>
              </a:defRPr>
            </a:lvl1pPr>
            <a:lvl2pPr indent="-330200" lvl="1" marL="914400" marR="0" rtl="0" algn="l">
              <a:spcBef>
                <a:spcPts val="984"/>
              </a:spcBef>
              <a:spcAft>
                <a:spcPts val="0"/>
              </a:spcAft>
              <a:buClr>
                <a:srgbClr val="505050"/>
              </a:buClr>
              <a:buSzPts val="1600"/>
              <a:buFont typeface="Arial"/>
              <a:buChar char="–"/>
              <a:defRPr b="0" i="0" sz="1600" u="none" cap="none" strike="noStrike">
                <a:solidFill>
                  <a:srgbClr val="505050"/>
                </a:solidFill>
                <a:latin typeface="Helvetica Neue"/>
                <a:ea typeface="Helvetica Neue"/>
                <a:cs typeface="Helvetica Neue"/>
                <a:sym typeface="Helvetica Neue"/>
              </a:defRPr>
            </a:lvl2pPr>
            <a:lvl3pPr indent="-323850" lvl="2" marL="1371600" marR="0" rtl="0" algn="l">
              <a:spcBef>
                <a:spcPts val="984"/>
              </a:spcBef>
              <a:spcAft>
                <a:spcPts val="0"/>
              </a:spcAft>
              <a:buClr>
                <a:srgbClr val="505050"/>
              </a:buClr>
              <a:buSzPts val="1500"/>
              <a:buFont typeface="Arial"/>
              <a:buChar char="•"/>
              <a:defRPr b="0" i="0" sz="1500" u="none" cap="none" strike="noStrike">
                <a:solidFill>
                  <a:srgbClr val="505050"/>
                </a:solidFill>
                <a:latin typeface="Helvetica Neue"/>
                <a:ea typeface="Helvetica Neue"/>
                <a:cs typeface="Helvetica Neue"/>
                <a:sym typeface="Helvetica Neue"/>
              </a:defRPr>
            </a:lvl3pPr>
            <a:lvl4pPr indent="-317500" lvl="3" marL="1828800" marR="0" rtl="0" algn="l">
              <a:spcBef>
                <a:spcPts val="984"/>
              </a:spcBef>
              <a:spcAft>
                <a:spcPts val="0"/>
              </a:spcAft>
              <a:buClr>
                <a:srgbClr val="505050"/>
              </a:buClr>
              <a:buSzPts val="1400"/>
              <a:buFont typeface="Arial"/>
              <a:buChar char="–"/>
              <a:defRPr b="0" i="0" sz="1400" u="none" cap="none" strike="noStrike">
                <a:solidFill>
                  <a:srgbClr val="505050"/>
                </a:solidFill>
                <a:latin typeface="Helvetica Neue"/>
                <a:ea typeface="Helvetica Neue"/>
                <a:cs typeface="Helvetica Neue"/>
                <a:sym typeface="Helvetica Neue"/>
              </a:defRPr>
            </a:lvl4pPr>
            <a:lvl5pPr indent="-317500" lvl="4" marL="2286000" marR="0" rtl="0" algn="l">
              <a:spcBef>
                <a:spcPts val="984"/>
              </a:spcBef>
              <a:spcAft>
                <a:spcPts val="0"/>
              </a:spcAft>
              <a:buClr>
                <a:srgbClr val="505050"/>
              </a:buClr>
              <a:buSzPts val="1400"/>
              <a:buFont typeface="Arial"/>
              <a:buChar char="•"/>
              <a:defRPr b="0" i="0" sz="1400" u="none" cap="none" strike="noStrike">
                <a:solidFill>
                  <a:srgbClr val="505050"/>
                </a:solidFill>
                <a:latin typeface="Helvetica Neue"/>
                <a:ea typeface="Helvetica Neue"/>
                <a:cs typeface="Helvetica Neue"/>
                <a:sym typeface="Helvetica Neue"/>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9" name="Google Shape;29;p4"/>
          <p:cNvSpPr txBox="1"/>
          <p:nvPr>
            <p:ph idx="2" type="body"/>
          </p:nvPr>
        </p:nvSpPr>
        <p:spPr>
          <a:xfrm>
            <a:off x="4692455" y="728663"/>
            <a:ext cx="4215300" cy="2725200"/>
          </a:xfrm>
          <a:prstGeom prst="rect">
            <a:avLst/>
          </a:prstGeom>
          <a:noFill/>
          <a:ln>
            <a:noFill/>
          </a:ln>
        </p:spPr>
        <p:txBody>
          <a:bodyPr anchorCtr="0" anchor="t" bIns="0" lIns="0" spcFirstLastPara="1" rIns="0" wrap="square" tIns="0">
            <a:noAutofit/>
          </a:bodyPr>
          <a:lstStyle>
            <a:lvl1pPr indent="-342900" lvl="0" marL="457200" marR="0" rtl="0" algn="l">
              <a:lnSpc>
                <a:spcPct val="100000"/>
              </a:lnSpc>
              <a:spcBef>
                <a:spcPts val="984"/>
              </a:spcBef>
              <a:spcAft>
                <a:spcPts val="0"/>
              </a:spcAft>
              <a:buClr>
                <a:srgbClr val="505050"/>
              </a:buClr>
              <a:buSzPts val="1800"/>
              <a:buFont typeface="Arial"/>
              <a:buChar char="•"/>
              <a:defRPr b="0" i="0" sz="1800" u="none" cap="none" strike="noStrike">
                <a:solidFill>
                  <a:srgbClr val="505050"/>
                </a:solidFill>
                <a:latin typeface="Helvetica Neue"/>
                <a:ea typeface="Helvetica Neue"/>
                <a:cs typeface="Helvetica Neue"/>
                <a:sym typeface="Helvetica Neue"/>
              </a:defRPr>
            </a:lvl1pPr>
            <a:lvl2pPr indent="-330200" lvl="1" marL="914400" marR="0" rtl="0" algn="l">
              <a:spcBef>
                <a:spcPts val="984"/>
              </a:spcBef>
              <a:spcAft>
                <a:spcPts val="0"/>
              </a:spcAft>
              <a:buClr>
                <a:srgbClr val="505050"/>
              </a:buClr>
              <a:buSzPts val="1600"/>
              <a:buFont typeface="Arial"/>
              <a:buChar char="–"/>
              <a:defRPr b="0" i="0" sz="1600" u="none" cap="none" strike="noStrike">
                <a:solidFill>
                  <a:srgbClr val="505050"/>
                </a:solidFill>
                <a:latin typeface="Helvetica Neue"/>
                <a:ea typeface="Helvetica Neue"/>
                <a:cs typeface="Helvetica Neue"/>
                <a:sym typeface="Helvetica Neue"/>
              </a:defRPr>
            </a:lvl2pPr>
            <a:lvl3pPr indent="-323850" lvl="2" marL="1371600" marR="0" rtl="0" algn="l">
              <a:spcBef>
                <a:spcPts val="984"/>
              </a:spcBef>
              <a:spcAft>
                <a:spcPts val="0"/>
              </a:spcAft>
              <a:buClr>
                <a:srgbClr val="505050"/>
              </a:buClr>
              <a:buSzPts val="1500"/>
              <a:buFont typeface="Arial"/>
              <a:buChar char="•"/>
              <a:defRPr b="0" i="0" sz="1500" u="none" cap="none" strike="noStrike">
                <a:solidFill>
                  <a:srgbClr val="505050"/>
                </a:solidFill>
                <a:latin typeface="Helvetica Neue"/>
                <a:ea typeface="Helvetica Neue"/>
                <a:cs typeface="Helvetica Neue"/>
                <a:sym typeface="Helvetica Neue"/>
              </a:defRPr>
            </a:lvl3pPr>
            <a:lvl4pPr indent="-317500" lvl="3" marL="1828800" marR="0" rtl="0" algn="l">
              <a:spcBef>
                <a:spcPts val="984"/>
              </a:spcBef>
              <a:spcAft>
                <a:spcPts val="0"/>
              </a:spcAft>
              <a:buClr>
                <a:srgbClr val="505050"/>
              </a:buClr>
              <a:buSzPts val="1400"/>
              <a:buFont typeface="Arial"/>
              <a:buChar char="–"/>
              <a:defRPr b="0" i="0" sz="1400" u="none" cap="none" strike="noStrike">
                <a:solidFill>
                  <a:srgbClr val="505050"/>
                </a:solidFill>
                <a:latin typeface="Helvetica Neue"/>
                <a:ea typeface="Helvetica Neue"/>
                <a:cs typeface="Helvetica Neue"/>
                <a:sym typeface="Helvetica Neue"/>
              </a:defRPr>
            </a:lvl4pPr>
            <a:lvl5pPr indent="-317500" lvl="4" marL="2286000" marR="0" rtl="0" algn="l">
              <a:spcBef>
                <a:spcPts val="984"/>
              </a:spcBef>
              <a:spcAft>
                <a:spcPts val="0"/>
              </a:spcAft>
              <a:buClr>
                <a:srgbClr val="505050"/>
              </a:buClr>
              <a:buSzPts val="1400"/>
              <a:buFont typeface="Arial"/>
              <a:buChar char="•"/>
              <a:defRPr b="0" i="0" sz="1400" u="none" cap="none" strike="noStrike">
                <a:solidFill>
                  <a:srgbClr val="505050"/>
                </a:solidFill>
                <a:latin typeface="Helvetica Neue"/>
                <a:ea typeface="Helvetica Neue"/>
                <a:cs typeface="Helvetica Neue"/>
                <a:sym typeface="Helvetica Neue"/>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0" name="Google Shape;30;p4"/>
          <p:cNvSpPr txBox="1"/>
          <p:nvPr>
            <p:ph idx="3" type="body"/>
          </p:nvPr>
        </p:nvSpPr>
        <p:spPr>
          <a:xfrm>
            <a:off x="229365" y="3573827"/>
            <a:ext cx="4205400" cy="949500"/>
          </a:xfrm>
          <a:prstGeom prst="rect">
            <a:avLst/>
          </a:prstGeom>
          <a:noFill/>
          <a:ln>
            <a:noFill/>
          </a:ln>
        </p:spPr>
        <p:txBody>
          <a:bodyPr anchorCtr="0" anchor="t" bIns="0" lIns="0" spcFirstLastPara="1" rIns="0" wrap="square" tIns="0">
            <a:noAutofit/>
          </a:bodyPr>
          <a:lstStyle>
            <a:lvl1pPr indent="-228600" lvl="0" marL="457200" marR="0" rtl="0" algn="l">
              <a:spcBef>
                <a:spcPts val="260"/>
              </a:spcBef>
              <a:spcAft>
                <a:spcPts val="0"/>
              </a:spcAft>
              <a:buClr>
                <a:srgbClr val="004C97"/>
              </a:buClr>
              <a:buSzPts val="1300"/>
              <a:buFont typeface="Arial"/>
              <a:buNone/>
              <a:defRPr b="1" i="0" sz="1300" u="none" cap="none" strike="noStrike">
                <a:solidFill>
                  <a:srgbClr val="004C97"/>
                </a:solidFill>
                <a:latin typeface="Helvetica Neue"/>
                <a:ea typeface="Helvetica Neue"/>
                <a:cs typeface="Helvetica Neue"/>
                <a:sym typeface="Helvetica Neue"/>
              </a:defRPr>
            </a:lvl1pPr>
            <a:lvl2pPr indent="-228600" lvl="1" marL="914400" marR="0" rtl="0" algn="l">
              <a:spcBef>
                <a:spcPts val="240"/>
              </a:spcBef>
              <a:spcAft>
                <a:spcPts val="0"/>
              </a:spcAft>
              <a:buClr>
                <a:srgbClr val="7F7F7F"/>
              </a:buClr>
              <a:buSzPts val="1200"/>
              <a:buFont typeface="Arial"/>
              <a:buNone/>
              <a:defRPr b="0" i="0" sz="1200" u="none" cap="none" strike="noStrike">
                <a:solidFill>
                  <a:srgbClr val="7F7F7F"/>
                </a:solidFill>
                <a:latin typeface="Helvetica Neue"/>
                <a:ea typeface="Helvetica Neue"/>
                <a:cs typeface="Helvetica Neue"/>
                <a:sym typeface="Helvetica Neue"/>
              </a:defRPr>
            </a:lvl2pPr>
            <a:lvl3pPr indent="-228600" lvl="2" marL="1371600" marR="0" rtl="0" algn="l">
              <a:spcBef>
                <a:spcPts val="200"/>
              </a:spcBef>
              <a:spcAft>
                <a:spcPts val="0"/>
              </a:spcAft>
              <a:buClr>
                <a:srgbClr val="7F7F7F"/>
              </a:buClr>
              <a:buSzPts val="1000"/>
              <a:buFont typeface="Arial"/>
              <a:buNone/>
              <a:defRPr b="0" i="0" sz="1000" u="none" cap="none" strike="noStrike">
                <a:solidFill>
                  <a:srgbClr val="7F7F7F"/>
                </a:solidFill>
                <a:latin typeface="Helvetica Neue"/>
                <a:ea typeface="Helvetica Neue"/>
                <a:cs typeface="Helvetica Neue"/>
                <a:sym typeface="Helvetica Neue"/>
              </a:defRPr>
            </a:lvl3pPr>
            <a:lvl4pPr indent="-228600" lvl="3" marL="1828800" marR="0" rtl="0" algn="l">
              <a:spcBef>
                <a:spcPts val="180"/>
              </a:spcBef>
              <a:spcAft>
                <a:spcPts val="0"/>
              </a:spcAft>
              <a:buClr>
                <a:srgbClr val="7F7F7F"/>
              </a:buClr>
              <a:buSzPts val="900"/>
              <a:buFont typeface="Arial"/>
              <a:buNone/>
              <a:defRPr b="0" i="0" sz="900" u="none" cap="none" strike="noStrike">
                <a:solidFill>
                  <a:srgbClr val="7F7F7F"/>
                </a:solidFill>
                <a:latin typeface="Helvetica Neue"/>
                <a:ea typeface="Helvetica Neue"/>
                <a:cs typeface="Helvetica Neue"/>
                <a:sym typeface="Helvetica Neue"/>
              </a:defRPr>
            </a:lvl4pPr>
            <a:lvl5pPr indent="-228600" lvl="4" marL="2286000" marR="0" rtl="0" algn="l">
              <a:spcBef>
                <a:spcPts val="180"/>
              </a:spcBef>
              <a:spcAft>
                <a:spcPts val="0"/>
              </a:spcAft>
              <a:buClr>
                <a:srgbClr val="7F7F7F"/>
              </a:buClr>
              <a:buSzPts val="900"/>
              <a:buFont typeface="Arial"/>
              <a:buNone/>
              <a:defRPr b="0" i="0" sz="900" u="none" cap="none" strike="noStrike">
                <a:solidFill>
                  <a:srgbClr val="7F7F7F"/>
                </a:solidFill>
                <a:latin typeface="Helvetica Neue"/>
                <a:ea typeface="Helvetica Neue"/>
                <a:cs typeface="Helvetica Neue"/>
                <a:sym typeface="Helvetica Neue"/>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31" name="Google Shape;31;p4"/>
          <p:cNvSpPr txBox="1"/>
          <p:nvPr>
            <p:ph idx="4" type="body"/>
          </p:nvPr>
        </p:nvSpPr>
        <p:spPr>
          <a:xfrm>
            <a:off x="4692452" y="3573827"/>
            <a:ext cx="4206300" cy="949500"/>
          </a:xfrm>
          <a:prstGeom prst="rect">
            <a:avLst/>
          </a:prstGeom>
          <a:noFill/>
          <a:ln>
            <a:noFill/>
          </a:ln>
        </p:spPr>
        <p:txBody>
          <a:bodyPr anchorCtr="0" anchor="t" bIns="0" lIns="0" spcFirstLastPara="1" rIns="0" wrap="square" tIns="0">
            <a:noAutofit/>
          </a:bodyPr>
          <a:lstStyle>
            <a:lvl1pPr indent="-228600" lvl="0" marL="457200" marR="0" rtl="0" algn="l">
              <a:spcBef>
                <a:spcPts val="260"/>
              </a:spcBef>
              <a:spcAft>
                <a:spcPts val="0"/>
              </a:spcAft>
              <a:buClr>
                <a:srgbClr val="004C97"/>
              </a:buClr>
              <a:buSzPts val="1300"/>
              <a:buFont typeface="Arial"/>
              <a:buNone/>
              <a:defRPr b="1" i="0" sz="1300" u="none" cap="none" strike="noStrike">
                <a:solidFill>
                  <a:srgbClr val="004C97"/>
                </a:solidFill>
                <a:latin typeface="Helvetica Neue"/>
                <a:ea typeface="Helvetica Neue"/>
                <a:cs typeface="Helvetica Neue"/>
                <a:sym typeface="Helvetica Neue"/>
              </a:defRPr>
            </a:lvl1pPr>
            <a:lvl2pPr indent="-228600" lvl="1" marL="914400" marR="0" rtl="0" algn="l">
              <a:spcBef>
                <a:spcPts val="240"/>
              </a:spcBef>
              <a:spcAft>
                <a:spcPts val="0"/>
              </a:spcAft>
              <a:buClr>
                <a:srgbClr val="7F7F7F"/>
              </a:buClr>
              <a:buSzPts val="1200"/>
              <a:buFont typeface="Arial"/>
              <a:buNone/>
              <a:defRPr b="0" i="0" sz="1200" u="none" cap="none" strike="noStrike">
                <a:solidFill>
                  <a:srgbClr val="7F7F7F"/>
                </a:solidFill>
                <a:latin typeface="Helvetica Neue"/>
                <a:ea typeface="Helvetica Neue"/>
                <a:cs typeface="Helvetica Neue"/>
                <a:sym typeface="Helvetica Neue"/>
              </a:defRPr>
            </a:lvl2pPr>
            <a:lvl3pPr indent="-228600" lvl="2" marL="1371600" marR="0" rtl="0" algn="l">
              <a:spcBef>
                <a:spcPts val="200"/>
              </a:spcBef>
              <a:spcAft>
                <a:spcPts val="0"/>
              </a:spcAft>
              <a:buClr>
                <a:srgbClr val="7F7F7F"/>
              </a:buClr>
              <a:buSzPts val="1000"/>
              <a:buFont typeface="Arial"/>
              <a:buNone/>
              <a:defRPr b="0" i="0" sz="1000" u="none" cap="none" strike="noStrike">
                <a:solidFill>
                  <a:srgbClr val="7F7F7F"/>
                </a:solidFill>
                <a:latin typeface="Helvetica Neue"/>
                <a:ea typeface="Helvetica Neue"/>
                <a:cs typeface="Helvetica Neue"/>
                <a:sym typeface="Helvetica Neue"/>
              </a:defRPr>
            </a:lvl3pPr>
            <a:lvl4pPr indent="-228600" lvl="3" marL="1828800" marR="0" rtl="0" algn="l">
              <a:spcBef>
                <a:spcPts val="180"/>
              </a:spcBef>
              <a:spcAft>
                <a:spcPts val="0"/>
              </a:spcAft>
              <a:buClr>
                <a:srgbClr val="7F7F7F"/>
              </a:buClr>
              <a:buSzPts val="900"/>
              <a:buFont typeface="Arial"/>
              <a:buNone/>
              <a:defRPr b="0" i="0" sz="900" u="none" cap="none" strike="noStrike">
                <a:solidFill>
                  <a:srgbClr val="7F7F7F"/>
                </a:solidFill>
                <a:latin typeface="Helvetica Neue"/>
                <a:ea typeface="Helvetica Neue"/>
                <a:cs typeface="Helvetica Neue"/>
                <a:sym typeface="Helvetica Neue"/>
              </a:defRPr>
            </a:lvl4pPr>
            <a:lvl5pPr indent="-228600" lvl="4" marL="2286000" marR="0" rtl="0" algn="l">
              <a:spcBef>
                <a:spcPts val="180"/>
              </a:spcBef>
              <a:spcAft>
                <a:spcPts val="0"/>
              </a:spcAft>
              <a:buClr>
                <a:srgbClr val="7F7F7F"/>
              </a:buClr>
              <a:buSzPts val="900"/>
              <a:buFont typeface="Arial"/>
              <a:buNone/>
              <a:defRPr b="0" i="0" sz="900" u="none" cap="none" strike="noStrike">
                <a:solidFill>
                  <a:srgbClr val="7F7F7F"/>
                </a:solidFill>
                <a:latin typeface="Helvetica Neue"/>
                <a:ea typeface="Helvetica Neue"/>
                <a:cs typeface="Helvetica Neue"/>
                <a:sym typeface="Helvetica Neue"/>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32" name="Google Shape;32;p4"/>
          <p:cNvSpPr txBox="1"/>
          <p:nvPr>
            <p:ph idx="10" type="dt"/>
          </p:nvPr>
        </p:nvSpPr>
        <p:spPr>
          <a:xfrm>
            <a:off x="736827" y="4878161"/>
            <a:ext cx="675300" cy="1809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sz="900">
                <a:solidFill>
                  <a:srgbClr val="004C97"/>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1" type="ftr"/>
          </p:nvPr>
        </p:nvSpPr>
        <p:spPr>
          <a:xfrm>
            <a:off x="1530602" y="4878161"/>
            <a:ext cx="6262200" cy="1821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sz="900">
                <a:solidFill>
                  <a:srgbClr val="004C97"/>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2" type="sldNum"/>
          </p:nvPr>
        </p:nvSpPr>
        <p:spPr>
          <a:xfrm>
            <a:off x="222250" y="4878161"/>
            <a:ext cx="414300" cy="177900"/>
          </a:xfrm>
          <a:prstGeom prst="rect">
            <a:avLst/>
          </a:prstGeom>
          <a:noFill/>
          <a:ln>
            <a:noFill/>
          </a:ln>
        </p:spPr>
        <p:txBody>
          <a:bodyPr anchorCtr="0" anchor="t" bIns="0" lIns="0" spcFirstLastPara="1" rIns="0" wrap="square" tIns="0">
            <a:noAutofit/>
          </a:bodyPr>
          <a:lstStyle>
            <a:lvl1pPr indent="0" lvl="0" marL="0" marR="0" algn="l">
              <a:spcBef>
                <a:spcPts val="0"/>
              </a:spcBef>
              <a:spcAft>
                <a:spcPts val="0"/>
              </a:spcAft>
              <a:buNone/>
              <a:defRPr sz="900">
                <a:solidFill>
                  <a:srgbClr val="004C97"/>
                </a:solidFill>
                <a:latin typeface="Helvetica Neue"/>
                <a:ea typeface="Helvetica Neue"/>
                <a:cs typeface="Helvetica Neue"/>
                <a:sym typeface="Helvetica Neue"/>
              </a:defRPr>
            </a:lvl1pPr>
            <a:lvl2pPr indent="0" lvl="1" marL="0" marR="0" algn="l">
              <a:spcBef>
                <a:spcPts val="0"/>
              </a:spcBef>
              <a:spcAft>
                <a:spcPts val="0"/>
              </a:spcAft>
              <a:buNone/>
              <a:defRPr sz="900">
                <a:solidFill>
                  <a:srgbClr val="004C97"/>
                </a:solidFill>
                <a:latin typeface="Helvetica Neue"/>
                <a:ea typeface="Helvetica Neue"/>
                <a:cs typeface="Helvetica Neue"/>
                <a:sym typeface="Helvetica Neue"/>
              </a:defRPr>
            </a:lvl2pPr>
            <a:lvl3pPr indent="0" lvl="2" marL="0" marR="0" algn="l">
              <a:spcBef>
                <a:spcPts val="0"/>
              </a:spcBef>
              <a:spcAft>
                <a:spcPts val="0"/>
              </a:spcAft>
              <a:buNone/>
              <a:defRPr sz="900">
                <a:solidFill>
                  <a:srgbClr val="004C97"/>
                </a:solidFill>
                <a:latin typeface="Helvetica Neue"/>
                <a:ea typeface="Helvetica Neue"/>
                <a:cs typeface="Helvetica Neue"/>
                <a:sym typeface="Helvetica Neue"/>
              </a:defRPr>
            </a:lvl3pPr>
            <a:lvl4pPr indent="0" lvl="3" marL="0" marR="0" algn="l">
              <a:spcBef>
                <a:spcPts val="0"/>
              </a:spcBef>
              <a:spcAft>
                <a:spcPts val="0"/>
              </a:spcAft>
              <a:buNone/>
              <a:defRPr sz="900">
                <a:solidFill>
                  <a:srgbClr val="004C97"/>
                </a:solidFill>
                <a:latin typeface="Helvetica Neue"/>
                <a:ea typeface="Helvetica Neue"/>
                <a:cs typeface="Helvetica Neue"/>
                <a:sym typeface="Helvetica Neue"/>
              </a:defRPr>
            </a:lvl4pPr>
            <a:lvl5pPr indent="0" lvl="4" marL="0" marR="0" algn="l">
              <a:spcBef>
                <a:spcPts val="0"/>
              </a:spcBef>
              <a:spcAft>
                <a:spcPts val="0"/>
              </a:spcAft>
              <a:buNone/>
              <a:defRPr sz="900">
                <a:solidFill>
                  <a:srgbClr val="004C97"/>
                </a:solidFill>
                <a:latin typeface="Helvetica Neue"/>
                <a:ea typeface="Helvetica Neue"/>
                <a:cs typeface="Helvetica Neue"/>
                <a:sym typeface="Helvetica Neue"/>
              </a:defRPr>
            </a:lvl5pPr>
            <a:lvl6pPr indent="0" lvl="5" marL="0" marR="0" algn="l">
              <a:spcBef>
                <a:spcPts val="0"/>
              </a:spcBef>
              <a:spcAft>
                <a:spcPts val="0"/>
              </a:spcAft>
              <a:buNone/>
              <a:defRPr sz="900">
                <a:solidFill>
                  <a:srgbClr val="004C97"/>
                </a:solidFill>
                <a:latin typeface="Helvetica Neue"/>
                <a:ea typeface="Helvetica Neue"/>
                <a:cs typeface="Helvetica Neue"/>
                <a:sym typeface="Helvetica Neue"/>
              </a:defRPr>
            </a:lvl6pPr>
            <a:lvl7pPr indent="0" lvl="6" marL="0" marR="0" algn="l">
              <a:spcBef>
                <a:spcPts val="0"/>
              </a:spcBef>
              <a:spcAft>
                <a:spcPts val="0"/>
              </a:spcAft>
              <a:buNone/>
              <a:defRPr sz="900">
                <a:solidFill>
                  <a:srgbClr val="004C97"/>
                </a:solidFill>
                <a:latin typeface="Helvetica Neue"/>
                <a:ea typeface="Helvetica Neue"/>
                <a:cs typeface="Helvetica Neue"/>
                <a:sym typeface="Helvetica Neue"/>
              </a:defRPr>
            </a:lvl7pPr>
            <a:lvl8pPr indent="0" lvl="7" marL="0" marR="0" algn="l">
              <a:spcBef>
                <a:spcPts val="0"/>
              </a:spcBef>
              <a:spcAft>
                <a:spcPts val="0"/>
              </a:spcAft>
              <a:buNone/>
              <a:defRPr sz="900">
                <a:solidFill>
                  <a:srgbClr val="004C97"/>
                </a:solidFill>
                <a:latin typeface="Helvetica Neue"/>
                <a:ea typeface="Helvetica Neue"/>
                <a:cs typeface="Helvetica Neue"/>
                <a:sym typeface="Helvetica Neue"/>
              </a:defRPr>
            </a:lvl8pPr>
            <a:lvl9pPr indent="0" lvl="8" marL="0" marR="0" algn="l">
              <a:spcBef>
                <a:spcPts val="0"/>
              </a:spcBef>
              <a:spcAft>
                <a:spcPts val="0"/>
              </a:spcAft>
              <a:buNone/>
              <a:defRPr sz="900">
                <a:solidFill>
                  <a:srgbClr val="004C97"/>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
              <a:t>‹#›</a:t>
            </a:fld>
            <a:endParaRPr/>
          </a:p>
        </p:txBody>
      </p:sp>
      <p:sp>
        <p:nvSpPr>
          <p:cNvPr id="35" name="Google Shape;35;p4"/>
          <p:cNvSpPr txBox="1"/>
          <p:nvPr>
            <p:ph type="title"/>
          </p:nvPr>
        </p:nvSpPr>
        <p:spPr>
          <a:xfrm>
            <a:off x="228600" y="188814"/>
            <a:ext cx="8686800" cy="32100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1" i="0" sz="2200" u="none" cap="none" strike="noStrike">
                <a:solidFill>
                  <a:srgbClr val="004C97"/>
                </a:solidFill>
                <a:latin typeface="Helvetica Neue"/>
                <a:ea typeface="Helvetica Neue"/>
                <a:cs typeface="Helvetica Neue"/>
                <a:sym typeface="Helvetica Neue"/>
              </a:defRPr>
            </a:lvl1pPr>
            <a:lvl2pPr lvl="1"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2pPr>
            <a:lvl3pPr lvl="2"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3pPr>
            <a:lvl4pPr lvl="3"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4pPr>
            <a:lvl5pPr lvl="4"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5pPr>
            <a:lvl6pPr lvl="5"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6pPr>
            <a:lvl7pPr lvl="6"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7pPr>
            <a:lvl8pPr lvl="7"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8pPr>
            <a:lvl9pPr lvl="8"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9pPr>
          </a:lstStyle>
          <a:p/>
        </p:txBody>
      </p:sp>
      <p:pic>
        <p:nvPicPr>
          <p:cNvPr descr="A picture containing icon&#10;&#10;Description automatically generated" id="36" name="Google Shape;36;p4"/>
          <p:cNvPicPr preferRelativeResize="0"/>
          <p:nvPr/>
        </p:nvPicPr>
        <p:blipFill rotWithShape="1">
          <a:blip r:embed="rId2">
            <a:alphaModFix/>
          </a:blip>
          <a:srcRect b="0" l="0" r="0" t="0"/>
          <a:stretch/>
        </p:blipFill>
        <p:spPr>
          <a:xfrm>
            <a:off x="7816531" y="4671986"/>
            <a:ext cx="1108394" cy="199149"/>
          </a:xfrm>
          <a:prstGeom prst="rect">
            <a:avLst/>
          </a:prstGeom>
          <a:noFill/>
          <a:ln>
            <a:noFill/>
          </a:ln>
        </p:spPr>
      </p:pic>
      <p:sp>
        <p:nvSpPr>
          <p:cNvPr id="37" name="Google Shape;37;p4"/>
          <p:cNvSpPr/>
          <p:nvPr/>
        </p:nvSpPr>
        <p:spPr>
          <a:xfrm>
            <a:off x="219075" y="4737100"/>
            <a:ext cx="7531200" cy="72900"/>
          </a:xfrm>
          <a:prstGeom prst="rect">
            <a:avLst/>
          </a:prstGeom>
          <a:solidFill>
            <a:srgbClr val="97D7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Bottom: Content &amp; Caption" showMasterSp="0">
  <p:cSld name="Logo Bottom: Content &amp; Caption">
    <p:spTree>
      <p:nvGrpSpPr>
        <p:cNvPr id="38" name="Shape 38"/>
        <p:cNvGrpSpPr/>
        <p:nvPr/>
      </p:nvGrpSpPr>
      <p:grpSpPr>
        <a:xfrm>
          <a:off x="0" y="0"/>
          <a:ext cx="0" cy="0"/>
          <a:chOff x="0" y="0"/>
          <a:chExt cx="0" cy="0"/>
        </a:xfrm>
      </p:grpSpPr>
      <p:sp>
        <p:nvSpPr>
          <p:cNvPr id="39" name="Google Shape;39;p5"/>
          <p:cNvSpPr txBox="1"/>
          <p:nvPr>
            <p:ph idx="1" type="body"/>
          </p:nvPr>
        </p:nvSpPr>
        <p:spPr>
          <a:xfrm>
            <a:off x="228600" y="719138"/>
            <a:ext cx="3027900" cy="3767100"/>
          </a:xfrm>
          <a:prstGeom prst="rect">
            <a:avLst/>
          </a:prstGeom>
          <a:noFill/>
          <a:ln>
            <a:noFill/>
          </a:ln>
        </p:spPr>
        <p:txBody>
          <a:bodyPr anchorCtr="0" anchor="t" bIns="0" lIns="0" spcFirstLastPara="1" rIns="0" wrap="square" tIns="0">
            <a:noAutofit/>
          </a:bodyPr>
          <a:lstStyle>
            <a:lvl1pPr indent="-228600" lvl="0" marL="457200" marR="0" rtl="0" algn="l">
              <a:spcBef>
                <a:spcPts val="260"/>
              </a:spcBef>
              <a:spcAft>
                <a:spcPts val="0"/>
              </a:spcAft>
              <a:buClr>
                <a:srgbClr val="004C97"/>
              </a:buClr>
              <a:buSzPts val="1300"/>
              <a:buFont typeface="Arial"/>
              <a:buNone/>
              <a:defRPr b="1" i="0" sz="1300" u="none" cap="none" strike="noStrike">
                <a:solidFill>
                  <a:srgbClr val="004C97"/>
                </a:solidFill>
                <a:latin typeface="Helvetica Neue"/>
                <a:ea typeface="Helvetica Neue"/>
                <a:cs typeface="Helvetica Neue"/>
                <a:sym typeface="Helvetica Neue"/>
              </a:defRPr>
            </a:lvl1pPr>
            <a:lvl2pPr indent="-228600" lvl="1" marL="914400" marR="0" rtl="0" algn="l">
              <a:spcBef>
                <a:spcPts val="240"/>
              </a:spcBef>
              <a:spcAft>
                <a:spcPts val="0"/>
              </a:spcAft>
              <a:buClr>
                <a:srgbClr val="7F7F7F"/>
              </a:buClr>
              <a:buSzPts val="1200"/>
              <a:buFont typeface="Arial"/>
              <a:buNone/>
              <a:defRPr b="0" i="0" sz="1200" u="none" cap="none" strike="noStrike">
                <a:solidFill>
                  <a:srgbClr val="7F7F7F"/>
                </a:solidFill>
                <a:latin typeface="Helvetica Neue"/>
                <a:ea typeface="Helvetica Neue"/>
                <a:cs typeface="Helvetica Neue"/>
                <a:sym typeface="Helvetica Neue"/>
              </a:defRPr>
            </a:lvl2pPr>
            <a:lvl3pPr indent="-228600" lvl="2" marL="1371600" marR="0" rtl="0" algn="l">
              <a:spcBef>
                <a:spcPts val="200"/>
              </a:spcBef>
              <a:spcAft>
                <a:spcPts val="0"/>
              </a:spcAft>
              <a:buClr>
                <a:srgbClr val="7F7F7F"/>
              </a:buClr>
              <a:buSzPts val="1000"/>
              <a:buFont typeface="Arial"/>
              <a:buNone/>
              <a:defRPr b="0" i="0" sz="1000" u="none" cap="none" strike="noStrike">
                <a:solidFill>
                  <a:srgbClr val="7F7F7F"/>
                </a:solidFill>
                <a:latin typeface="Helvetica Neue"/>
                <a:ea typeface="Helvetica Neue"/>
                <a:cs typeface="Helvetica Neue"/>
                <a:sym typeface="Helvetica Neue"/>
              </a:defRPr>
            </a:lvl3pPr>
            <a:lvl4pPr indent="-228600" lvl="3" marL="1828800" marR="0" rtl="0" algn="l">
              <a:spcBef>
                <a:spcPts val="180"/>
              </a:spcBef>
              <a:spcAft>
                <a:spcPts val="0"/>
              </a:spcAft>
              <a:buClr>
                <a:srgbClr val="7F7F7F"/>
              </a:buClr>
              <a:buSzPts val="900"/>
              <a:buFont typeface="Arial"/>
              <a:buNone/>
              <a:defRPr b="0" i="0" sz="900" u="none" cap="none" strike="noStrike">
                <a:solidFill>
                  <a:srgbClr val="7F7F7F"/>
                </a:solidFill>
                <a:latin typeface="Helvetica Neue"/>
                <a:ea typeface="Helvetica Neue"/>
                <a:cs typeface="Helvetica Neue"/>
                <a:sym typeface="Helvetica Neue"/>
              </a:defRPr>
            </a:lvl4pPr>
            <a:lvl5pPr indent="-228600" lvl="4" marL="2286000" marR="0" rtl="0" algn="l">
              <a:spcBef>
                <a:spcPts val="180"/>
              </a:spcBef>
              <a:spcAft>
                <a:spcPts val="0"/>
              </a:spcAft>
              <a:buClr>
                <a:srgbClr val="7F7F7F"/>
              </a:buClr>
              <a:buSzPts val="900"/>
              <a:buFont typeface="Arial"/>
              <a:buNone/>
              <a:defRPr b="0" i="0" sz="900" u="none" cap="none" strike="noStrike">
                <a:solidFill>
                  <a:srgbClr val="7F7F7F"/>
                </a:solidFill>
                <a:latin typeface="Helvetica Neue"/>
                <a:ea typeface="Helvetica Neue"/>
                <a:cs typeface="Helvetica Neue"/>
                <a:sym typeface="Helvetica Neue"/>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40" name="Google Shape;40;p5"/>
          <p:cNvSpPr txBox="1"/>
          <p:nvPr>
            <p:ph idx="2" type="body"/>
          </p:nvPr>
        </p:nvSpPr>
        <p:spPr>
          <a:xfrm>
            <a:off x="3542715" y="719139"/>
            <a:ext cx="5347500" cy="3767100"/>
          </a:xfrm>
          <a:prstGeom prst="rect">
            <a:avLst/>
          </a:prstGeom>
          <a:noFill/>
          <a:ln>
            <a:noFill/>
          </a:ln>
        </p:spPr>
        <p:txBody>
          <a:bodyPr anchorCtr="0" anchor="t" bIns="0" lIns="0" spcFirstLastPara="1" rIns="0" wrap="square" tIns="0">
            <a:noAutofit/>
          </a:bodyPr>
          <a:lstStyle>
            <a:lvl1pPr indent="-342900" lvl="0" marL="457200" marR="0" rtl="0" algn="l">
              <a:lnSpc>
                <a:spcPct val="100000"/>
              </a:lnSpc>
              <a:spcBef>
                <a:spcPts val="984"/>
              </a:spcBef>
              <a:spcAft>
                <a:spcPts val="0"/>
              </a:spcAft>
              <a:buClr>
                <a:srgbClr val="505050"/>
              </a:buClr>
              <a:buSzPts val="1800"/>
              <a:buFont typeface="Arial"/>
              <a:buChar char="•"/>
              <a:defRPr b="0" i="0" sz="1800" u="none" cap="none" strike="noStrike">
                <a:solidFill>
                  <a:srgbClr val="505050"/>
                </a:solidFill>
                <a:latin typeface="Helvetica Neue"/>
                <a:ea typeface="Helvetica Neue"/>
                <a:cs typeface="Helvetica Neue"/>
                <a:sym typeface="Helvetica Neue"/>
              </a:defRPr>
            </a:lvl1pPr>
            <a:lvl2pPr indent="-330200" lvl="1" marL="914400" marR="0" rtl="0" algn="l">
              <a:spcBef>
                <a:spcPts val="984"/>
              </a:spcBef>
              <a:spcAft>
                <a:spcPts val="0"/>
              </a:spcAft>
              <a:buClr>
                <a:srgbClr val="505050"/>
              </a:buClr>
              <a:buSzPts val="1600"/>
              <a:buFont typeface="Arial"/>
              <a:buChar char="–"/>
              <a:defRPr b="0" i="0" sz="1600" u="none" cap="none" strike="noStrike">
                <a:solidFill>
                  <a:srgbClr val="505050"/>
                </a:solidFill>
                <a:latin typeface="Helvetica Neue"/>
                <a:ea typeface="Helvetica Neue"/>
                <a:cs typeface="Helvetica Neue"/>
                <a:sym typeface="Helvetica Neue"/>
              </a:defRPr>
            </a:lvl2pPr>
            <a:lvl3pPr indent="-323850" lvl="2" marL="1371600" marR="0" rtl="0" algn="l">
              <a:spcBef>
                <a:spcPts val="984"/>
              </a:spcBef>
              <a:spcAft>
                <a:spcPts val="0"/>
              </a:spcAft>
              <a:buClr>
                <a:srgbClr val="505050"/>
              </a:buClr>
              <a:buSzPts val="1500"/>
              <a:buFont typeface="Arial"/>
              <a:buChar char="•"/>
              <a:defRPr b="0" i="0" sz="1500" u="none" cap="none" strike="noStrike">
                <a:solidFill>
                  <a:srgbClr val="505050"/>
                </a:solidFill>
                <a:latin typeface="Helvetica Neue"/>
                <a:ea typeface="Helvetica Neue"/>
                <a:cs typeface="Helvetica Neue"/>
                <a:sym typeface="Helvetica Neue"/>
              </a:defRPr>
            </a:lvl3pPr>
            <a:lvl4pPr indent="-317500" lvl="3" marL="1828800" marR="0" rtl="0" algn="l">
              <a:spcBef>
                <a:spcPts val="984"/>
              </a:spcBef>
              <a:spcAft>
                <a:spcPts val="0"/>
              </a:spcAft>
              <a:buClr>
                <a:srgbClr val="505050"/>
              </a:buClr>
              <a:buSzPts val="1400"/>
              <a:buFont typeface="Arial"/>
              <a:buChar char="–"/>
              <a:defRPr b="0" i="0" sz="1400" u="none" cap="none" strike="noStrike">
                <a:solidFill>
                  <a:srgbClr val="505050"/>
                </a:solidFill>
                <a:latin typeface="Helvetica Neue"/>
                <a:ea typeface="Helvetica Neue"/>
                <a:cs typeface="Helvetica Neue"/>
                <a:sym typeface="Helvetica Neue"/>
              </a:defRPr>
            </a:lvl4pPr>
            <a:lvl5pPr indent="-317500" lvl="4" marL="2286000" marR="0" rtl="0" algn="l">
              <a:spcBef>
                <a:spcPts val="984"/>
              </a:spcBef>
              <a:spcAft>
                <a:spcPts val="0"/>
              </a:spcAft>
              <a:buClr>
                <a:srgbClr val="505050"/>
              </a:buClr>
              <a:buSzPts val="1400"/>
              <a:buFont typeface="Arial"/>
              <a:buChar char="•"/>
              <a:defRPr b="0" i="0" sz="1400" u="none" cap="none" strike="noStrike">
                <a:solidFill>
                  <a:srgbClr val="505050"/>
                </a:solidFill>
                <a:latin typeface="Helvetica Neue"/>
                <a:ea typeface="Helvetica Neue"/>
                <a:cs typeface="Helvetica Neue"/>
                <a:sym typeface="Helvetica Neue"/>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1" name="Google Shape;41;p5"/>
          <p:cNvSpPr txBox="1"/>
          <p:nvPr>
            <p:ph idx="10" type="dt"/>
          </p:nvPr>
        </p:nvSpPr>
        <p:spPr>
          <a:xfrm>
            <a:off x="736827" y="4878161"/>
            <a:ext cx="675300" cy="1809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
          <p:cNvSpPr txBox="1"/>
          <p:nvPr>
            <p:ph idx="11" type="ftr"/>
          </p:nvPr>
        </p:nvSpPr>
        <p:spPr>
          <a:xfrm>
            <a:off x="1530604" y="4878161"/>
            <a:ext cx="6262200" cy="1875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
          <p:cNvSpPr txBox="1"/>
          <p:nvPr>
            <p:ph idx="12" type="sldNum"/>
          </p:nvPr>
        </p:nvSpPr>
        <p:spPr>
          <a:xfrm>
            <a:off x="222250" y="4878161"/>
            <a:ext cx="414300" cy="177900"/>
          </a:xfrm>
          <a:prstGeom prst="rect">
            <a:avLst/>
          </a:prstGeom>
          <a:noFill/>
          <a:ln>
            <a:noFill/>
          </a:ln>
        </p:spPr>
        <p:txBody>
          <a:bodyPr anchorCtr="0" anchor="t" bIns="0" lIns="0" spcFirstLastPara="1" rIns="0" wrap="square" tIns="0">
            <a:noAutofit/>
          </a:bodyPr>
          <a:lstStyle>
            <a:lvl1pPr indent="0" lvl="0" marL="0" marR="0" algn="l">
              <a:spcBef>
                <a:spcPts val="0"/>
              </a:spcBef>
              <a:spcAft>
                <a:spcPts val="0"/>
              </a:spcAft>
              <a:buNone/>
              <a:defRPr sz="900">
                <a:solidFill>
                  <a:srgbClr val="004C97"/>
                </a:solidFill>
                <a:latin typeface="Helvetica Neue"/>
                <a:ea typeface="Helvetica Neue"/>
                <a:cs typeface="Helvetica Neue"/>
                <a:sym typeface="Helvetica Neue"/>
              </a:defRPr>
            </a:lvl1pPr>
            <a:lvl2pPr indent="0" lvl="1" marL="0" marR="0" algn="l">
              <a:spcBef>
                <a:spcPts val="0"/>
              </a:spcBef>
              <a:spcAft>
                <a:spcPts val="0"/>
              </a:spcAft>
              <a:buNone/>
              <a:defRPr sz="900">
                <a:solidFill>
                  <a:srgbClr val="004C97"/>
                </a:solidFill>
                <a:latin typeface="Helvetica Neue"/>
                <a:ea typeface="Helvetica Neue"/>
                <a:cs typeface="Helvetica Neue"/>
                <a:sym typeface="Helvetica Neue"/>
              </a:defRPr>
            </a:lvl2pPr>
            <a:lvl3pPr indent="0" lvl="2" marL="0" marR="0" algn="l">
              <a:spcBef>
                <a:spcPts val="0"/>
              </a:spcBef>
              <a:spcAft>
                <a:spcPts val="0"/>
              </a:spcAft>
              <a:buNone/>
              <a:defRPr sz="900">
                <a:solidFill>
                  <a:srgbClr val="004C97"/>
                </a:solidFill>
                <a:latin typeface="Helvetica Neue"/>
                <a:ea typeface="Helvetica Neue"/>
                <a:cs typeface="Helvetica Neue"/>
                <a:sym typeface="Helvetica Neue"/>
              </a:defRPr>
            </a:lvl3pPr>
            <a:lvl4pPr indent="0" lvl="3" marL="0" marR="0" algn="l">
              <a:spcBef>
                <a:spcPts val="0"/>
              </a:spcBef>
              <a:spcAft>
                <a:spcPts val="0"/>
              </a:spcAft>
              <a:buNone/>
              <a:defRPr sz="900">
                <a:solidFill>
                  <a:srgbClr val="004C97"/>
                </a:solidFill>
                <a:latin typeface="Helvetica Neue"/>
                <a:ea typeface="Helvetica Neue"/>
                <a:cs typeface="Helvetica Neue"/>
                <a:sym typeface="Helvetica Neue"/>
              </a:defRPr>
            </a:lvl4pPr>
            <a:lvl5pPr indent="0" lvl="4" marL="0" marR="0" algn="l">
              <a:spcBef>
                <a:spcPts val="0"/>
              </a:spcBef>
              <a:spcAft>
                <a:spcPts val="0"/>
              </a:spcAft>
              <a:buNone/>
              <a:defRPr sz="900">
                <a:solidFill>
                  <a:srgbClr val="004C97"/>
                </a:solidFill>
                <a:latin typeface="Helvetica Neue"/>
                <a:ea typeface="Helvetica Neue"/>
                <a:cs typeface="Helvetica Neue"/>
                <a:sym typeface="Helvetica Neue"/>
              </a:defRPr>
            </a:lvl5pPr>
            <a:lvl6pPr indent="0" lvl="5" marL="0" marR="0" algn="l">
              <a:spcBef>
                <a:spcPts val="0"/>
              </a:spcBef>
              <a:spcAft>
                <a:spcPts val="0"/>
              </a:spcAft>
              <a:buNone/>
              <a:defRPr sz="900">
                <a:solidFill>
                  <a:srgbClr val="004C97"/>
                </a:solidFill>
                <a:latin typeface="Helvetica Neue"/>
                <a:ea typeface="Helvetica Neue"/>
                <a:cs typeface="Helvetica Neue"/>
                <a:sym typeface="Helvetica Neue"/>
              </a:defRPr>
            </a:lvl6pPr>
            <a:lvl7pPr indent="0" lvl="6" marL="0" marR="0" algn="l">
              <a:spcBef>
                <a:spcPts val="0"/>
              </a:spcBef>
              <a:spcAft>
                <a:spcPts val="0"/>
              </a:spcAft>
              <a:buNone/>
              <a:defRPr sz="900">
                <a:solidFill>
                  <a:srgbClr val="004C97"/>
                </a:solidFill>
                <a:latin typeface="Helvetica Neue"/>
                <a:ea typeface="Helvetica Neue"/>
                <a:cs typeface="Helvetica Neue"/>
                <a:sym typeface="Helvetica Neue"/>
              </a:defRPr>
            </a:lvl7pPr>
            <a:lvl8pPr indent="0" lvl="7" marL="0" marR="0" algn="l">
              <a:spcBef>
                <a:spcPts val="0"/>
              </a:spcBef>
              <a:spcAft>
                <a:spcPts val="0"/>
              </a:spcAft>
              <a:buNone/>
              <a:defRPr sz="900">
                <a:solidFill>
                  <a:srgbClr val="004C97"/>
                </a:solidFill>
                <a:latin typeface="Helvetica Neue"/>
                <a:ea typeface="Helvetica Neue"/>
                <a:cs typeface="Helvetica Neue"/>
                <a:sym typeface="Helvetica Neue"/>
              </a:defRPr>
            </a:lvl8pPr>
            <a:lvl9pPr indent="0" lvl="8" marL="0" marR="0" algn="l">
              <a:spcBef>
                <a:spcPts val="0"/>
              </a:spcBef>
              <a:spcAft>
                <a:spcPts val="0"/>
              </a:spcAft>
              <a:buNone/>
              <a:defRPr sz="900">
                <a:solidFill>
                  <a:srgbClr val="004C97"/>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
              <a:t>‹#›</a:t>
            </a:fld>
            <a:endParaRPr/>
          </a:p>
        </p:txBody>
      </p:sp>
      <p:sp>
        <p:nvSpPr>
          <p:cNvPr id="44" name="Google Shape;44;p5"/>
          <p:cNvSpPr txBox="1"/>
          <p:nvPr>
            <p:ph type="title"/>
          </p:nvPr>
        </p:nvSpPr>
        <p:spPr>
          <a:xfrm>
            <a:off x="228600" y="190520"/>
            <a:ext cx="8686800" cy="32100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1" i="0" sz="2200" u="none" cap="none" strike="noStrike">
                <a:solidFill>
                  <a:srgbClr val="004C97"/>
                </a:solidFill>
                <a:latin typeface="Helvetica Neue"/>
                <a:ea typeface="Helvetica Neue"/>
                <a:cs typeface="Helvetica Neue"/>
                <a:sym typeface="Helvetica Neue"/>
              </a:defRPr>
            </a:lvl1pPr>
            <a:lvl2pPr lvl="1"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2pPr>
            <a:lvl3pPr lvl="2"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3pPr>
            <a:lvl4pPr lvl="3"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4pPr>
            <a:lvl5pPr lvl="4"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5pPr>
            <a:lvl6pPr lvl="5"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6pPr>
            <a:lvl7pPr lvl="6"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7pPr>
            <a:lvl8pPr lvl="7"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8pPr>
            <a:lvl9pPr lvl="8"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9pPr>
          </a:lstStyle>
          <a:p/>
        </p:txBody>
      </p:sp>
      <p:pic>
        <p:nvPicPr>
          <p:cNvPr descr="A picture containing icon&#10;&#10;Description automatically generated" id="45" name="Google Shape;45;p5"/>
          <p:cNvPicPr preferRelativeResize="0"/>
          <p:nvPr/>
        </p:nvPicPr>
        <p:blipFill rotWithShape="1">
          <a:blip r:embed="rId2">
            <a:alphaModFix/>
          </a:blip>
          <a:srcRect b="0" l="0" r="0" t="0"/>
          <a:stretch/>
        </p:blipFill>
        <p:spPr>
          <a:xfrm>
            <a:off x="7816531" y="4671986"/>
            <a:ext cx="1108394" cy="199149"/>
          </a:xfrm>
          <a:prstGeom prst="rect">
            <a:avLst/>
          </a:prstGeom>
          <a:noFill/>
          <a:ln>
            <a:noFill/>
          </a:ln>
        </p:spPr>
      </p:pic>
      <p:sp>
        <p:nvSpPr>
          <p:cNvPr id="46" name="Google Shape;46;p5"/>
          <p:cNvSpPr/>
          <p:nvPr/>
        </p:nvSpPr>
        <p:spPr>
          <a:xfrm>
            <a:off x="219075" y="4737100"/>
            <a:ext cx="7531200" cy="72900"/>
          </a:xfrm>
          <a:prstGeom prst="rect">
            <a:avLst/>
          </a:prstGeom>
          <a:solidFill>
            <a:srgbClr val="97D7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Bottom: Picture &amp; Caption" showMasterSp="0">
  <p:cSld name="Logo Bottom: Picture &amp; Caption">
    <p:spTree>
      <p:nvGrpSpPr>
        <p:cNvPr id="47" name="Shape 47"/>
        <p:cNvGrpSpPr/>
        <p:nvPr/>
      </p:nvGrpSpPr>
      <p:grpSpPr>
        <a:xfrm>
          <a:off x="0" y="0"/>
          <a:ext cx="0" cy="0"/>
          <a:chOff x="0" y="0"/>
          <a:chExt cx="0" cy="0"/>
        </a:xfrm>
      </p:grpSpPr>
      <p:sp>
        <p:nvSpPr>
          <p:cNvPr id="48" name="Google Shape;48;p6"/>
          <p:cNvSpPr/>
          <p:nvPr>
            <p:ph idx="2" type="pic"/>
          </p:nvPr>
        </p:nvSpPr>
        <p:spPr>
          <a:xfrm>
            <a:off x="224073" y="728664"/>
            <a:ext cx="8686800" cy="2795100"/>
          </a:xfrm>
          <a:prstGeom prst="rect">
            <a:avLst/>
          </a:prstGeom>
          <a:noFill/>
          <a:ln>
            <a:noFill/>
          </a:ln>
        </p:spPr>
        <p:txBody>
          <a:bodyPr anchorCtr="0" anchor="t" bIns="0" lIns="0" spcFirstLastPara="1" rIns="0" wrap="square" tIns="0">
            <a:noAutofit/>
          </a:bodyPr>
          <a:lstStyle>
            <a:lvl1pPr lvl="0" marR="0" rtl="0" algn="l">
              <a:spcBef>
                <a:spcPts val="260"/>
              </a:spcBef>
              <a:spcAft>
                <a:spcPts val="0"/>
              </a:spcAft>
              <a:buClr>
                <a:srgbClr val="505050"/>
              </a:buClr>
              <a:buSzPts val="1300"/>
              <a:buFont typeface="Arial"/>
              <a:buNone/>
              <a:defRPr b="0" i="0" sz="1300" u="none" cap="none" strike="noStrike">
                <a:solidFill>
                  <a:srgbClr val="505050"/>
                </a:solidFill>
                <a:latin typeface="Helvetica Neue"/>
                <a:ea typeface="Helvetica Neue"/>
                <a:cs typeface="Helvetica Neue"/>
                <a:sym typeface="Helvetica Neue"/>
              </a:defRPr>
            </a:lvl1pPr>
            <a:lvl2pPr lvl="1" marR="0" rtl="0" algn="l">
              <a:spcBef>
                <a:spcPts val="560"/>
              </a:spcBef>
              <a:spcAft>
                <a:spcPts val="0"/>
              </a:spcAft>
              <a:buClr>
                <a:srgbClr val="7F7F7F"/>
              </a:buClr>
              <a:buSzPts val="2800"/>
              <a:buFont typeface="Arial"/>
              <a:buNone/>
              <a:defRPr b="0" i="0" sz="2800" u="none" cap="none" strike="noStrike">
                <a:solidFill>
                  <a:srgbClr val="7F7F7F"/>
                </a:solidFill>
                <a:latin typeface="Helvetica Neue"/>
                <a:ea typeface="Helvetica Neue"/>
                <a:cs typeface="Helvetica Neue"/>
                <a:sym typeface="Helvetica Neue"/>
              </a:defRPr>
            </a:lvl2pPr>
            <a:lvl3pPr lvl="2" marR="0" rtl="0" algn="l">
              <a:spcBef>
                <a:spcPts val="480"/>
              </a:spcBef>
              <a:spcAft>
                <a:spcPts val="0"/>
              </a:spcAft>
              <a:buClr>
                <a:srgbClr val="7F7F7F"/>
              </a:buClr>
              <a:buSzPts val="2400"/>
              <a:buFont typeface="Arial"/>
              <a:buNone/>
              <a:defRPr b="0" i="0" sz="2400" u="none" cap="none" strike="noStrike">
                <a:solidFill>
                  <a:srgbClr val="7F7F7F"/>
                </a:solidFill>
                <a:latin typeface="Helvetica Neue"/>
                <a:ea typeface="Helvetica Neue"/>
                <a:cs typeface="Helvetica Neue"/>
                <a:sym typeface="Helvetica Neue"/>
              </a:defRPr>
            </a:lvl3pPr>
            <a:lvl4pPr lvl="3" marR="0" rtl="0" algn="l">
              <a:spcBef>
                <a:spcPts val="400"/>
              </a:spcBef>
              <a:spcAft>
                <a:spcPts val="0"/>
              </a:spcAft>
              <a:buClr>
                <a:srgbClr val="7F7F7F"/>
              </a:buClr>
              <a:buSzPts val="2000"/>
              <a:buFont typeface="Arial"/>
              <a:buNone/>
              <a:defRPr b="0" i="0" sz="2000" u="none" cap="none" strike="noStrike">
                <a:solidFill>
                  <a:srgbClr val="7F7F7F"/>
                </a:solidFill>
                <a:latin typeface="Helvetica Neue"/>
                <a:ea typeface="Helvetica Neue"/>
                <a:cs typeface="Helvetica Neue"/>
                <a:sym typeface="Helvetica Neue"/>
              </a:defRPr>
            </a:lvl4pPr>
            <a:lvl5pPr lvl="4" marR="0" rtl="0" algn="l">
              <a:spcBef>
                <a:spcPts val="400"/>
              </a:spcBef>
              <a:spcAft>
                <a:spcPts val="0"/>
              </a:spcAft>
              <a:buClr>
                <a:srgbClr val="7F7F7F"/>
              </a:buClr>
              <a:buSzPts val="2000"/>
              <a:buFont typeface="Arial"/>
              <a:buNone/>
              <a:defRPr b="0" i="0" sz="2000" u="none" cap="none" strike="noStrike">
                <a:solidFill>
                  <a:srgbClr val="7F7F7F"/>
                </a:solidFill>
                <a:latin typeface="Helvetica Neue"/>
                <a:ea typeface="Helvetica Neue"/>
                <a:cs typeface="Helvetica Neue"/>
                <a:sym typeface="Helvetica Neue"/>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49" name="Google Shape;49;p6"/>
          <p:cNvSpPr txBox="1"/>
          <p:nvPr>
            <p:ph idx="1" type="body"/>
          </p:nvPr>
        </p:nvSpPr>
        <p:spPr>
          <a:xfrm>
            <a:off x="224073" y="3707254"/>
            <a:ext cx="8686800" cy="818400"/>
          </a:xfrm>
          <a:prstGeom prst="rect">
            <a:avLst/>
          </a:prstGeom>
          <a:noFill/>
          <a:ln>
            <a:noFill/>
          </a:ln>
        </p:spPr>
        <p:txBody>
          <a:bodyPr anchorCtr="0" anchor="t" bIns="0" lIns="0" spcFirstLastPara="1" rIns="0" wrap="square" tIns="0">
            <a:noAutofit/>
          </a:bodyPr>
          <a:lstStyle>
            <a:lvl1pPr indent="-228600" lvl="0" marL="457200" marR="0" rtl="0" algn="l">
              <a:spcBef>
                <a:spcPts val="260"/>
              </a:spcBef>
              <a:spcAft>
                <a:spcPts val="0"/>
              </a:spcAft>
              <a:buClr>
                <a:srgbClr val="004C97"/>
              </a:buClr>
              <a:buSzPts val="1300"/>
              <a:buFont typeface="Arial"/>
              <a:buNone/>
              <a:defRPr b="1" i="0" sz="1300" u="none" cap="none" strike="noStrike">
                <a:solidFill>
                  <a:srgbClr val="004C97"/>
                </a:solidFill>
                <a:latin typeface="Helvetica Neue"/>
                <a:ea typeface="Helvetica Neue"/>
                <a:cs typeface="Helvetica Neue"/>
                <a:sym typeface="Helvetica Neue"/>
              </a:defRPr>
            </a:lvl1pPr>
            <a:lvl2pPr indent="-228600" lvl="1" marL="914400" marR="0" rtl="0" algn="l">
              <a:spcBef>
                <a:spcPts val="240"/>
              </a:spcBef>
              <a:spcAft>
                <a:spcPts val="0"/>
              </a:spcAft>
              <a:buClr>
                <a:srgbClr val="7F7F7F"/>
              </a:buClr>
              <a:buSzPts val="1200"/>
              <a:buFont typeface="Arial"/>
              <a:buNone/>
              <a:defRPr b="0" i="0" sz="1200" u="none" cap="none" strike="noStrike">
                <a:solidFill>
                  <a:srgbClr val="7F7F7F"/>
                </a:solidFill>
                <a:latin typeface="Helvetica Neue"/>
                <a:ea typeface="Helvetica Neue"/>
                <a:cs typeface="Helvetica Neue"/>
                <a:sym typeface="Helvetica Neue"/>
              </a:defRPr>
            </a:lvl2pPr>
            <a:lvl3pPr indent="-228600" lvl="2" marL="1371600" marR="0" rtl="0" algn="l">
              <a:spcBef>
                <a:spcPts val="200"/>
              </a:spcBef>
              <a:spcAft>
                <a:spcPts val="0"/>
              </a:spcAft>
              <a:buClr>
                <a:srgbClr val="7F7F7F"/>
              </a:buClr>
              <a:buSzPts val="1000"/>
              <a:buFont typeface="Arial"/>
              <a:buNone/>
              <a:defRPr b="0" i="0" sz="1000" u="none" cap="none" strike="noStrike">
                <a:solidFill>
                  <a:srgbClr val="7F7F7F"/>
                </a:solidFill>
                <a:latin typeface="Helvetica Neue"/>
                <a:ea typeface="Helvetica Neue"/>
                <a:cs typeface="Helvetica Neue"/>
                <a:sym typeface="Helvetica Neue"/>
              </a:defRPr>
            </a:lvl3pPr>
            <a:lvl4pPr indent="-228600" lvl="3" marL="1828800" marR="0" rtl="0" algn="l">
              <a:spcBef>
                <a:spcPts val="180"/>
              </a:spcBef>
              <a:spcAft>
                <a:spcPts val="0"/>
              </a:spcAft>
              <a:buClr>
                <a:srgbClr val="7F7F7F"/>
              </a:buClr>
              <a:buSzPts val="900"/>
              <a:buFont typeface="Arial"/>
              <a:buNone/>
              <a:defRPr b="0" i="0" sz="900" u="none" cap="none" strike="noStrike">
                <a:solidFill>
                  <a:srgbClr val="7F7F7F"/>
                </a:solidFill>
                <a:latin typeface="Helvetica Neue"/>
                <a:ea typeface="Helvetica Neue"/>
                <a:cs typeface="Helvetica Neue"/>
                <a:sym typeface="Helvetica Neue"/>
              </a:defRPr>
            </a:lvl4pPr>
            <a:lvl5pPr indent="-228600" lvl="4" marL="2286000" marR="0" rtl="0" algn="l">
              <a:spcBef>
                <a:spcPts val="180"/>
              </a:spcBef>
              <a:spcAft>
                <a:spcPts val="0"/>
              </a:spcAft>
              <a:buClr>
                <a:srgbClr val="7F7F7F"/>
              </a:buClr>
              <a:buSzPts val="900"/>
              <a:buFont typeface="Arial"/>
              <a:buNone/>
              <a:defRPr b="0" i="0" sz="900" u="none" cap="none" strike="noStrike">
                <a:solidFill>
                  <a:srgbClr val="7F7F7F"/>
                </a:solidFill>
                <a:latin typeface="Helvetica Neue"/>
                <a:ea typeface="Helvetica Neue"/>
                <a:cs typeface="Helvetica Neue"/>
                <a:sym typeface="Helvetica Neue"/>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50" name="Google Shape;50;p6"/>
          <p:cNvSpPr txBox="1"/>
          <p:nvPr>
            <p:ph idx="10" type="dt"/>
          </p:nvPr>
        </p:nvSpPr>
        <p:spPr>
          <a:xfrm>
            <a:off x="736827" y="4878161"/>
            <a:ext cx="675300" cy="1809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sz="900">
                <a:solidFill>
                  <a:srgbClr val="004C97"/>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6"/>
          <p:cNvSpPr txBox="1"/>
          <p:nvPr>
            <p:ph idx="11" type="ftr"/>
          </p:nvPr>
        </p:nvSpPr>
        <p:spPr>
          <a:xfrm>
            <a:off x="1530603" y="4878161"/>
            <a:ext cx="6252000" cy="1821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sz="900">
                <a:solidFill>
                  <a:srgbClr val="004C97"/>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6"/>
          <p:cNvSpPr txBox="1"/>
          <p:nvPr>
            <p:ph idx="12" type="sldNum"/>
          </p:nvPr>
        </p:nvSpPr>
        <p:spPr>
          <a:xfrm>
            <a:off x="222250" y="4878161"/>
            <a:ext cx="414300" cy="177900"/>
          </a:xfrm>
          <a:prstGeom prst="rect">
            <a:avLst/>
          </a:prstGeom>
          <a:noFill/>
          <a:ln>
            <a:noFill/>
          </a:ln>
        </p:spPr>
        <p:txBody>
          <a:bodyPr anchorCtr="0" anchor="t" bIns="0" lIns="0" spcFirstLastPara="1" rIns="0" wrap="square" tIns="0">
            <a:noAutofit/>
          </a:bodyPr>
          <a:lstStyle>
            <a:lvl1pPr indent="0" lvl="0" marL="0" marR="0" algn="l">
              <a:spcBef>
                <a:spcPts val="0"/>
              </a:spcBef>
              <a:spcAft>
                <a:spcPts val="0"/>
              </a:spcAft>
              <a:buNone/>
              <a:defRPr sz="900">
                <a:solidFill>
                  <a:srgbClr val="004C97"/>
                </a:solidFill>
                <a:latin typeface="Helvetica Neue"/>
                <a:ea typeface="Helvetica Neue"/>
                <a:cs typeface="Helvetica Neue"/>
                <a:sym typeface="Helvetica Neue"/>
              </a:defRPr>
            </a:lvl1pPr>
            <a:lvl2pPr indent="0" lvl="1" marL="0" marR="0" algn="l">
              <a:spcBef>
                <a:spcPts val="0"/>
              </a:spcBef>
              <a:spcAft>
                <a:spcPts val="0"/>
              </a:spcAft>
              <a:buNone/>
              <a:defRPr sz="900">
                <a:solidFill>
                  <a:srgbClr val="004C97"/>
                </a:solidFill>
                <a:latin typeface="Helvetica Neue"/>
                <a:ea typeface="Helvetica Neue"/>
                <a:cs typeface="Helvetica Neue"/>
                <a:sym typeface="Helvetica Neue"/>
              </a:defRPr>
            </a:lvl2pPr>
            <a:lvl3pPr indent="0" lvl="2" marL="0" marR="0" algn="l">
              <a:spcBef>
                <a:spcPts val="0"/>
              </a:spcBef>
              <a:spcAft>
                <a:spcPts val="0"/>
              </a:spcAft>
              <a:buNone/>
              <a:defRPr sz="900">
                <a:solidFill>
                  <a:srgbClr val="004C97"/>
                </a:solidFill>
                <a:latin typeface="Helvetica Neue"/>
                <a:ea typeface="Helvetica Neue"/>
                <a:cs typeface="Helvetica Neue"/>
                <a:sym typeface="Helvetica Neue"/>
              </a:defRPr>
            </a:lvl3pPr>
            <a:lvl4pPr indent="0" lvl="3" marL="0" marR="0" algn="l">
              <a:spcBef>
                <a:spcPts val="0"/>
              </a:spcBef>
              <a:spcAft>
                <a:spcPts val="0"/>
              </a:spcAft>
              <a:buNone/>
              <a:defRPr sz="900">
                <a:solidFill>
                  <a:srgbClr val="004C97"/>
                </a:solidFill>
                <a:latin typeface="Helvetica Neue"/>
                <a:ea typeface="Helvetica Neue"/>
                <a:cs typeface="Helvetica Neue"/>
                <a:sym typeface="Helvetica Neue"/>
              </a:defRPr>
            </a:lvl4pPr>
            <a:lvl5pPr indent="0" lvl="4" marL="0" marR="0" algn="l">
              <a:spcBef>
                <a:spcPts val="0"/>
              </a:spcBef>
              <a:spcAft>
                <a:spcPts val="0"/>
              </a:spcAft>
              <a:buNone/>
              <a:defRPr sz="900">
                <a:solidFill>
                  <a:srgbClr val="004C97"/>
                </a:solidFill>
                <a:latin typeface="Helvetica Neue"/>
                <a:ea typeface="Helvetica Neue"/>
                <a:cs typeface="Helvetica Neue"/>
                <a:sym typeface="Helvetica Neue"/>
              </a:defRPr>
            </a:lvl5pPr>
            <a:lvl6pPr indent="0" lvl="5" marL="0" marR="0" algn="l">
              <a:spcBef>
                <a:spcPts val="0"/>
              </a:spcBef>
              <a:spcAft>
                <a:spcPts val="0"/>
              </a:spcAft>
              <a:buNone/>
              <a:defRPr sz="900">
                <a:solidFill>
                  <a:srgbClr val="004C97"/>
                </a:solidFill>
                <a:latin typeface="Helvetica Neue"/>
                <a:ea typeface="Helvetica Neue"/>
                <a:cs typeface="Helvetica Neue"/>
                <a:sym typeface="Helvetica Neue"/>
              </a:defRPr>
            </a:lvl6pPr>
            <a:lvl7pPr indent="0" lvl="6" marL="0" marR="0" algn="l">
              <a:spcBef>
                <a:spcPts val="0"/>
              </a:spcBef>
              <a:spcAft>
                <a:spcPts val="0"/>
              </a:spcAft>
              <a:buNone/>
              <a:defRPr sz="900">
                <a:solidFill>
                  <a:srgbClr val="004C97"/>
                </a:solidFill>
                <a:latin typeface="Helvetica Neue"/>
                <a:ea typeface="Helvetica Neue"/>
                <a:cs typeface="Helvetica Neue"/>
                <a:sym typeface="Helvetica Neue"/>
              </a:defRPr>
            </a:lvl7pPr>
            <a:lvl8pPr indent="0" lvl="7" marL="0" marR="0" algn="l">
              <a:spcBef>
                <a:spcPts val="0"/>
              </a:spcBef>
              <a:spcAft>
                <a:spcPts val="0"/>
              </a:spcAft>
              <a:buNone/>
              <a:defRPr sz="900">
                <a:solidFill>
                  <a:srgbClr val="004C97"/>
                </a:solidFill>
                <a:latin typeface="Helvetica Neue"/>
                <a:ea typeface="Helvetica Neue"/>
                <a:cs typeface="Helvetica Neue"/>
                <a:sym typeface="Helvetica Neue"/>
              </a:defRPr>
            </a:lvl8pPr>
            <a:lvl9pPr indent="0" lvl="8" marL="0" marR="0" algn="l">
              <a:spcBef>
                <a:spcPts val="0"/>
              </a:spcBef>
              <a:spcAft>
                <a:spcPts val="0"/>
              </a:spcAft>
              <a:buNone/>
              <a:defRPr sz="900">
                <a:solidFill>
                  <a:srgbClr val="004C97"/>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
              <a:t>‹#›</a:t>
            </a:fld>
            <a:endParaRPr/>
          </a:p>
        </p:txBody>
      </p:sp>
      <p:sp>
        <p:nvSpPr>
          <p:cNvPr id="53" name="Google Shape;53;p6"/>
          <p:cNvSpPr txBox="1"/>
          <p:nvPr>
            <p:ph type="title"/>
          </p:nvPr>
        </p:nvSpPr>
        <p:spPr>
          <a:xfrm>
            <a:off x="228600" y="188814"/>
            <a:ext cx="8686800" cy="32100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1" i="0" sz="2200" u="none" cap="none" strike="noStrike">
                <a:solidFill>
                  <a:srgbClr val="004C97"/>
                </a:solidFill>
                <a:latin typeface="Helvetica Neue"/>
                <a:ea typeface="Helvetica Neue"/>
                <a:cs typeface="Helvetica Neue"/>
                <a:sym typeface="Helvetica Neue"/>
              </a:defRPr>
            </a:lvl1pPr>
            <a:lvl2pPr lvl="1"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2pPr>
            <a:lvl3pPr lvl="2"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3pPr>
            <a:lvl4pPr lvl="3"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4pPr>
            <a:lvl5pPr lvl="4"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5pPr>
            <a:lvl6pPr lvl="5"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6pPr>
            <a:lvl7pPr lvl="6"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7pPr>
            <a:lvl8pPr lvl="7"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8pPr>
            <a:lvl9pPr lvl="8"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9pPr>
          </a:lstStyle>
          <a:p/>
        </p:txBody>
      </p:sp>
      <p:pic>
        <p:nvPicPr>
          <p:cNvPr descr="A picture containing icon&#10;&#10;Description automatically generated" id="54" name="Google Shape;54;p6"/>
          <p:cNvPicPr preferRelativeResize="0"/>
          <p:nvPr/>
        </p:nvPicPr>
        <p:blipFill rotWithShape="1">
          <a:blip r:embed="rId2">
            <a:alphaModFix/>
          </a:blip>
          <a:srcRect b="0" l="0" r="0" t="0"/>
          <a:stretch/>
        </p:blipFill>
        <p:spPr>
          <a:xfrm>
            <a:off x="7816531" y="4671986"/>
            <a:ext cx="1108394" cy="199149"/>
          </a:xfrm>
          <a:prstGeom prst="rect">
            <a:avLst/>
          </a:prstGeom>
          <a:noFill/>
          <a:ln>
            <a:noFill/>
          </a:ln>
        </p:spPr>
      </p:pic>
      <p:sp>
        <p:nvSpPr>
          <p:cNvPr id="55" name="Google Shape;55;p6"/>
          <p:cNvSpPr/>
          <p:nvPr/>
        </p:nvSpPr>
        <p:spPr>
          <a:xfrm>
            <a:off x="219075" y="4737100"/>
            <a:ext cx="7531200" cy="72900"/>
          </a:xfrm>
          <a:prstGeom prst="rect">
            <a:avLst/>
          </a:prstGeom>
          <a:solidFill>
            <a:srgbClr val="97D7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Layout" showMasterSp="0">
  <p:cSld name="Picture Layout">
    <p:spTree>
      <p:nvGrpSpPr>
        <p:cNvPr id="56" name="Shape 56"/>
        <p:cNvGrpSpPr/>
        <p:nvPr/>
      </p:nvGrpSpPr>
      <p:grpSpPr>
        <a:xfrm>
          <a:off x="0" y="0"/>
          <a:ext cx="0" cy="0"/>
          <a:chOff x="0" y="0"/>
          <a:chExt cx="0" cy="0"/>
        </a:xfrm>
      </p:grpSpPr>
      <p:sp>
        <p:nvSpPr>
          <p:cNvPr id="57" name="Google Shape;57;p7"/>
          <p:cNvSpPr txBox="1"/>
          <p:nvPr>
            <p:ph idx="10" type="dt"/>
          </p:nvPr>
        </p:nvSpPr>
        <p:spPr>
          <a:xfrm>
            <a:off x="736827" y="4878161"/>
            <a:ext cx="675300" cy="1809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
          <p:cNvSpPr txBox="1"/>
          <p:nvPr>
            <p:ph idx="11" type="ftr"/>
          </p:nvPr>
        </p:nvSpPr>
        <p:spPr>
          <a:xfrm>
            <a:off x="1530605" y="4878161"/>
            <a:ext cx="6260400" cy="1821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2" type="sldNum"/>
          </p:nvPr>
        </p:nvSpPr>
        <p:spPr>
          <a:xfrm>
            <a:off x="222250" y="4878161"/>
            <a:ext cx="414300" cy="177900"/>
          </a:xfrm>
          <a:prstGeom prst="rect">
            <a:avLst/>
          </a:prstGeom>
          <a:noFill/>
          <a:ln>
            <a:noFill/>
          </a:ln>
        </p:spPr>
        <p:txBody>
          <a:bodyPr anchorCtr="0" anchor="t" bIns="0" lIns="0" spcFirstLastPara="1" rIns="0" wrap="square" tIns="0">
            <a:noAutofit/>
          </a:bodyPr>
          <a:lstStyle>
            <a:lvl1pPr indent="0" lvl="0" marL="0" marR="0" algn="l">
              <a:spcBef>
                <a:spcPts val="0"/>
              </a:spcBef>
              <a:spcAft>
                <a:spcPts val="0"/>
              </a:spcAft>
              <a:buNone/>
              <a:defRPr sz="900">
                <a:solidFill>
                  <a:srgbClr val="004C97"/>
                </a:solidFill>
                <a:latin typeface="Helvetica Neue"/>
                <a:ea typeface="Helvetica Neue"/>
                <a:cs typeface="Helvetica Neue"/>
                <a:sym typeface="Helvetica Neue"/>
              </a:defRPr>
            </a:lvl1pPr>
            <a:lvl2pPr indent="0" lvl="1" marL="0" marR="0" algn="l">
              <a:spcBef>
                <a:spcPts val="0"/>
              </a:spcBef>
              <a:spcAft>
                <a:spcPts val="0"/>
              </a:spcAft>
              <a:buNone/>
              <a:defRPr sz="900">
                <a:solidFill>
                  <a:srgbClr val="004C97"/>
                </a:solidFill>
                <a:latin typeface="Helvetica Neue"/>
                <a:ea typeface="Helvetica Neue"/>
                <a:cs typeface="Helvetica Neue"/>
                <a:sym typeface="Helvetica Neue"/>
              </a:defRPr>
            </a:lvl2pPr>
            <a:lvl3pPr indent="0" lvl="2" marL="0" marR="0" algn="l">
              <a:spcBef>
                <a:spcPts val="0"/>
              </a:spcBef>
              <a:spcAft>
                <a:spcPts val="0"/>
              </a:spcAft>
              <a:buNone/>
              <a:defRPr sz="900">
                <a:solidFill>
                  <a:srgbClr val="004C97"/>
                </a:solidFill>
                <a:latin typeface="Helvetica Neue"/>
                <a:ea typeface="Helvetica Neue"/>
                <a:cs typeface="Helvetica Neue"/>
                <a:sym typeface="Helvetica Neue"/>
              </a:defRPr>
            </a:lvl3pPr>
            <a:lvl4pPr indent="0" lvl="3" marL="0" marR="0" algn="l">
              <a:spcBef>
                <a:spcPts val="0"/>
              </a:spcBef>
              <a:spcAft>
                <a:spcPts val="0"/>
              </a:spcAft>
              <a:buNone/>
              <a:defRPr sz="900">
                <a:solidFill>
                  <a:srgbClr val="004C97"/>
                </a:solidFill>
                <a:latin typeface="Helvetica Neue"/>
                <a:ea typeface="Helvetica Neue"/>
                <a:cs typeface="Helvetica Neue"/>
                <a:sym typeface="Helvetica Neue"/>
              </a:defRPr>
            </a:lvl4pPr>
            <a:lvl5pPr indent="0" lvl="4" marL="0" marR="0" algn="l">
              <a:spcBef>
                <a:spcPts val="0"/>
              </a:spcBef>
              <a:spcAft>
                <a:spcPts val="0"/>
              </a:spcAft>
              <a:buNone/>
              <a:defRPr sz="900">
                <a:solidFill>
                  <a:srgbClr val="004C97"/>
                </a:solidFill>
                <a:latin typeface="Helvetica Neue"/>
                <a:ea typeface="Helvetica Neue"/>
                <a:cs typeface="Helvetica Neue"/>
                <a:sym typeface="Helvetica Neue"/>
              </a:defRPr>
            </a:lvl5pPr>
            <a:lvl6pPr indent="0" lvl="5" marL="0" marR="0" algn="l">
              <a:spcBef>
                <a:spcPts val="0"/>
              </a:spcBef>
              <a:spcAft>
                <a:spcPts val="0"/>
              </a:spcAft>
              <a:buNone/>
              <a:defRPr sz="900">
                <a:solidFill>
                  <a:srgbClr val="004C97"/>
                </a:solidFill>
                <a:latin typeface="Helvetica Neue"/>
                <a:ea typeface="Helvetica Neue"/>
                <a:cs typeface="Helvetica Neue"/>
                <a:sym typeface="Helvetica Neue"/>
              </a:defRPr>
            </a:lvl6pPr>
            <a:lvl7pPr indent="0" lvl="6" marL="0" marR="0" algn="l">
              <a:spcBef>
                <a:spcPts val="0"/>
              </a:spcBef>
              <a:spcAft>
                <a:spcPts val="0"/>
              </a:spcAft>
              <a:buNone/>
              <a:defRPr sz="900">
                <a:solidFill>
                  <a:srgbClr val="004C97"/>
                </a:solidFill>
                <a:latin typeface="Helvetica Neue"/>
                <a:ea typeface="Helvetica Neue"/>
                <a:cs typeface="Helvetica Neue"/>
                <a:sym typeface="Helvetica Neue"/>
              </a:defRPr>
            </a:lvl7pPr>
            <a:lvl8pPr indent="0" lvl="7" marL="0" marR="0" algn="l">
              <a:spcBef>
                <a:spcPts val="0"/>
              </a:spcBef>
              <a:spcAft>
                <a:spcPts val="0"/>
              </a:spcAft>
              <a:buNone/>
              <a:defRPr sz="900">
                <a:solidFill>
                  <a:srgbClr val="004C97"/>
                </a:solidFill>
                <a:latin typeface="Helvetica Neue"/>
                <a:ea typeface="Helvetica Neue"/>
                <a:cs typeface="Helvetica Neue"/>
                <a:sym typeface="Helvetica Neue"/>
              </a:defRPr>
            </a:lvl8pPr>
            <a:lvl9pPr indent="0" lvl="8" marL="0" marR="0" algn="l">
              <a:spcBef>
                <a:spcPts val="0"/>
              </a:spcBef>
              <a:spcAft>
                <a:spcPts val="0"/>
              </a:spcAft>
              <a:buNone/>
              <a:defRPr sz="900">
                <a:solidFill>
                  <a:srgbClr val="004C97"/>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
              <a:t>‹#›</a:t>
            </a:fld>
            <a:endParaRPr/>
          </a:p>
        </p:txBody>
      </p:sp>
      <p:sp>
        <p:nvSpPr>
          <p:cNvPr id="60" name="Google Shape;60;p7"/>
          <p:cNvSpPr/>
          <p:nvPr>
            <p:ph idx="2" type="pic"/>
          </p:nvPr>
        </p:nvSpPr>
        <p:spPr>
          <a:xfrm>
            <a:off x="222250" y="190501"/>
            <a:ext cx="8675700" cy="4352100"/>
          </a:xfrm>
          <a:prstGeom prst="rect">
            <a:avLst/>
          </a:prstGeom>
          <a:noFill/>
          <a:ln>
            <a:noFill/>
          </a:ln>
        </p:spPr>
        <p:txBody>
          <a:bodyPr anchorCtr="0" anchor="t" bIns="45700" lIns="91425" spcFirstLastPara="1" rIns="91425" wrap="square" tIns="45700">
            <a:noAutofit/>
          </a:bodyPr>
          <a:lstStyle>
            <a:lvl1pPr lvl="0" marR="0" rtl="0" algn="l">
              <a:spcBef>
                <a:spcPts val="280"/>
              </a:spcBef>
              <a:spcAft>
                <a:spcPts val="0"/>
              </a:spcAft>
              <a:buClr>
                <a:srgbClr val="505050"/>
              </a:buClr>
              <a:buSzPts val="1400"/>
              <a:buFont typeface="Arial"/>
              <a:buChar char="•"/>
              <a:defRPr b="0" i="0" sz="1400" u="none" cap="none" strike="noStrike">
                <a:solidFill>
                  <a:srgbClr val="505050"/>
                </a:solidFill>
                <a:latin typeface="Helvetica Neue"/>
                <a:ea typeface="Helvetica Neue"/>
                <a:cs typeface="Helvetica Neue"/>
                <a:sym typeface="Helvetica Neue"/>
              </a:defRPr>
            </a:lvl1pPr>
            <a:lvl2pPr lvl="1" marR="0" rtl="0" algn="l">
              <a:spcBef>
                <a:spcPts val="320"/>
              </a:spcBef>
              <a:spcAft>
                <a:spcPts val="0"/>
              </a:spcAft>
              <a:buClr>
                <a:srgbClr val="7F7F7F"/>
              </a:buClr>
              <a:buSzPts val="1600"/>
              <a:buFont typeface="Arial"/>
              <a:buChar char="–"/>
              <a:defRPr b="0" i="0" sz="1600" u="none" cap="none" strike="noStrike">
                <a:solidFill>
                  <a:srgbClr val="7F7F7F"/>
                </a:solidFill>
                <a:latin typeface="Helvetica Neue"/>
                <a:ea typeface="Helvetica Neue"/>
                <a:cs typeface="Helvetica Neue"/>
                <a:sym typeface="Helvetica Neue"/>
              </a:defRPr>
            </a:lvl2pPr>
            <a:lvl3pPr lvl="2" marR="0" rtl="0" algn="l">
              <a:spcBef>
                <a:spcPts val="280"/>
              </a:spcBef>
              <a:spcAft>
                <a:spcPts val="0"/>
              </a:spcAft>
              <a:buClr>
                <a:srgbClr val="7F7F7F"/>
              </a:buClr>
              <a:buSzPts val="1400"/>
              <a:buFont typeface="Arial"/>
              <a:buChar char="•"/>
              <a:defRPr b="0" i="0" sz="1400" u="none" cap="none" strike="noStrike">
                <a:solidFill>
                  <a:srgbClr val="7F7F7F"/>
                </a:solidFill>
                <a:latin typeface="Helvetica Neue"/>
                <a:ea typeface="Helvetica Neue"/>
                <a:cs typeface="Helvetica Neue"/>
                <a:sym typeface="Helvetica Neue"/>
              </a:defRPr>
            </a:lvl3pPr>
            <a:lvl4pPr lvl="3"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4pPr>
            <a:lvl5pPr lvl="4"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descr="A picture containing icon&#10;&#10;Description automatically generated" id="61" name="Google Shape;61;p7"/>
          <p:cNvPicPr preferRelativeResize="0"/>
          <p:nvPr/>
        </p:nvPicPr>
        <p:blipFill rotWithShape="1">
          <a:blip r:embed="rId2">
            <a:alphaModFix/>
          </a:blip>
          <a:srcRect b="0" l="0" r="0" t="0"/>
          <a:stretch/>
        </p:blipFill>
        <p:spPr>
          <a:xfrm>
            <a:off x="7816531" y="4671986"/>
            <a:ext cx="1108394" cy="199149"/>
          </a:xfrm>
          <a:prstGeom prst="rect">
            <a:avLst/>
          </a:prstGeom>
          <a:noFill/>
          <a:ln>
            <a:noFill/>
          </a:ln>
        </p:spPr>
      </p:pic>
      <p:sp>
        <p:nvSpPr>
          <p:cNvPr id="62" name="Google Shape;62;p7"/>
          <p:cNvSpPr/>
          <p:nvPr/>
        </p:nvSpPr>
        <p:spPr>
          <a:xfrm>
            <a:off x="219075" y="4737100"/>
            <a:ext cx="7531200" cy="72900"/>
          </a:xfrm>
          <a:prstGeom prst="rect">
            <a:avLst/>
          </a:prstGeom>
          <a:solidFill>
            <a:srgbClr val="97D7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Bottom: Extra Logos" showMasterSp="0">
  <p:cSld name="Logo Bottom: Extra Logos">
    <p:spTree>
      <p:nvGrpSpPr>
        <p:cNvPr id="63" name="Shape 63"/>
        <p:cNvGrpSpPr/>
        <p:nvPr/>
      </p:nvGrpSpPr>
      <p:grpSpPr>
        <a:xfrm>
          <a:off x="0" y="0"/>
          <a:ext cx="0" cy="0"/>
          <a:chOff x="0" y="0"/>
          <a:chExt cx="0" cy="0"/>
        </a:xfrm>
      </p:grpSpPr>
      <p:sp>
        <p:nvSpPr>
          <p:cNvPr id="64" name="Google Shape;64;p8"/>
          <p:cNvSpPr txBox="1"/>
          <p:nvPr>
            <p:ph idx="10" type="dt"/>
          </p:nvPr>
        </p:nvSpPr>
        <p:spPr>
          <a:xfrm>
            <a:off x="736827" y="4878161"/>
            <a:ext cx="675300" cy="1809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8"/>
          <p:cNvSpPr txBox="1"/>
          <p:nvPr>
            <p:ph idx="11" type="ftr"/>
          </p:nvPr>
        </p:nvSpPr>
        <p:spPr>
          <a:xfrm>
            <a:off x="1530603" y="4878161"/>
            <a:ext cx="6272400" cy="1821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8"/>
          <p:cNvSpPr txBox="1"/>
          <p:nvPr>
            <p:ph idx="12" type="sldNum"/>
          </p:nvPr>
        </p:nvSpPr>
        <p:spPr>
          <a:xfrm>
            <a:off x="222250" y="4878161"/>
            <a:ext cx="414300" cy="177900"/>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
              <a:t>‹#›</a:t>
            </a:fld>
            <a:endParaRPr/>
          </a:p>
        </p:txBody>
      </p:sp>
      <p:sp>
        <p:nvSpPr>
          <p:cNvPr id="67" name="Google Shape;67;p8"/>
          <p:cNvSpPr txBox="1"/>
          <p:nvPr>
            <p:ph type="title"/>
          </p:nvPr>
        </p:nvSpPr>
        <p:spPr>
          <a:xfrm>
            <a:off x="228600" y="188814"/>
            <a:ext cx="8686800" cy="32100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1" i="0" sz="2200" u="none" cap="none" strike="noStrike">
                <a:solidFill>
                  <a:srgbClr val="004C97"/>
                </a:solidFill>
                <a:latin typeface="Helvetica Neue"/>
                <a:ea typeface="Helvetica Neue"/>
                <a:cs typeface="Helvetica Neue"/>
                <a:sym typeface="Helvetica Neue"/>
              </a:defRPr>
            </a:lvl1pPr>
            <a:lvl2pPr lvl="1"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2pPr>
            <a:lvl3pPr lvl="2"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3pPr>
            <a:lvl4pPr lvl="3"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4pPr>
            <a:lvl5pPr lvl="4"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5pPr>
            <a:lvl6pPr lvl="5"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6pPr>
            <a:lvl7pPr lvl="6"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7pPr>
            <a:lvl8pPr lvl="7"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8pPr>
            <a:lvl9pPr lvl="8"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9pPr>
          </a:lstStyle>
          <a:p/>
        </p:txBody>
      </p:sp>
      <p:sp>
        <p:nvSpPr>
          <p:cNvPr id="68" name="Google Shape;68;p8"/>
          <p:cNvSpPr/>
          <p:nvPr>
            <p:ph idx="2" type="pic"/>
          </p:nvPr>
        </p:nvSpPr>
        <p:spPr>
          <a:xfrm>
            <a:off x="205694" y="2036671"/>
            <a:ext cx="1600200" cy="1200300"/>
          </a:xfrm>
          <a:prstGeom prst="rect">
            <a:avLst/>
          </a:prstGeom>
          <a:noFill/>
          <a:ln>
            <a:noFill/>
          </a:ln>
        </p:spPr>
        <p:txBody>
          <a:bodyPr anchorCtr="0" anchor="t" bIns="45700" lIns="91425" spcFirstLastPara="1" rIns="91425" wrap="square" tIns="45700">
            <a:noAutofit/>
          </a:bodyPr>
          <a:lstStyle>
            <a:lvl1pPr lvl="0" marR="0" rtl="0" algn="l">
              <a:spcBef>
                <a:spcPts val="220"/>
              </a:spcBef>
              <a:spcAft>
                <a:spcPts val="0"/>
              </a:spcAft>
              <a:buClr>
                <a:srgbClr val="505050"/>
              </a:buClr>
              <a:buSzPts val="1100"/>
              <a:buFont typeface="Arial"/>
              <a:buNone/>
              <a:defRPr b="0" i="0" sz="1100" u="none" cap="none" strike="noStrike">
                <a:solidFill>
                  <a:srgbClr val="505050"/>
                </a:solidFill>
                <a:latin typeface="Helvetica Neue"/>
                <a:ea typeface="Helvetica Neue"/>
                <a:cs typeface="Helvetica Neue"/>
                <a:sym typeface="Helvetica Neue"/>
              </a:defRPr>
            </a:lvl1pPr>
            <a:lvl2pPr lvl="1" marR="0" rtl="0" algn="l">
              <a:spcBef>
                <a:spcPts val="320"/>
              </a:spcBef>
              <a:spcAft>
                <a:spcPts val="0"/>
              </a:spcAft>
              <a:buClr>
                <a:srgbClr val="7F7F7F"/>
              </a:buClr>
              <a:buSzPts val="1600"/>
              <a:buFont typeface="Arial"/>
              <a:buChar char="–"/>
              <a:defRPr b="0" i="0" sz="1600" u="none" cap="none" strike="noStrike">
                <a:solidFill>
                  <a:srgbClr val="7F7F7F"/>
                </a:solidFill>
                <a:latin typeface="Helvetica Neue"/>
                <a:ea typeface="Helvetica Neue"/>
                <a:cs typeface="Helvetica Neue"/>
                <a:sym typeface="Helvetica Neue"/>
              </a:defRPr>
            </a:lvl2pPr>
            <a:lvl3pPr lvl="2" marR="0" rtl="0" algn="l">
              <a:spcBef>
                <a:spcPts val="280"/>
              </a:spcBef>
              <a:spcAft>
                <a:spcPts val="0"/>
              </a:spcAft>
              <a:buClr>
                <a:srgbClr val="7F7F7F"/>
              </a:buClr>
              <a:buSzPts val="1400"/>
              <a:buFont typeface="Arial"/>
              <a:buChar char="•"/>
              <a:defRPr b="0" i="0" sz="1400" u="none" cap="none" strike="noStrike">
                <a:solidFill>
                  <a:srgbClr val="7F7F7F"/>
                </a:solidFill>
                <a:latin typeface="Helvetica Neue"/>
                <a:ea typeface="Helvetica Neue"/>
                <a:cs typeface="Helvetica Neue"/>
                <a:sym typeface="Helvetica Neue"/>
              </a:defRPr>
            </a:lvl3pPr>
            <a:lvl4pPr lvl="3"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4pPr>
            <a:lvl5pPr lvl="4"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9" name="Google Shape;69;p8"/>
          <p:cNvSpPr/>
          <p:nvPr>
            <p:ph idx="3" type="pic"/>
          </p:nvPr>
        </p:nvSpPr>
        <p:spPr>
          <a:xfrm>
            <a:off x="1979425" y="2036671"/>
            <a:ext cx="1600200" cy="1200300"/>
          </a:xfrm>
          <a:prstGeom prst="rect">
            <a:avLst/>
          </a:prstGeom>
          <a:noFill/>
          <a:ln>
            <a:noFill/>
          </a:ln>
        </p:spPr>
        <p:txBody>
          <a:bodyPr anchorCtr="0" anchor="t" bIns="45700" lIns="91425" spcFirstLastPara="1" rIns="91425" wrap="square" tIns="45700">
            <a:noAutofit/>
          </a:bodyPr>
          <a:lstStyle>
            <a:lvl1pPr lvl="0" marR="0" rtl="0" algn="l">
              <a:spcBef>
                <a:spcPts val="220"/>
              </a:spcBef>
              <a:spcAft>
                <a:spcPts val="0"/>
              </a:spcAft>
              <a:buClr>
                <a:srgbClr val="505050"/>
              </a:buClr>
              <a:buSzPts val="1100"/>
              <a:buFont typeface="Arial"/>
              <a:buNone/>
              <a:defRPr b="0" i="0" sz="1100" u="none" cap="none" strike="noStrike">
                <a:solidFill>
                  <a:srgbClr val="505050"/>
                </a:solidFill>
                <a:latin typeface="Helvetica Neue"/>
                <a:ea typeface="Helvetica Neue"/>
                <a:cs typeface="Helvetica Neue"/>
                <a:sym typeface="Helvetica Neue"/>
              </a:defRPr>
            </a:lvl1pPr>
            <a:lvl2pPr lvl="1" marR="0" rtl="0" algn="l">
              <a:spcBef>
                <a:spcPts val="320"/>
              </a:spcBef>
              <a:spcAft>
                <a:spcPts val="0"/>
              </a:spcAft>
              <a:buClr>
                <a:srgbClr val="7F7F7F"/>
              </a:buClr>
              <a:buSzPts val="1600"/>
              <a:buFont typeface="Arial"/>
              <a:buChar char="–"/>
              <a:defRPr b="0" i="0" sz="1600" u="none" cap="none" strike="noStrike">
                <a:solidFill>
                  <a:srgbClr val="7F7F7F"/>
                </a:solidFill>
                <a:latin typeface="Helvetica Neue"/>
                <a:ea typeface="Helvetica Neue"/>
                <a:cs typeface="Helvetica Neue"/>
                <a:sym typeface="Helvetica Neue"/>
              </a:defRPr>
            </a:lvl2pPr>
            <a:lvl3pPr lvl="2" marR="0" rtl="0" algn="l">
              <a:spcBef>
                <a:spcPts val="280"/>
              </a:spcBef>
              <a:spcAft>
                <a:spcPts val="0"/>
              </a:spcAft>
              <a:buClr>
                <a:srgbClr val="7F7F7F"/>
              </a:buClr>
              <a:buSzPts val="1400"/>
              <a:buFont typeface="Arial"/>
              <a:buChar char="•"/>
              <a:defRPr b="0" i="0" sz="1400" u="none" cap="none" strike="noStrike">
                <a:solidFill>
                  <a:srgbClr val="7F7F7F"/>
                </a:solidFill>
                <a:latin typeface="Helvetica Neue"/>
                <a:ea typeface="Helvetica Neue"/>
                <a:cs typeface="Helvetica Neue"/>
                <a:sym typeface="Helvetica Neue"/>
              </a:defRPr>
            </a:lvl3pPr>
            <a:lvl4pPr lvl="3"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4pPr>
            <a:lvl5pPr lvl="4"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0" name="Google Shape;70;p8"/>
          <p:cNvSpPr/>
          <p:nvPr>
            <p:ph idx="4" type="pic"/>
          </p:nvPr>
        </p:nvSpPr>
        <p:spPr>
          <a:xfrm>
            <a:off x="3753205" y="2036671"/>
            <a:ext cx="1600200" cy="1200300"/>
          </a:xfrm>
          <a:prstGeom prst="rect">
            <a:avLst/>
          </a:prstGeom>
          <a:noFill/>
          <a:ln>
            <a:noFill/>
          </a:ln>
        </p:spPr>
        <p:txBody>
          <a:bodyPr anchorCtr="0" anchor="t" bIns="45700" lIns="91425" spcFirstLastPara="1" rIns="91425" wrap="square" tIns="45700">
            <a:noAutofit/>
          </a:bodyPr>
          <a:lstStyle>
            <a:lvl1pPr lvl="0" marR="0" rtl="0" algn="l">
              <a:spcBef>
                <a:spcPts val="220"/>
              </a:spcBef>
              <a:spcAft>
                <a:spcPts val="0"/>
              </a:spcAft>
              <a:buClr>
                <a:srgbClr val="505050"/>
              </a:buClr>
              <a:buSzPts val="1100"/>
              <a:buFont typeface="Arial"/>
              <a:buNone/>
              <a:defRPr b="0" i="0" sz="1100" u="none" cap="none" strike="noStrike">
                <a:solidFill>
                  <a:srgbClr val="505050"/>
                </a:solidFill>
                <a:latin typeface="Helvetica Neue"/>
                <a:ea typeface="Helvetica Neue"/>
                <a:cs typeface="Helvetica Neue"/>
                <a:sym typeface="Helvetica Neue"/>
              </a:defRPr>
            </a:lvl1pPr>
            <a:lvl2pPr lvl="1" marR="0" rtl="0" algn="l">
              <a:spcBef>
                <a:spcPts val="320"/>
              </a:spcBef>
              <a:spcAft>
                <a:spcPts val="0"/>
              </a:spcAft>
              <a:buClr>
                <a:srgbClr val="7F7F7F"/>
              </a:buClr>
              <a:buSzPts val="1600"/>
              <a:buFont typeface="Arial"/>
              <a:buChar char="–"/>
              <a:defRPr b="0" i="0" sz="1600" u="none" cap="none" strike="noStrike">
                <a:solidFill>
                  <a:srgbClr val="7F7F7F"/>
                </a:solidFill>
                <a:latin typeface="Helvetica Neue"/>
                <a:ea typeface="Helvetica Neue"/>
                <a:cs typeface="Helvetica Neue"/>
                <a:sym typeface="Helvetica Neue"/>
              </a:defRPr>
            </a:lvl2pPr>
            <a:lvl3pPr lvl="2" marR="0" rtl="0" algn="l">
              <a:spcBef>
                <a:spcPts val="280"/>
              </a:spcBef>
              <a:spcAft>
                <a:spcPts val="0"/>
              </a:spcAft>
              <a:buClr>
                <a:srgbClr val="7F7F7F"/>
              </a:buClr>
              <a:buSzPts val="1400"/>
              <a:buFont typeface="Arial"/>
              <a:buChar char="•"/>
              <a:defRPr b="0" i="0" sz="1400" u="none" cap="none" strike="noStrike">
                <a:solidFill>
                  <a:srgbClr val="7F7F7F"/>
                </a:solidFill>
                <a:latin typeface="Helvetica Neue"/>
                <a:ea typeface="Helvetica Neue"/>
                <a:cs typeface="Helvetica Neue"/>
                <a:sym typeface="Helvetica Neue"/>
              </a:defRPr>
            </a:lvl3pPr>
            <a:lvl4pPr lvl="3"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4pPr>
            <a:lvl5pPr lvl="4"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1" name="Google Shape;71;p8"/>
          <p:cNvSpPr/>
          <p:nvPr>
            <p:ph idx="5" type="pic"/>
          </p:nvPr>
        </p:nvSpPr>
        <p:spPr>
          <a:xfrm>
            <a:off x="5534456" y="2036671"/>
            <a:ext cx="1600200" cy="1200300"/>
          </a:xfrm>
          <a:prstGeom prst="rect">
            <a:avLst/>
          </a:prstGeom>
          <a:noFill/>
          <a:ln>
            <a:noFill/>
          </a:ln>
        </p:spPr>
        <p:txBody>
          <a:bodyPr anchorCtr="0" anchor="t" bIns="45700" lIns="91425" spcFirstLastPara="1" rIns="91425" wrap="square" tIns="45700">
            <a:noAutofit/>
          </a:bodyPr>
          <a:lstStyle>
            <a:lvl1pPr lvl="0" marR="0" rtl="0" algn="l">
              <a:spcBef>
                <a:spcPts val="220"/>
              </a:spcBef>
              <a:spcAft>
                <a:spcPts val="0"/>
              </a:spcAft>
              <a:buClr>
                <a:srgbClr val="505050"/>
              </a:buClr>
              <a:buSzPts val="1100"/>
              <a:buFont typeface="Arial"/>
              <a:buNone/>
              <a:defRPr b="0" i="0" sz="1100" u="none" cap="none" strike="noStrike">
                <a:solidFill>
                  <a:srgbClr val="505050"/>
                </a:solidFill>
                <a:latin typeface="Helvetica Neue"/>
                <a:ea typeface="Helvetica Neue"/>
                <a:cs typeface="Helvetica Neue"/>
                <a:sym typeface="Helvetica Neue"/>
              </a:defRPr>
            </a:lvl1pPr>
            <a:lvl2pPr lvl="1" marR="0" rtl="0" algn="l">
              <a:spcBef>
                <a:spcPts val="320"/>
              </a:spcBef>
              <a:spcAft>
                <a:spcPts val="0"/>
              </a:spcAft>
              <a:buClr>
                <a:srgbClr val="7F7F7F"/>
              </a:buClr>
              <a:buSzPts val="1600"/>
              <a:buFont typeface="Arial"/>
              <a:buChar char="–"/>
              <a:defRPr b="0" i="0" sz="1600" u="none" cap="none" strike="noStrike">
                <a:solidFill>
                  <a:srgbClr val="7F7F7F"/>
                </a:solidFill>
                <a:latin typeface="Helvetica Neue"/>
                <a:ea typeface="Helvetica Neue"/>
                <a:cs typeface="Helvetica Neue"/>
                <a:sym typeface="Helvetica Neue"/>
              </a:defRPr>
            </a:lvl2pPr>
            <a:lvl3pPr lvl="2" marR="0" rtl="0" algn="l">
              <a:spcBef>
                <a:spcPts val="280"/>
              </a:spcBef>
              <a:spcAft>
                <a:spcPts val="0"/>
              </a:spcAft>
              <a:buClr>
                <a:srgbClr val="7F7F7F"/>
              </a:buClr>
              <a:buSzPts val="1400"/>
              <a:buFont typeface="Arial"/>
              <a:buChar char="•"/>
              <a:defRPr b="0" i="0" sz="1400" u="none" cap="none" strike="noStrike">
                <a:solidFill>
                  <a:srgbClr val="7F7F7F"/>
                </a:solidFill>
                <a:latin typeface="Helvetica Neue"/>
                <a:ea typeface="Helvetica Neue"/>
                <a:cs typeface="Helvetica Neue"/>
                <a:sym typeface="Helvetica Neue"/>
              </a:defRPr>
            </a:lvl3pPr>
            <a:lvl4pPr lvl="3"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4pPr>
            <a:lvl5pPr lvl="4"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2" name="Google Shape;72;p8"/>
          <p:cNvSpPr/>
          <p:nvPr>
            <p:ph idx="6" type="pic"/>
          </p:nvPr>
        </p:nvSpPr>
        <p:spPr>
          <a:xfrm>
            <a:off x="7300765" y="2036671"/>
            <a:ext cx="1600200" cy="1200300"/>
          </a:xfrm>
          <a:prstGeom prst="rect">
            <a:avLst/>
          </a:prstGeom>
          <a:noFill/>
          <a:ln>
            <a:noFill/>
          </a:ln>
        </p:spPr>
        <p:txBody>
          <a:bodyPr anchorCtr="0" anchor="t" bIns="45700" lIns="91425" spcFirstLastPara="1" rIns="91425" wrap="square" tIns="45700">
            <a:noAutofit/>
          </a:bodyPr>
          <a:lstStyle>
            <a:lvl1pPr lvl="0" marR="0" rtl="0" algn="l">
              <a:spcBef>
                <a:spcPts val="220"/>
              </a:spcBef>
              <a:spcAft>
                <a:spcPts val="0"/>
              </a:spcAft>
              <a:buClr>
                <a:srgbClr val="505050"/>
              </a:buClr>
              <a:buSzPts val="1100"/>
              <a:buFont typeface="Arial"/>
              <a:buNone/>
              <a:defRPr b="0" i="0" sz="1100" u="none" cap="none" strike="noStrike">
                <a:solidFill>
                  <a:srgbClr val="505050"/>
                </a:solidFill>
                <a:latin typeface="Helvetica Neue"/>
                <a:ea typeface="Helvetica Neue"/>
                <a:cs typeface="Helvetica Neue"/>
                <a:sym typeface="Helvetica Neue"/>
              </a:defRPr>
            </a:lvl1pPr>
            <a:lvl2pPr lvl="1" marR="0" rtl="0" algn="l">
              <a:spcBef>
                <a:spcPts val="320"/>
              </a:spcBef>
              <a:spcAft>
                <a:spcPts val="0"/>
              </a:spcAft>
              <a:buClr>
                <a:srgbClr val="7F7F7F"/>
              </a:buClr>
              <a:buSzPts val="1600"/>
              <a:buFont typeface="Arial"/>
              <a:buChar char="–"/>
              <a:defRPr b="0" i="0" sz="1600" u="none" cap="none" strike="noStrike">
                <a:solidFill>
                  <a:srgbClr val="7F7F7F"/>
                </a:solidFill>
                <a:latin typeface="Helvetica Neue"/>
                <a:ea typeface="Helvetica Neue"/>
                <a:cs typeface="Helvetica Neue"/>
                <a:sym typeface="Helvetica Neue"/>
              </a:defRPr>
            </a:lvl2pPr>
            <a:lvl3pPr lvl="2" marR="0" rtl="0" algn="l">
              <a:spcBef>
                <a:spcPts val="280"/>
              </a:spcBef>
              <a:spcAft>
                <a:spcPts val="0"/>
              </a:spcAft>
              <a:buClr>
                <a:srgbClr val="7F7F7F"/>
              </a:buClr>
              <a:buSzPts val="1400"/>
              <a:buFont typeface="Arial"/>
              <a:buChar char="•"/>
              <a:defRPr b="0" i="0" sz="1400" u="none" cap="none" strike="noStrike">
                <a:solidFill>
                  <a:srgbClr val="7F7F7F"/>
                </a:solidFill>
                <a:latin typeface="Helvetica Neue"/>
                <a:ea typeface="Helvetica Neue"/>
                <a:cs typeface="Helvetica Neue"/>
                <a:sym typeface="Helvetica Neue"/>
              </a:defRPr>
            </a:lvl3pPr>
            <a:lvl4pPr lvl="3"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4pPr>
            <a:lvl5pPr lvl="4"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3" name="Google Shape;73;p8"/>
          <p:cNvSpPr/>
          <p:nvPr>
            <p:ph idx="7" type="pic"/>
          </p:nvPr>
        </p:nvSpPr>
        <p:spPr>
          <a:xfrm>
            <a:off x="205694" y="729132"/>
            <a:ext cx="1600200" cy="1200300"/>
          </a:xfrm>
          <a:prstGeom prst="rect">
            <a:avLst/>
          </a:prstGeom>
          <a:noFill/>
          <a:ln>
            <a:noFill/>
          </a:ln>
        </p:spPr>
        <p:txBody>
          <a:bodyPr anchorCtr="0" anchor="t" bIns="45700" lIns="91425" spcFirstLastPara="1" rIns="91425" wrap="square" tIns="45700">
            <a:noAutofit/>
          </a:bodyPr>
          <a:lstStyle>
            <a:lvl1pPr lvl="0" marR="0" rtl="0" algn="l">
              <a:spcBef>
                <a:spcPts val="220"/>
              </a:spcBef>
              <a:spcAft>
                <a:spcPts val="0"/>
              </a:spcAft>
              <a:buClr>
                <a:srgbClr val="505050"/>
              </a:buClr>
              <a:buSzPts val="1100"/>
              <a:buFont typeface="Arial"/>
              <a:buNone/>
              <a:defRPr b="0" i="0" sz="1100" u="none" cap="none" strike="noStrike">
                <a:solidFill>
                  <a:srgbClr val="505050"/>
                </a:solidFill>
                <a:latin typeface="Helvetica Neue"/>
                <a:ea typeface="Helvetica Neue"/>
                <a:cs typeface="Helvetica Neue"/>
                <a:sym typeface="Helvetica Neue"/>
              </a:defRPr>
            </a:lvl1pPr>
            <a:lvl2pPr lvl="1" marR="0" rtl="0" algn="l">
              <a:spcBef>
                <a:spcPts val="320"/>
              </a:spcBef>
              <a:spcAft>
                <a:spcPts val="0"/>
              </a:spcAft>
              <a:buClr>
                <a:srgbClr val="7F7F7F"/>
              </a:buClr>
              <a:buSzPts val="1600"/>
              <a:buFont typeface="Arial"/>
              <a:buChar char="–"/>
              <a:defRPr b="0" i="0" sz="1600" u="none" cap="none" strike="noStrike">
                <a:solidFill>
                  <a:srgbClr val="7F7F7F"/>
                </a:solidFill>
                <a:latin typeface="Helvetica Neue"/>
                <a:ea typeface="Helvetica Neue"/>
                <a:cs typeface="Helvetica Neue"/>
                <a:sym typeface="Helvetica Neue"/>
              </a:defRPr>
            </a:lvl2pPr>
            <a:lvl3pPr lvl="2" marR="0" rtl="0" algn="l">
              <a:spcBef>
                <a:spcPts val="280"/>
              </a:spcBef>
              <a:spcAft>
                <a:spcPts val="0"/>
              </a:spcAft>
              <a:buClr>
                <a:srgbClr val="7F7F7F"/>
              </a:buClr>
              <a:buSzPts val="1400"/>
              <a:buFont typeface="Arial"/>
              <a:buChar char="•"/>
              <a:defRPr b="0" i="0" sz="1400" u="none" cap="none" strike="noStrike">
                <a:solidFill>
                  <a:srgbClr val="7F7F7F"/>
                </a:solidFill>
                <a:latin typeface="Helvetica Neue"/>
                <a:ea typeface="Helvetica Neue"/>
                <a:cs typeface="Helvetica Neue"/>
                <a:sym typeface="Helvetica Neue"/>
              </a:defRPr>
            </a:lvl3pPr>
            <a:lvl4pPr lvl="3"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4pPr>
            <a:lvl5pPr lvl="4"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4" name="Google Shape;74;p8"/>
          <p:cNvSpPr/>
          <p:nvPr>
            <p:ph idx="8" type="pic"/>
          </p:nvPr>
        </p:nvSpPr>
        <p:spPr>
          <a:xfrm>
            <a:off x="1979425" y="729132"/>
            <a:ext cx="1600200" cy="1200300"/>
          </a:xfrm>
          <a:prstGeom prst="rect">
            <a:avLst/>
          </a:prstGeom>
          <a:noFill/>
          <a:ln>
            <a:noFill/>
          </a:ln>
        </p:spPr>
        <p:txBody>
          <a:bodyPr anchorCtr="0" anchor="t" bIns="45700" lIns="91425" spcFirstLastPara="1" rIns="91425" wrap="square" tIns="45700">
            <a:noAutofit/>
          </a:bodyPr>
          <a:lstStyle>
            <a:lvl1pPr lvl="0" marR="0" rtl="0" algn="l">
              <a:spcBef>
                <a:spcPts val="220"/>
              </a:spcBef>
              <a:spcAft>
                <a:spcPts val="0"/>
              </a:spcAft>
              <a:buClr>
                <a:srgbClr val="505050"/>
              </a:buClr>
              <a:buSzPts val="1100"/>
              <a:buFont typeface="Arial"/>
              <a:buNone/>
              <a:defRPr b="0" i="0" sz="1100" u="none" cap="none" strike="noStrike">
                <a:solidFill>
                  <a:srgbClr val="505050"/>
                </a:solidFill>
                <a:latin typeface="Helvetica Neue"/>
                <a:ea typeface="Helvetica Neue"/>
                <a:cs typeface="Helvetica Neue"/>
                <a:sym typeface="Helvetica Neue"/>
              </a:defRPr>
            </a:lvl1pPr>
            <a:lvl2pPr lvl="1" marR="0" rtl="0" algn="l">
              <a:spcBef>
                <a:spcPts val="320"/>
              </a:spcBef>
              <a:spcAft>
                <a:spcPts val="0"/>
              </a:spcAft>
              <a:buClr>
                <a:srgbClr val="7F7F7F"/>
              </a:buClr>
              <a:buSzPts val="1600"/>
              <a:buFont typeface="Arial"/>
              <a:buChar char="–"/>
              <a:defRPr b="0" i="0" sz="1600" u="none" cap="none" strike="noStrike">
                <a:solidFill>
                  <a:srgbClr val="7F7F7F"/>
                </a:solidFill>
                <a:latin typeface="Helvetica Neue"/>
                <a:ea typeface="Helvetica Neue"/>
                <a:cs typeface="Helvetica Neue"/>
                <a:sym typeface="Helvetica Neue"/>
              </a:defRPr>
            </a:lvl2pPr>
            <a:lvl3pPr lvl="2" marR="0" rtl="0" algn="l">
              <a:spcBef>
                <a:spcPts val="280"/>
              </a:spcBef>
              <a:spcAft>
                <a:spcPts val="0"/>
              </a:spcAft>
              <a:buClr>
                <a:srgbClr val="7F7F7F"/>
              </a:buClr>
              <a:buSzPts val="1400"/>
              <a:buFont typeface="Arial"/>
              <a:buChar char="•"/>
              <a:defRPr b="0" i="0" sz="1400" u="none" cap="none" strike="noStrike">
                <a:solidFill>
                  <a:srgbClr val="7F7F7F"/>
                </a:solidFill>
                <a:latin typeface="Helvetica Neue"/>
                <a:ea typeface="Helvetica Neue"/>
                <a:cs typeface="Helvetica Neue"/>
                <a:sym typeface="Helvetica Neue"/>
              </a:defRPr>
            </a:lvl3pPr>
            <a:lvl4pPr lvl="3"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4pPr>
            <a:lvl5pPr lvl="4"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5" name="Google Shape;75;p8"/>
          <p:cNvSpPr/>
          <p:nvPr>
            <p:ph idx="9" type="pic"/>
          </p:nvPr>
        </p:nvSpPr>
        <p:spPr>
          <a:xfrm>
            <a:off x="3753205" y="729132"/>
            <a:ext cx="1600200" cy="1200300"/>
          </a:xfrm>
          <a:prstGeom prst="rect">
            <a:avLst/>
          </a:prstGeom>
          <a:noFill/>
          <a:ln>
            <a:noFill/>
          </a:ln>
        </p:spPr>
        <p:txBody>
          <a:bodyPr anchorCtr="0" anchor="t" bIns="45700" lIns="91425" spcFirstLastPara="1" rIns="91425" wrap="square" tIns="45700">
            <a:noAutofit/>
          </a:bodyPr>
          <a:lstStyle>
            <a:lvl1pPr lvl="0" marR="0" rtl="0" algn="l">
              <a:spcBef>
                <a:spcPts val="220"/>
              </a:spcBef>
              <a:spcAft>
                <a:spcPts val="0"/>
              </a:spcAft>
              <a:buClr>
                <a:srgbClr val="505050"/>
              </a:buClr>
              <a:buSzPts val="1100"/>
              <a:buFont typeface="Arial"/>
              <a:buNone/>
              <a:defRPr b="0" i="0" sz="1100" u="none" cap="none" strike="noStrike">
                <a:solidFill>
                  <a:srgbClr val="505050"/>
                </a:solidFill>
                <a:latin typeface="Helvetica Neue"/>
                <a:ea typeface="Helvetica Neue"/>
                <a:cs typeface="Helvetica Neue"/>
                <a:sym typeface="Helvetica Neue"/>
              </a:defRPr>
            </a:lvl1pPr>
            <a:lvl2pPr lvl="1" marR="0" rtl="0" algn="l">
              <a:spcBef>
                <a:spcPts val="320"/>
              </a:spcBef>
              <a:spcAft>
                <a:spcPts val="0"/>
              </a:spcAft>
              <a:buClr>
                <a:srgbClr val="7F7F7F"/>
              </a:buClr>
              <a:buSzPts val="1600"/>
              <a:buFont typeface="Arial"/>
              <a:buChar char="–"/>
              <a:defRPr b="0" i="0" sz="1600" u="none" cap="none" strike="noStrike">
                <a:solidFill>
                  <a:srgbClr val="7F7F7F"/>
                </a:solidFill>
                <a:latin typeface="Helvetica Neue"/>
                <a:ea typeface="Helvetica Neue"/>
                <a:cs typeface="Helvetica Neue"/>
                <a:sym typeface="Helvetica Neue"/>
              </a:defRPr>
            </a:lvl2pPr>
            <a:lvl3pPr lvl="2" marR="0" rtl="0" algn="l">
              <a:spcBef>
                <a:spcPts val="280"/>
              </a:spcBef>
              <a:spcAft>
                <a:spcPts val="0"/>
              </a:spcAft>
              <a:buClr>
                <a:srgbClr val="7F7F7F"/>
              </a:buClr>
              <a:buSzPts val="1400"/>
              <a:buFont typeface="Arial"/>
              <a:buChar char="•"/>
              <a:defRPr b="0" i="0" sz="1400" u="none" cap="none" strike="noStrike">
                <a:solidFill>
                  <a:srgbClr val="7F7F7F"/>
                </a:solidFill>
                <a:latin typeface="Helvetica Neue"/>
                <a:ea typeface="Helvetica Neue"/>
                <a:cs typeface="Helvetica Neue"/>
                <a:sym typeface="Helvetica Neue"/>
              </a:defRPr>
            </a:lvl3pPr>
            <a:lvl4pPr lvl="3"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4pPr>
            <a:lvl5pPr lvl="4"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6" name="Google Shape;76;p8"/>
          <p:cNvSpPr/>
          <p:nvPr>
            <p:ph idx="13" type="pic"/>
          </p:nvPr>
        </p:nvSpPr>
        <p:spPr>
          <a:xfrm>
            <a:off x="5534456" y="729132"/>
            <a:ext cx="1600200" cy="1200300"/>
          </a:xfrm>
          <a:prstGeom prst="rect">
            <a:avLst/>
          </a:prstGeom>
          <a:noFill/>
          <a:ln>
            <a:noFill/>
          </a:ln>
        </p:spPr>
        <p:txBody>
          <a:bodyPr anchorCtr="0" anchor="t" bIns="45700" lIns="91425" spcFirstLastPara="1" rIns="91425" wrap="square" tIns="45700">
            <a:noAutofit/>
          </a:bodyPr>
          <a:lstStyle>
            <a:lvl1pPr lvl="0" marR="0" rtl="0" algn="l">
              <a:spcBef>
                <a:spcPts val="220"/>
              </a:spcBef>
              <a:spcAft>
                <a:spcPts val="0"/>
              </a:spcAft>
              <a:buClr>
                <a:srgbClr val="505050"/>
              </a:buClr>
              <a:buSzPts val="1100"/>
              <a:buFont typeface="Arial"/>
              <a:buNone/>
              <a:defRPr b="0" i="0" sz="1100" u="none" cap="none" strike="noStrike">
                <a:solidFill>
                  <a:srgbClr val="505050"/>
                </a:solidFill>
                <a:latin typeface="Helvetica Neue"/>
                <a:ea typeface="Helvetica Neue"/>
                <a:cs typeface="Helvetica Neue"/>
                <a:sym typeface="Helvetica Neue"/>
              </a:defRPr>
            </a:lvl1pPr>
            <a:lvl2pPr lvl="1" marR="0" rtl="0" algn="l">
              <a:spcBef>
                <a:spcPts val="320"/>
              </a:spcBef>
              <a:spcAft>
                <a:spcPts val="0"/>
              </a:spcAft>
              <a:buClr>
                <a:srgbClr val="7F7F7F"/>
              </a:buClr>
              <a:buSzPts val="1600"/>
              <a:buFont typeface="Arial"/>
              <a:buChar char="–"/>
              <a:defRPr b="0" i="0" sz="1600" u="none" cap="none" strike="noStrike">
                <a:solidFill>
                  <a:srgbClr val="7F7F7F"/>
                </a:solidFill>
                <a:latin typeface="Helvetica Neue"/>
                <a:ea typeface="Helvetica Neue"/>
                <a:cs typeface="Helvetica Neue"/>
                <a:sym typeface="Helvetica Neue"/>
              </a:defRPr>
            </a:lvl2pPr>
            <a:lvl3pPr lvl="2" marR="0" rtl="0" algn="l">
              <a:spcBef>
                <a:spcPts val="280"/>
              </a:spcBef>
              <a:spcAft>
                <a:spcPts val="0"/>
              </a:spcAft>
              <a:buClr>
                <a:srgbClr val="7F7F7F"/>
              </a:buClr>
              <a:buSzPts val="1400"/>
              <a:buFont typeface="Arial"/>
              <a:buChar char="•"/>
              <a:defRPr b="0" i="0" sz="1400" u="none" cap="none" strike="noStrike">
                <a:solidFill>
                  <a:srgbClr val="7F7F7F"/>
                </a:solidFill>
                <a:latin typeface="Helvetica Neue"/>
                <a:ea typeface="Helvetica Neue"/>
                <a:cs typeface="Helvetica Neue"/>
                <a:sym typeface="Helvetica Neue"/>
              </a:defRPr>
            </a:lvl3pPr>
            <a:lvl4pPr lvl="3"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4pPr>
            <a:lvl5pPr lvl="4"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7" name="Google Shape;77;p8"/>
          <p:cNvSpPr/>
          <p:nvPr>
            <p:ph idx="14" type="pic"/>
          </p:nvPr>
        </p:nvSpPr>
        <p:spPr>
          <a:xfrm>
            <a:off x="7300765" y="729132"/>
            <a:ext cx="1600200" cy="1200300"/>
          </a:xfrm>
          <a:prstGeom prst="rect">
            <a:avLst/>
          </a:prstGeom>
          <a:noFill/>
          <a:ln>
            <a:noFill/>
          </a:ln>
        </p:spPr>
        <p:txBody>
          <a:bodyPr anchorCtr="0" anchor="t" bIns="45700" lIns="91425" spcFirstLastPara="1" rIns="91425" wrap="square" tIns="45700">
            <a:noAutofit/>
          </a:bodyPr>
          <a:lstStyle>
            <a:lvl1pPr lvl="0" marR="0" rtl="0" algn="l">
              <a:spcBef>
                <a:spcPts val="220"/>
              </a:spcBef>
              <a:spcAft>
                <a:spcPts val="0"/>
              </a:spcAft>
              <a:buClr>
                <a:srgbClr val="505050"/>
              </a:buClr>
              <a:buSzPts val="1100"/>
              <a:buFont typeface="Arial"/>
              <a:buNone/>
              <a:defRPr b="0" i="0" sz="1100" u="none" cap="none" strike="noStrike">
                <a:solidFill>
                  <a:srgbClr val="505050"/>
                </a:solidFill>
                <a:latin typeface="Helvetica Neue"/>
                <a:ea typeface="Helvetica Neue"/>
                <a:cs typeface="Helvetica Neue"/>
                <a:sym typeface="Helvetica Neue"/>
              </a:defRPr>
            </a:lvl1pPr>
            <a:lvl2pPr lvl="1" marR="0" rtl="0" algn="l">
              <a:spcBef>
                <a:spcPts val="320"/>
              </a:spcBef>
              <a:spcAft>
                <a:spcPts val="0"/>
              </a:spcAft>
              <a:buClr>
                <a:srgbClr val="7F7F7F"/>
              </a:buClr>
              <a:buSzPts val="1600"/>
              <a:buFont typeface="Arial"/>
              <a:buChar char="–"/>
              <a:defRPr b="0" i="0" sz="1600" u="none" cap="none" strike="noStrike">
                <a:solidFill>
                  <a:srgbClr val="7F7F7F"/>
                </a:solidFill>
                <a:latin typeface="Helvetica Neue"/>
                <a:ea typeface="Helvetica Neue"/>
                <a:cs typeface="Helvetica Neue"/>
                <a:sym typeface="Helvetica Neue"/>
              </a:defRPr>
            </a:lvl2pPr>
            <a:lvl3pPr lvl="2" marR="0" rtl="0" algn="l">
              <a:spcBef>
                <a:spcPts val="280"/>
              </a:spcBef>
              <a:spcAft>
                <a:spcPts val="0"/>
              </a:spcAft>
              <a:buClr>
                <a:srgbClr val="7F7F7F"/>
              </a:buClr>
              <a:buSzPts val="1400"/>
              <a:buFont typeface="Arial"/>
              <a:buChar char="•"/>
              <a:defRPr b="0" i="0" sz="1400" u="none" cap="none" strike="noStrike">
                <a:solidFill>
                  <a:srgbClr val="7F7F7F"/>
                </a:solidFill>
                <a:latin typeface="Helvetica Neue"/>
                <a:ea typeface="Helvetica Neue"/>
                <a:cs typeface="Helvetica Neue"/>
                <a:sym typeface="Helvetica Neue"/>
              </a:defRPr>
            </a:lvl3pPr>
            <a:lvl4pPr lvl="3"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4pPr>
            <a:lvl5pPr lvl="4"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8" name="Google Shape;78;p8"/>
          <p:cNvSpPr/>
          <p:nvPr>
            <p:ph idx="15" type="pic"/>
          </p:nvPr>
        </p:nvSpPr>
        <p:spPr>
          <a:xfrm>
            <a:off x="205694" y="3336601"/>
            <a:ext cx="1600200" cy="1200300"/>
          </a:xfrm>
          <a:prstGeom prst="rect">
            <a:avLst/>
          </a:prstGeom>
          <a:noFill/>
          <a:ln>
            <a:noFill/>
          </a:ln>
        </p:spPr>
        <p:txBody>
          <a:bodyPr anchorCtr="0" anchor="t" bIns="45700" lIns="91425" spcFirstLastPara="1" rIns="91425" wrap="square" tIns="45700">
            <a:noAutofit/>
          </a:bodyPr>
          <a:lstStyle>
            <a:lvl1pPr lvl="0" marR="0" rtl="0" algn="l">
              <a:spcBef>
                <a:spcPts val="220"/>
              </a:spcBef>
              <a:spcAft>
                <a:spcPts val="0"/>
              </a:spcAft>
              <a:buClr>
                <a:srgbClr val="505050"/>
              </a:buClr>
              <a:buSzPts val="1100"/>
              <a:buFont typeface="Arial"/>
              <a:buNone/>
              <a:defRPr b="0" i="0" sz="1100" u="none" cap="none" strike="noStrike">
                <a:solidFill>
                  <a:srgbClr val="505050"/>
                </a:solidFill>
                <a:latin typeface="Helvetica Neue"/>
                <a:ea typeface="Helvetica Neue"/>
                <a:cs typeface="Helvetica Neue"/>
                <a:sym typeface="Helvetica Neue"/>
              </a:defRPr>
            </a:lvl1pPr>
            <a:lvl2pPr lvl="1" marR="0" rtl="0" algn="l">
              <a:spcBef>
                <a:spcPts val="320"/>
              </a:spcBef>
              <a:spcAft>
                <a:spcPts val="0"/>
              </a:spcAft>
              <a:buClr>
                <a:srgbClr val="7F7F7F"/>
              </a:buClr>
              <a:buSzPts val="1600"/>
              <a:buFont typeface="Arial"/>
              <a:buChar char="–"/>
              <a:defRPr b="0" i="0" sz="1600" u="none" cap="none" strike="noStrike">
                <a:solidFill>
                  <a:srgbClr val="7F7F7F"/>
                </a:solidFill>
                <a:latin typeface="Helvetica Neue"/>
                <a:ea typeface="Helvetica Neue"/>
                <a:cs typeface="Helvetica Neue"/>
                <a:sym typeface="Helvetica Neue"/>
              </a:defRPr>
            </a:lvl2pPr>
            <a:lvl3pPr lvl="2" marR="0" rtl="0" algn="l">
              <a:spcBef>
                <a:spcPts val="280"/>
              </a:spcBef>
              <a:spcAft>
                <a:spcPts val="0"/>
              </a:spcAft>
              <a:buClr>
                <a:srgbClr val="7F7F7F"/>
              </a:buClr>
              <a:buSzPts val="1400"/>
              <a:buFont typeface="Arial"/>
              <a:buChar char="•"/>
              <a:defRPr b="0" i="0" sz="1400" u="none" cap="none" strike="noStrike">
                <a:solidFill>
                  <a:srgbClr val="7F7F7F"/>
                </a:solidFill>
                <a:latin typeface="Helvetica Neue"/>
                <a:ea typeface="Helvetica Neue"/>
                <a:cs typeface="Helvetica Neue"/>
                <a:sym typeface="Helvetica Neue"/>
              </a:defRPr>
            </a:lvl3pPr>
            <a:lvl4pPr lvl="3"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4pPr>
            <a:lvl5pPr lvl="4"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9" name="Google Shape;79;p8"/>
          <p:cNvSpPr/>
          <p:nvPr>
            <p:ph idx="16" type="pic"/>
          </p:nvPr>
        </p:nvSpPr>
        <p:spPr>
          <a:xfrm>
            <a:off x="1979425" y="3336601"/>
            <a:ext cx="1600200" cy="1200300"/>
          </a:xfrm>
          <a:prstGeom prst="rect">
            <a:avLst/>
          </a:prstGeom>
          <a:noFill/>
          <a:ln>
            <a:noFill/>
          </a:ln>
        </p:spPr>
        <p:txBody>
          <a:bodyPr anchorCtr="0" anchor="t" bIns="45700" lIns="91425" spcFirstLastPara="1" rIns="91425" wrap="square" tIns="45700">
            <a:noAutofit/>
          </a:bodyPr>
          <a:lstStyle>
            <a:lvl1pPr lvl="0" marR="0" rtl="0" algn="l">
              <a:spcBef>
                <a:spcPts val="220"/>
              </a:spcBef>
              <a:spcAft>
                <a:spcPts val="0"/>
              </a:spcAft>
              <a:buClr>
                <a:srgbClr val="505050"/>
              </a:buClr>
              <a:buSzPts val="1100"/>
              <a:buFont typeface="Arial"/>
              <a:buNone/>
              <a:defRPr b="0" i="0" sz="1100" u="none" cap="none" strike="noStrike">
                <a:solidFill>
                  <a:srgbClr val="505050"/>
                </a:solidFill>
                <a:latin typeface="Helvetica Neue"/>
                <a:ea typeface="Helvetica Neue"/>
                <a:cs typeface="Helvetica Neue"/>
                <a:sym typeface="Helvetica Neue"/>
              </a:defRPr>
            </a:lvl1pPr>
            <a:lvl2pPr lvl="1" marR="0" rtl="0" algn="l">
              <a:spcBef>
                <a:spcPts val="320"/>
              </a:spcBef>
              <a:spcAft>
                <a:spcPts val="0"/>
              </a:spcAft>
              <a:buClr>
                <a:srgbClr val="7F7F7F"/>
              </a:buClr>
              <a:buSzPts val="1600"/>
              <a:buFont typeface="Arial"/>
              <a:buChar char="–"/>
              <a:defRPr b="0" i="0" sz="1600" u="none" cap="none" strike="noStrike">
                <a:solidFill>
                  <a:srgbClr val="7F7F7F"/>
                </a:solidFill>
                <a:latin typeface="Helvetica Neue"/>
                <a:ea typeface="Helvetica Neue"/>
                <a:cs typeface="Helvetica Neue"/>
                <a:sym typeface="Helvetica Neue"/>
              </a:defRPr>
            </a:lvl2pPr>
            <a:lvl3pPr lvl="2" marR="0" rtl="0" algn="l">
              <a:spcBef>
                <a:spcPts val="280"/>
              </a:spcBef>
              <a:spcAft>
                <a:spcPts val="0"/>
              </a:spcAft>
              <a:buClr>
                <a:srgbClr val="7F7F7F"/>
              </a:buClr>
              <a:buSzPts val="1400"/>
              <a:buFont typeface="Arial"/>
              <a:buChar char="•"/>
              <a:defRPr b="0" i="0" sz="1400" u="none" cap="none" strike="noStrike">
                <a:solidFill>
                  <a:srgbClr val="7F7F7F"/>
                </a:solidFill>
                <a:latin typeface="Helvetica Neue"/>
                <a:ea typeface="Helvetica Neue"/>
                <a:cs typeface="Helvetica Neue"/>
                <a:sym typeface="Helvetica Neue"/>
              </a:defRPr>
            </a:lvl3pPr>
            <a:lvl4pPr lvl="3"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4pPr>
            <a:lvl5pPr lvl="4"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0" name="Google Shape;80;p8"/>
          <p:cNvSpPr/>
          <p:nvPr>
            <p:ph idx="17" type="pic"/>
          </p:nvPr>
        </p:nvSpPr>
        <p:spPr>
          <a:xfrm>
            <a:off x="3753205" y="3336601"/>
            <a:ext cx="1600200" cy="1200300"/>
          </a:xfrm>
          <a:prstGeom prst="rect">
            <a:avLst/>
          </a:prstGeom>
          <a:noFill/>
          <a:ln>
            <a:noFill/>
          </a:ln>
        </p:spPr>
        <p:txBody>
          <a:bodyPr anchorCtr="0" anchor="t" bIns="45700" lIns="91425" spcFirstLastPara="1" rIns="91425" wrap="square" tIns="45700">
            <a:noAutofit/>
          </a:bodyPr>
          <a:lstStyle>
            <a:lvl1pPr lvl="0" marR="0" rtl="0" algn="l">
              <a:spcBef>
                <a:spcPts val="220"/>
              </a:spcBef>
              <a:spcAft>
                <a:spcPts val="0"/>
              </a:spcAft>
              <a:buClr>
                <a:srgbClr val="505050"/>
              </a:buClr>
              <a:buSzPts val="1100"/>
              <a:buFont typeface="Arial"/>
              <a:buNone/>
              <a:defRPr b="0" i="0" sz="1100" u="none" cap="none" strike="noStrike">
                <a:solidFill>
                  <a:srgbClr val="505050"/>
                </a:solidFill>
                <a:latin typeface="Helvetica Neue"/>
                <a:ea typeface="Helvetica Neue"/>
                <a:cs typeface="Helvetica Neue"/>
                <a:sym typeface="Helvetica Neue"/>
              </a:defRPr>
            </a:lvl1pPr>
            <a:lvl2pPr lvl="1" marR="0" rtl="0" algn="l">
              <a:spcBef>
                <a:spcPts val="320"/>
              </a:spcBef>
              <a:spcAft>
                <a:spcPts val="0"/>
              </a:spcAft>
              <a:buClr>
                <a:srgbClr val="7F7F7F"/>
              </a:buClr>
              <a:buSzPts val="1600"/>
              <a:buFont typeface="Arial"/>
              <a:buChar char="–"/>
              <a:defRPr b="0" i="0" sz="1600" u="none" cap="none" strike="noStrike">
                <a:solidFill>
                  <a:srgbClr val="7F7F7F"/>
                </a:solidFill>
                <a:latin typeface="Helvetica Neue"/>
                <a:ea typeface="Helvetica Neue"/>
                <a:cs typeface="Helvetica Neue"/>
                <a:sym typeface="Helvetica Neue"/>
              </a:defRPr>
            </a:lvl2pPr>
            <a:lvl3pPr lvl="2" marR="0" rtl="0" algn="l">
              <a:spcBef>
                <a:spcPts val="280"/>
              </a:spcBef>
              <a:spcAft>
                <a:spcPts val="0"/>
              </a:spcAft>
              <a:buClr>
                <a:srgbClr val="7F7F7F"/>
              </a:buClr>
              <a:buSzPts val="1400"/>
              <a:buFont typeface="Arial"/>
              <a:buChar char="•"/>
              <a:defRPr b="0" i="0" sz="1400" u="none" cap="none" strike="noStrike">
                <a:solidFill>
                  <a:srgbClr val="7F7F7F"/>
                </a:solidFill>
                <a:latin typeface="Helvetica Neue"/>
                <a:ea typeface="Helvetica Neue"/>
                <a:cs typeface="Helvetica Neue"/>
                <a:sym typeface="Helvetica Neue"/>
              </a:defRPr>
            </a:lvl3pPr>
            <a:lvl4pPr lvl="3"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4pPr>
            <a:lvl5pPr lvl="4"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1" name="Google Shape;81;p8"/>
          <p:cNvSpPr/>
          <p:nvPr>
            <p:ph idx="18" type="pic"/>
          </p:nvPr>
        </p:nvSpPr>
        <p:spPr>
          <a:xfrm>
            <a:off x="5534456" y="3336601"/>
            <a:ext cx="1600200" cy="1200300"/>
          </a:xfrm>
          <a:prstGeom prst="rect">
            <a:avLst/>
          </a:prstGeom>
          <a:noFill/>
          <a:ln>
            <a:noFill/>
          </a:ln>
        </p:spPr>
        <p:txBody>
          <a:bodyPr anchorCtr="0" anchor="t" bIns="45700" lIns="91425" spcFirstLastPara="1" rIns="91425" wrap="square" tIns="45700">
            <a:noAutofit/>
          </a:bodyPr>
          <a:lstStyle>
            <a:lvl1pPr lvl="0" marR="0" rtl="0" algn="l">
              <a:spcBef>
                <a:spcPts val="220"/>
              </a:spcBef>
              <a:spcAft>
                <a:spcPts val="0"/>
              </a:spcAft>
              <a:buClr>
                <a:srgbClr val="505050"/>
              </a:buClr>
              <a:buSzPts val="1100"/>
              <a:buFont typeface="Arial"/>
              <a:buNone/>
              <a:defRPr b="0" i="0" sz="1100" u="none" cap="none" strike="noStrike">
                <a:solidFill>
                  <a:srgbClr val="505050"/>
                </a:solidFill>
                <a:latin typeface="Helvetica Neue"/>
                <a:ea typeface="Helvetica Neue"/>
                <a:cs typeface="Helvetica Neue"/>
                <a:sym typeface="Helvetica Neue"/>
              </a:defRPr>
            </a:lvl1pPr>
            <a:lvl2pPr lvl="1" marR="0" rtl="0" algn="l">
              <a:spcBef>
                <a:spcPts val="320"/>
              </a:spcBef>
              <a:spcAft>
                <a:spcPts val="0"/>
              </a:spcAft>
              <a:buClr>
                <a:srgbClr val="7F7F7F"/>
              </a:buClr>
              <a:buSzPts val="1600"/>
              <a:buFont typeface="Arial"/>
              <a:buChar char="–"/>
              <a:defRPr b="0" i="0" sz="1600" u="none" cap="none" strike="noStrike">
                <a:solidFill>
                  <a:srgbClr val="7F7F7F"/>
                </a:solidFill>
                <a:latin typeface="Helvetica Neue"/>
                <a:ea typeface="Helvetica Neue"/>
                <a:cs typeface="Helvetica Neue"/>
                <a:sym typeface="Helvetica Neue"/>
              </a:defRPr>
            </a:lvl2pPr>
            <a:lvl3pPr lvl="2" marR="0" rtl="0" algn="l">
              <a:spcBef>
                <a:spcPts val="280"/>
              </a:spcBef>
              <a:spcAft>
                <a:spcPts val="0"/>
              </a:spcAft>
              <a:buClr>
                <a:srgbClr val="7F7F7F"/>
              </a:buClr>
              <a:buSzPts val="1400"/>
              <a:buFont typeface="Arial"/>
              <a:buChar char="•"/>
              <a:defRPr b="0" i="0" sz="1400" u="none" cap="none" strike="noStrike">
                <a:solidFill>
                  <a:srgbClr val="7F7F7F"/>
                </a:solidFill>
                <a:latin typeface="Helvetica Neue"/>
                <a:ea typeface="Helvetica Neue"/>
                <a:cs typeface="Helvetica Neue"/>
                <a:sym typeface="Helvetica Neue"/>
              </a:defRPr>
            </a:lvl3pPr>
            <a:lvl4pPr lvl="3"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4pPr>
            <a:lvl5pPr lvl="4"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2" name="Google Shape;82;p8"/>
          <p:cNvSpPr/>
          <p:nvPr>
            <p:ph idx="19" type="pic"/>
          </p:nvPr>
        </p:nvSpPr>
        <p:spPr>
          <a:xfrm>
            <a:off x="7300765" y="3336601"/>
            <a:ext cx="1600200" cy="1200300"/>
          </a:xfrm>
          <a:prstGeom prst="rect">
            <a:avLst/>
          </a:prstGeom>
          <a:noFill/>
          <a:ln>
            <a:noFill/>
          </a:ln>
        </p:spPr>
        <p:txBody>
          <a:bodyPr anchorCtr="0" anchor="t" bIns="45700" lIns="91425" spcFirstLastPara="1" rIns="91425" wrap="square" tIns="45700">
            <a:noAutofit/>
          </a:bodyPr>
          <a:lstStyle>
            <a:lvl1pPr lvl="0" marR="0" rtl="0" algn="l">
              <a:spcBef>
                <a:spcPts val="220"/>
              </a:spcBef>
              <a:spcAft>
                <a:spcPts val="0"/>
              </a:spcAft>
              <a:buClr>
                <a:srgbClr val="505050"/>
              </a:buClr>
              <a:buSzPts val="1100"/>
              <a:buFont typeface="Arial"/>
              <a:buNone/>
              <a:defRPr b="0" i="0" sz="1100" u="none" cap="none" strike="noStrike">
                <a:solidFill>
                  <a:srgbClr val="505050"/>
                </a:solidFill>
                <a:latin typeface="Helvetica Neue"/>
                <a:ea typeface="Helvetica Neue"/>
                <a:cs typeface="Helvetica Neue"/>
                <a:sym typeface="Helvetica Neue"/>
              </a:defRPr>
            </a:lvl1pPr>
            <a:lvl2pPr lvl="1" marR="0" rtl="0" algn="l">
              <a:spcBef>
                <a:spcPts val="320"/>
              </a:spcBef>
              <a:spcAft>
                <a:spcPts val="0"/>
              </a:spcAft>
              <a:buClr>
                <a:srgbClr val="7F7F7F"/>
              </a:buClr>
              <a:buSzPts val="1600"/>
              <a:buFont typeface="Arial"/>
              <a:buChar char="–"/>
              <a:defRPr b="0" i="0" sz="1600" u="none" cap="none" strike="noStrike">
                <a:solidFill>
                  <a:srgbClr val="7F7F7F"/>
                </a:solidFill>
                <a:latin typeface="Helvetica Neue"/>
                <a:ea typeface="Helvetica Neue"/>
                <a:cs typeface="Helvetica Neue"/>
                <a:sym typeface="Helvetica Neue"/>
              </a:defRPr>
            </a:lvl2pPr>
            <a:lvl3pPr lvl="2" marR="0" rtl="0" algn="l">
              <a:spcBef>
                <a:spcPts val="280"/>
              </a:spcBef>
              <a:spcAft>
                <a:spcPts val="0"/>
              </a:spcAft>
              <a:buClr>
                <a:srgbClr val="7F7F7F"/>
              </a:buClr>
              <a:buSzPts val="1400"/>
              <a:buFont typeface="Arial"/>
              <a:buChar char="•"/>
              <a:defRPr b="0" i="0" sz="1400" u="none" cap="none" strike="noStrike">
                <a:solidFill>
                  <a:srgbClr val="7F7F7F"/>
                </a:solidFill>
                <a:latin typeface="Helvetica Neue"/>
                <a:ea typeface="Helvetica Neue"/>
                <a:cs typeface="Helvetica Neue"/>
                <a:sym typeface="Helvetica Neue"/>
              </a:defRPr>
            </a:lvl3pPr>
            <a:lvl4pPr lvl="3"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4pPr>
            <a:lvl5pPr lvl="4"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descr="A picture containing icon&#10;&#10;Description automatically generated" id="83" name="Google Shape;83;p8"/>
          <p:cNvPicPr preferRelativeResize="0"/>
          <p:nvPr/>
        </p:nvPicPr>
        <p:blipFill rotWithShape="1">
          <a:blip r:embed="rId2">
            <a:alphaModFix/>
          </a:blip>
          <a:srcRect b="0" l="0" r="0" t="0"/>
          <a:stretch/>
        </p:blipFill>
        <p:spPr>
          <a:xfrm>
            <a:off x="7816531" y="4671986"/>
            <a:ext cx="1108394" cy="199149"/>
          </a:xfrm>
          <a:prstGeom prst="rect">
            <a:avLst/>
          </a:prstGeom>
          <a:noFill/>
          <a:ln>
            <a:noFill/>
          </a:ln>
        </p:spPr>
      </p:pic>
      <p:sp>
        <p:nvSpPr>
          <p:cNvPr id="84" name="Google Shape;84;p8"/>
          <p:cNvSpPr/>
          <p:nvPr/>
        </p:nvSpPr>
        <p:spPr>
          <a:xfrm>
            <a:off x="219075" y="4737100"/>
            <a:ext cx="7531200" cy="72900"/>
          </a:xfrm>
          <a:prstGeom prst="rect">
            <a:avLst/>
          </a:prstGeom>
          <a:solidFill>
            <a:srgbClr val="97D7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bg>
      <p:bgPr>
        <a:solidFill>
          <a:schemeClr val="lt1">
            <a:alpha val="0"/>
          </a:schemeClr>
        </a:solidFill>
      </p:bgPr>
    </p:bg>
    <p:spTree>
      <p:nvGrpSpPr>
        <p:cNvPr id="85" name="Shape 85"/>
        <p:cNvGrpSpPr/>
        <p:nvPr/>
      </p:nvGrpSpPr>
      <p:grpSpPr>
        <a:xfrm>
          <a:off x="0" y="0"/>
          <a:ext cx="0" cy="0"/>
          <a:chOff x="0" y="0"/>
          <a:chExt cx="0" cy="0"/>
        </a:xfrm>
      </p:grpSpPr>
      <p:sp>
        <p:nvSpPr>
          <p:cNvPr id="86" name="Google Shape;86;p9"/>
          <p:cNvSpPr txBox="1"/>
          <p:nvPr>
            <p:ph idx="1" type="body"/>
          </p:nvPr>
        </p:nvSpPr>
        <p:spPr>
          <a:xfrm>
            <a:off x="341927" y="3996570"/>
            <a:ext cx="8499300" cy="935700"/>
          </a:xfrm>
          <a:prstGeom prst="rect">
            <a:avLst/>
          </a:prstGeom>
          <a:noFill/>
          <a:ln>
            <a:noFill/>
          </a:ln>
        </p:spPr>
        <p:txBody>
          <a:bodyPr anchorCtr="0" anchor="t" bIns="45700" lIns="0" spcFirstLastPara="1" rIns="0" wrap="square" tIns="45700">
            <a:noAutofit/>
          </a:bodyPr>
          <a:lstStyle>
            <a:lvl1pPr indent="-228600" lvl="0" marL="457200" marR="0" rtl="0" algn="l">
              <a:spcBef>
                <a:spcPts val="320"/>
              </a:spcBef>
              <a:spcAft>
                <a:spcPts val="0"/>
              </a:spcAft>
              <a:buClr>
                <a:srgbClr val="004C97"/>
              </a:buClr>
              <a:buSzPts val="1600"/>
              <a:buFont typeface="Arial"/>
              <a:buNone/>
              <a:defRPr b="0" i="0" sz="1600" u="none" cap="none" strike="noStrike">
                <a:solidFill>
                  <a:srgbClr val="004C97"/>
                </a:solidFill>
                <a:latin typeface="Helvetica Neue"/>
                <a:ea typeface="Helvetica Neue"/>
                <a:cs typeface="Helvetica Neue"/>
                <a:sym typeface="Helvetica Neue"/>
              </a:defRPr>
            </a:lvl1pPr>
            <a:lvl2pPr indent="-228600" lvl="1" marL="9144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2pPr>
            <a:lvl3pPr indent="-228600" lvl="2" marL="13716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3pPr>
            <a:lvl4pPr indent="-228600" lvl="3" marL="18288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4pPr>
            <a:lvl5pPr indent="-228600" lvl="4" marL="22860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7" name="Google Shape;87;p9"/>
          <p:cNvSpPr/>
          <p:nvPr/>
        </p:nvSpPr>
        <p:spPr>
          <a:xfrm>
            <a:off x="-17762" y="-1"/>
            <a:ext cx="9189600" cy="672600"/>
          </a:xfrm>
          <a:prstGeom prst="rect">
            <a:avLst/>
          </a:prstGeom>
          <a:solidFill>
            <a:srgbClr val="004C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88" name="Google Shape;88;p9"/>
          <p:cNvSpPr txBox="1"/>
          <p:nvPr>
            <p:ph idx="2" type="body"/>
          </p:nvPr>
        </p:nvSpPr>
        <p:spPr>
          <a:xfrm>
            <a:off x="341924" y="3237621"/>
            <a:ext cx="8499300" cy="752400"/>
          </a:xfrm>
          <a:prstGeom prst="rect">
            <a:avLst/>
          </a:prstGeom>
          <a:noFill/>
          <a:ln>
            <a:noFill/>
          </a:ln>
        </p:spPr>
        <p:txBody>
          <a:bodyPr anchorCtr="0" anchor="ctr" bIns="45700" lIns="0" spcFirstLastPara="1" rIns="91425" wrap="square" tIns="45700">
            <a:normAutofit/>
          </a:bodyPr>
          <a:lstStyle>
            <a:lvl1pPr indent="-228600" lvl="0" marL="457200" marR="0" rtl="0" algn="l">
              <a:lnSpc>
                <a:spcPct val="100000"/>
              </a:lnSpc>
              <a:spcBef>
                <a:spcPts val="700"/>
              </a:spcBef>
              <a:spcAft>
                <a:spcPts val="0"/>
              </a:spcAft>
              <a:buClr>
                <a:srgbClr val="004C97"/>
              </a:buClr>
              <a:buSzPts val="2400"/>
              <a:buFont typeface="Arial"/>
              <a:buNone/>
              <a:defRPr b="1" i="0" sz="2400" u="none" cap="none" strike="noStrike">
                <a:solidFill>
                  <a:srgbClr val="004C97"/>
                </a:solidFill>
                <a:latin typeface="Helvetica Neue"/>
                <a:ea typeface="Helvetica Neue"/>
                <a:cs typeface="Helvetica Neue"/>
                <a:sym typeface="Helvetica Neue"/>
              </a:defRPr>
            </a:lvl1pPr>
            <a:lvl2pPr indent="-228600" lvl="1" marL="9144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2pPr>
            <a:lvl3pPr indent="-228600" lvl="2" marL="13716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3pPr>
            <a:lvl4pPr indent="-228600" lvl="3" marL="18288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4pPr>
            <a:lvl5pPr indent="-228600" lvl="4" marL="22860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89" name="Google Shape;89;p9"/>
          <p:cNvPicPr preferRelativeResize="0"/>
          <p:nvPr/>
        </p:nvPicPr>
        <p:blipFill rotWithShape="1">
          <a:blip r:embed="rId2">
            <a:alphaModFix/>
          </a:blip>
          <a:srcRect b="31279" l="0" r="0" t="31279"/>
          <a:stretch/>
        </p:blipFill>
        <p:spPr>
          <a:xfrm>
            <a:off x="-17762" y="612648"/>
            <a:ext cx="9189720" cy="2508918"/>
          </a:xfrm>
          <a:prstGeom prst="rect">
            <a:avLst/>
          </a:prstGeom>
          <a:noFill/>
          <a:ln>
            <a:noFill/>
          </a:ln>
        </p:spPr>
      </p:pic>
      <p:pic>
        <p:nvPicPr>
          <p:cNvPr descr="title_header_16x9.pdf" id="90" name="Google Shape;90;p9"/>
          <p:cNvPicPr preferRelativeResize="0"/>
          <p:nvPr/>
        </p:nvPicPr>
        <p:blipFill rotWithShape="1">
          <a:blip r:embed="rId3">
            <a:alphaModFix/>
          </a:blip>
          <a:srcRect b="0" l="1455" r="0" t="0"/>
          <a:stretch/>
        </p:blipFill>
        <p:spPr>
          <a:xfrm>
            <a:off x="-17761" y="187384"/>
            <a:ext cx="9010786" cy="23316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showMasterSp="0">
  <p:cSld name="2_Title Slide">
    <p:bg>
      <p:bgPr>
        <a:solidFill>
          <a:schemeClr val="lt1">
            <a:alpha val="0"/>
          </a:schemeClr>
        </a:solidFill>
      </p:bgPr>
    </p:bg>
    <p:spTree>
      <p:nvGrpSpPr>
        <p:cNvPr id="91" name="Shape 91"/>
        <p:cNvGrpSpPr/>
        <p:nvPr/>
      </p:nvGrpSpPr>
      <p:grpSpPr>
        <a:xfrm>
          <a:off x="0" y="0"/>
          <a:ext cx="0" cy="0"/>
          <a:chOff x="0" y="0"/>
          <a:chExt cx="0" cy="0"/>
        </a:xfrm>
      </p:grpSpPr>
      <p:sp>
        <p:nvSpPr>
          <p:cNvPr id="92" name="Google Shape;92;p10"/>
          <p:cNvSpPr txBox="1"/>
          <p:nvPr>
            <p:ph idx="1" type="body"/>
          </p:nvPr>
        </p:nvSpPr>
        <p:spPr>
          <a:xfrm>
            <a:off x="341927" y="3996570"/>
            <a:ext cx="8499300" cy="935700"/>
          </a:xfrm>
          <a:prstGeom prst="rect">
            <a:avLst/>
          </a:prstGeom>
          <a:noFill/>
          <a:ln>
            <a:noFill/>
          </a:ln>
        </p:spPr>
        <p:txBody>
          <a:bodyPr anchorCtr="0" anchor="t" bIns="45700" lIns="0" spcFirstLastPara="1" rIns="0" wrap="square" tIns="45700">
            <a:noAutofit/>
          </a:bodyPr>
          <a:lstStyle>
            <a:lvl1pPr indent="-228600" lvl="0" marL="457200" marR="0" rtl="0" algn="l">
              <a:spcBef>
                <a:spcPts val="320"/>
              </a:spcBef>
              <a:spcAft>
                <a:spcPts val="0"/>
              </a:spcAft>
              <a:buClr>
                <a:srgbClr val="004C97"/>
              </a:buClr>
              <a:buSzPts val="1600"/>
              <a:buFont typeface="Arial"/>
              <a:buNone/>
              <a:defRPr b="0" i="0" sz="1600" u="none" cap="none" strike="noStrike">
                <a:solidFill>
                  <a:srgbClr val="004C97"/>
                </a:solidFill>
                <a:latin typeface="Helvetica Neue"/>
                <a:ea typeface="Helvetica Neue"/>
                <a:cs typeface="Helvetica Neue"/>
                <a:sym typeface="Helvetica Neue"/>
              </a:defRPr>
            </a:lvl1pPr>
            <a:lvl2pPr indent="-228600" lvl="1" marL="9144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2pPr>
            <a:lvl3pPr indent="-228600" lvl="2" marL="13716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3pPr>
            <a:lvl4pPr indent="-228600" lvl="3" marL="18288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4pPr>
            <a:lvl5pPr indent="-228600" lvl="4" marL="22860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3" name="Google Shape;93;p10"/>
          <p:cNvSpPr/>
          <p:nvPr/>
        </p:nvSpPr>
        <p:spPr>
          <a:xfrm>
            <a:off x="-17762" y="-1"/>
            <a:ext cx="9189600" cy="672600"/>
          </a:xfrm>
          <a:prstGeom prst="rect">
            <a:avLst/>
          </a:prstGeom>
          <a:solidFill>
            <a:srgbClr val="004C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94" name="Google Shape;94;p10"/>
          <p:cNvSpPr txBox="1"/>
          <p:nvPr>
            <p:ph idx="2" type="body"/>
          </p:nvPr>
        </p:nvSpPr>
        <p:spPr>
          <a:xfrm>
            <a:off x="341924" y="3237621"/>
            <a:ext cx="8499300" cy="752400"/>
          </a:xfrm>
          <a:prstGeom prst="rect">
            <a:avLst/>
          </a:prstGeom>
          <a:noFill/>
          <a:ln>
            <a:noFill/>
          </a:ln>
        </p:spPr>
        <p:txBody>
          <a:bodyPr anchorCtr="0" anchor="ctr" bIns="45700" lIns="0" spcFirstLastPara="1" rIns="91425" wrap="square" tIns="45700">
            <a:normAutofit/>
          </a:bodyPr>
          <a:lstStyle>
            <a:lvl1pPr indent="-228600" lvl="0" marL="457200" marR="0" rtl="0" algn="l">
              <a:lnSpc>
                <a:spcPct val="100000"/>
              </a:lnSpc>
              <a:spcBef>
                <a:spcPts val="700"/>
              </a:spcBef>
              <a:spcAft>
                <a:spcPts val="0"/>
              </a:spcAft>
              <a:buClr>
                <a:srgbClr val="004C97"/>
              </a:buClr>
              <a:buSzPts val="2400"/>
              <a:buFont typeface="Arial"/>
              <a:buNone/>
              <a:defRPr b="1" i="0" sz="2400" u="none" cap="none" strike="noStrike">
                <a:solidFill>
                  <a:srgbClr val="004C97"/>
                </a:solidFill>
                <a:latin typeface="Helvetica Neue"/>
                <a:ea typeface="Helvetica Neue"/>
                <a:cs typeface="Helvetica Neue"/>
                <a:sym typeface="Helvetica Neue"/>
              </a:defRPr>
            </a:lvl1pPr>
            <a:lvl2pPr indent="-228600" lvl="1" marL="9144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2pPr>
            <a:lvl3pPr indent="-228600" lvl="2" marL="13716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3pPr>
            <a:lvl4pPr indent="-228600" lvl="3" marL="18288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4pPr>
            <a:lvl5pPr indent="-228600" lvl="4" marL="22860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95" name="Google Shape;95;p10"/>
          <p:cNvPicPr preferRelativeResize="0"/>
          <p:nvPr/>
        </p:nvPicPr>
        <p:blipFill rotWithShape="1">
          <a:blip r:embed="rId2">
            <a:alphaModFix/>
          </a:blip>
          <a:srcRect b="40718" l="0" r="0" t="18330"/>
          <a:stretch/>
        </p:blipFill>
        <p:spPr>
          <a:xfrm>
            <a:off x="-18288" y="612759"/>
            <a:ext cx="9189720" cy="2508920"/>
          </a:xfrm>
          <a:prstGeom prst="rect">
            <a:avLst/>
          </a:prstGeom>
          <a:noFill/>
          <a:ln>
            <a:noFill/>
          </a:ln>
        </p:spPr>
      </p:pic>
      <p:pic>
        <p:nvPicPr>
          <p:cNvPr descr="title_header_16x9.pdf" id="96" name="Google Shape;96;p10"/>
          <p:cNvPicPr preferRelativeResize="0"/>
          <p:nvPr/>
        </p:nvPicPr>
        <p:blipFill rotWithShape="1">
          <a:blip r:embed="rId3">
            <a:alphaModFix/>
          </a:blip>
          <a:srcRect b="0" l="1455" r="0" t="0"/>
          <a:stretch/>
        </p:blipFill>
        <p:spPr>
          <a:xfrm>
            <a:off x="-17761" y="187384"/>
            <a:ext cx="9010786" cy="23316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0" type="dt"/>
          </p:nvPr>
        </p:nvSpPr>
        <p:spPr>
          <a:xfrm>
            <a:off x="736827" y="4878161"/>
            <a:ext cx="675300" cy="1809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900" u="none" cap="none" strike="noStrike">
                <a:solidFill>
                  <a:srgbClr val="004C97"/>
                </a:solidFill>
                <a:latin typeface="Helvetica Neue"/>
                <a:ea typeface="Helvetica Neue"/>
                <a:cs typeface="Helvetica Neue"/>
                <a:sym typeface="Helvetica Neue"/>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7" name="Google Shape;7;p1"/>
          <p:cNvSpPr txBox="1"/>
          <p:nvPr>
            <p:ph idx="11" type="ftr"/>
          </p:nvPr>
        </p:nvSpPr>
        <p:spPr>
          <a:xfrm>
            <a:off x="1530605" y="4878161"/>
            <a:ext cx="6260400" cy="1821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900" u="none" cap="none" strike="noStrike">
                <a:solidFill>
                  <a:srgbClr val="004C97"/>
                </a:solidFill>
                <a:latin typeface="Helvetica Neue"/>
                <a:ea typeface="Helvetica Neue"/>
                <a:cs typeface="Helvetica Neue"/>
                <a:sym typeface="Helvetica Neue"/>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8" name="Google Shape;8;p1"/>
          <p:cNvSpPr txBox="1"/>
          <p:nvPr>
            <p:ph idx="12" type="sldNum"/>
          </p:nvPr>
        </p:nvSpPr>
        <p:spPr>
          <a:xfrm>
            <a:off x="222250" y="4878161"/>
            <a:ext cx="414300" cy="177900"/>
          </a:xfrm>
          <a:prstGeom prst="rect">
            <a:avLst/>
          </a:prstGeom>
          <a:noFill/>
          <a:ln>
            <a:noFill/>
          </a:ln>
        </p:spPr>
        <p:txBody>
          <a:bodyPr anchorCtr="0" anchor="t" bIns="0" lIns="0" spcFirstLastPara="1" rIns="0" wrap="square" tIns="0">
            <a:noAutofit/>
          </a:bodyPr>
          <a:lstStyle>
            <a:lvl1pPr indent="0" lvl="0"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1pPr>
            <a:lvl2pPr indent="0" lvl="1"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2pPr>
            <a:lvl3pPr indent="0" lvl="2"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3pPr>
            <a:lvl4pPr indent="0" lvl="3"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4pPr>
            <a:lvl5pPr indent="0" lvl="4"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5pPr>
            <a:lvl6pPr indent="0" lvl="5"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6pPr>
            <a:lvl7pPr indent="0" lvl="6"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7pPr>
            <a:lvl8pPr indent="0" lvl="7"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8pPr>
            <a:lvl9pPr indent="0" lvl="8"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
              <a:t>‹#›</a:t>
            </a:fld>
            <a:endParaRPr/>
          </a:p>
        </p:txBody>
      </p:sp>
      <p:sp>
        <p:nvSpPr>
          <p:cNvPr id="9" name="Google Shape;9;p1"/>
          <p:cNvSpPr txBox="1"/>
          <p:nvPr/>
        </p:nvSpPr>
        <p:spPr>
          <a:xfrm>
            <a:off x="6450016" y="3358114"/>
            <a:ext cx="1076400" cy="180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grpSp>
        <p:nvGrpSpPr>
          <p:cNvPr id="10" name="Google Shape;10;p1"/>
          <p:cNvGrpSpPr/>
          <p:nvPr/>
        </p:nvGrpSpPr>
        <p:grpSpPr>
          <a:xfrm>
            <a:off x="215888" y="4670751"/>
            <a:ext cx="8699333" cy="202383"/>
            <a:chOff x="600217" y="6229673"/>
            <a:chExt cx="8297723" cy="257386"/>
          </a:xfrm>
        </p:grpSpPr>
        <p:cxnSp>
          <p:nvCxnSpPr>
            <p:cNvPr id="11" name="Google Shape;11;p1"/>
            <p:cNvCxnSpPr/>
            <p:nvPr/>
          </p:nvCxnSpPr>
          <p:spPr>
            <a:xfrm>
              <a:off x="600217" y="6357936"/>
              <a:ext cx="7190700" cy="0"/>
            </a:xfrm>
            <a:prstGeom prst="straightConnector1">
              <a:avLst/>
            </a:prstGeom>
            <a:noFill/>
            <a:ln cap="flat" cmpd="sng" w="76200">
              <a:solidFill>
                <a:srgbClr val="99D6EA"/>
              </a:solidFill>
              <a:prstDash val="solid"/>
              <a:round/>
              <a:headEnd len="sm" w="sm" type="none"/>
              <a:tailEnd len="sm" w="sm" type="none"/>
            </a:ln>
          </p:spPr>
        </p:cxnSp>
        <p:pic>
          <p:nvPicPr>
            <p:cNvPr descr="FermiLogo_RGB_NALBlue.png" id="12" name="Google Shape;12;p1"/>
            <p:cNvPicPr preferRelativeResize="0"/>
            <p:nvPr/>
          </p:nvPicPr>
          <p:blipFill rotWithShape="1">
            <a:blip r:embed="rId1">
              <a:alphaModFix/>
            </a:blip>
            <a:srcRect b="0" l="0" r="0" t="0"/>
            <a:stretch/>
          </p:blipFill>
          <p:spPr>
            <a:xfrm>
              <a:off x="7853781" y="6229673"/>
              <a:ext cx="1044159" cy="257386"/>
            </a:xfrm>
            <a:prstGeom prst="rect">
              <a:avLst/>
            </a:prstGeom>
            <a:noFill/>
            <a:ln>
              <a:noFill/>
            </a:ln>
          </p:spPr>
        </p:pic>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6"/>
          <p:cNvSpPr txBox="1"/>
          <p:nvPr>
            <p:ph idx="1" type="body"/>
          </p:nvPr>
        </p:nvSpPr>
        <p:spPr>
          <a:xfrm>
            <a:off x="341927" y="3996570"/>
            <a:ext cx="8499300" cy="935700"/>
          </a:xfrm>
          <a:prstGeom prst="rect">
            <a:avLst/>
          </a:prstGeom>
        </p:spPr>
        <p:txBody>
          <a:bodyPr anchorCtr="0" anchor="t" bIns="45700" lIns="0" spcFirstLastPara="1" rIns="0" wrap="square" tIns="45700">
            <a:noAutofit/>
          </a:bodyPr>
          <a:lstStyle/>
          <a:p>
            <a:pPr indent="0" lvl="0" marL="0" rtl="0" algn="l">
              <a:spcBef>
                <a:spcPts val="320"/>
              </a:spcBef>
              <a:spcAft>
                <a:spcPts val="0"/>
              </a:spcAft>
              <a:buNone/>
            </a:pPr>
            <a:r>
              <a:rPr lang="en"/>
              <a:t>Name: Caleb Levy</a:t>
            </a:r>
            <a:endParaRPr/>
          </a:p>
          <a:p>
            <a:pPr indent="0" lvl="0" marL="0" rtl="0" algn="l">
              <a:spcBef>
                <a:spcPts val="320"/>
              </a:spcBef>
              <a:spcAft>
                <a:spcPts val="0"/>
              </a:spcAft>
              <a:buNone/>
            </a:pPr>
            <a:r>
              <a:rPr lang="en"/>
              <a:t>Advisor: Alex Drlica-Wagner</a:t>
            </a:r>
            <a:endParaRPr/>
          </a:p>
          <a:p>
            <a:pPr indent="0" lvl="0" marL="0" rtl="0" algn="l">
              <a:spcBef>
                <a:spcPts val="320"/>
              </a:spcBef>
              <a:spcAft>
                <a:spcPts val="0"/>
              </a:spcAft>
              <a:buNone/>
            </a:pPr>
            <a:r>
              <a:rPr lang="en"/>
              <a:t>5 minutes, 5 slides</a:t>
            </a:r>
            <a:endParaRPr/>
          </a:p>
        </p:txBody>
      </p:sp>
      <p:sp>
        <p:nvSpPr>
          <p:cNvPr id="130" name="Google Shape;130;p16"/>
          <p:cNvSpPr txBox="1"/>
          <p:nvPr>
            <p:ph idx="2" type="body"/>
          </p:nvPr>
        </p:nvSpPr>
        <p:spPr>
          <a:xfrm>
            <a:off x="341924" y="3237621"/>
            <a:ext cx="8499300" cy="752400"/>
          </a:xfrm>
          <a:prstGeom prst="rect">
            <a:avLst/>
          </a:prstGeom>
        </p:spPr>
        <p:txBody>
          <a:bodyPr anchorCtr="0" anchor="ctr" bIns="45700" lIns="0" spcFirstLastPara="1" rIns="91425" wrap="square" tIns="45700">
            <a:normAutofit/>
          </a:bodyPr>
          <a:lstStyle/>
          <a:p>
            <a:pPr indent="0" lvl="0" marL="0" rtl="0" algn="l">
              <a:spcBef>
                <a:spcPts val="700"/>
              </a:spcBef>
              <a:spcAft>
                <a:spcPts val="0"/>
              </a:spcAft>
              <a:buNone/>
            </a:pPr>
            <a:r>
              <a:rPr lang="en"/>
              <a:t>Teaching Machines to “See” Diffuse Galaxies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7"/>
          <p:cNvSpPr txBox="1"/>
          <p:nvPr>
            <p:ph idx="1" type="body"/>
          </p:nvPr>
        </p:nvSpPr>
        <p:spPr>
          <a:xfrm>
            <a:off x="224073" y="3707254"/>
            <a:ext cx="8686800" cy="818400"/>
          </a:xfrm>
          <a:prstGeom prst="rect">
            <a:avLst/>
          </a:prstGeom>
        </p:spPr>
        <p:txBody>
          <a:bodyPr anchorCtr="0" anchor="t" bIns="0" lIns="0" spcFirstLastPara="1" rIns="0" wrap="square" tIns="0">
            <a:noAutofit/>
          </a:bodyPr>
          <a:lstStyle/>
          <a:p>
            <a:pPr indent="-311150" lvl="0" marL="457200" rtl="0" algn="l">
              <a:spcBef>
                <a:spcPts val="260"/>
              </a:spcBef>
              <a:spcAft>
                <a:spcPts val="0"/>
              </a:spcAft>
              <a:buSzPts val="1300"/>
              <a:buChar char="●"/>
            </a:pPr>
            <a:r>
              <a:rPr lang="en"/>
              <a:t>Dark Matter makes up most of the matter in the universe.</a:t>
            </a:r>
            <a:endParaRPr/>
          </a:p>
          <a:p>
            <a:pPr indent="-311150" lvl="0" marL="457200" rtl="0" algn="l">
              <a:spcBef>
                <a:spcPts val="0"/>
              </a:spcBef>
              <a:spcAft>
                <a:spcPts val="0"/>
              </a:spcAft>
              <a:buSzPts val="1300"/>
              <a:buChar char="●"/>
            </a:pPr>
            <a:r>
              <a:rPr lang="en"/>
              <a:t>But we know almost nothing about it!</a:t>
            </a:r>
            <a:endParaRPr/>
          </a:p>
          <a:p>
            <a:pPr indent="-311150" lvl="0" marL="457200" rtl="0" algn="l">
              <a:spcBef>
                <a:spcPts val="0"/>
              </a:spcBef>
              <a:spcAft>
                <a:spcPts val="0"/>
              </a:spcAft>
              <a:buSzPts val="1300"/>
              <a:buChar char="●"/>
            </a:pPr>
            <a:r>
              <a:rPr lang="en"/>
              <a:t>How can we get a better picture of Dark Matter’s role in the universe?</a:t>
            </a:r>
            <a:endParaRPr/>
          </a:p>
        </p:txBody>
      </p:sp>
      <p:sp>
        <p:nvSpPr>
          <p:cNvPr id="136" name="Google Shape;136;p17"/>
          <p:cNvSpPr txBox="1"/>
          <p:nvPr>
            <p:ph type="title"/>
          </p:nvPr>
        </p:nvSpPr>
        <p:spPr>
          <a:xfrm>
            <a:off x="228600" y="188814"/>
            <a:ext cx="8686800" cy="321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Background</a:t>
            </a:r>
            <a:endParaRPr/>
          </a:p>
        </p:txBody>
      </p:sp>
      <p:pic>
        <p:nvPicPr>
          <p:cNvPr id="137" name="Google Shape;137;p17"/>
          <p:cNvPicPr preferRelativeResize="0"/>
          <p:nvPr/>
        </p:nvPicPr>
        <p:blipFill>
          <a:blip r:embed="rId3">
            <a:alphaModFix/>
          </a:blip>
          <a:stretch>
            <a:fillRect/>
          </a:stretch>
        </p:blipFill>
        <p:spPr>
          <a:xfrm>
            <a:off x="1015751" y="605724"/>
            <a:ext cx="7112501" cy="30056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8"/>
          <p:cNvSpPr txBox="1"/>
          <p:nvPr>
            <p:ph type="title"/>
          </p:nvPr>
        </p:nvSpPr>
        <p:spPr>
          <a:xfrm>
            <a:off x="228600" y="188814"/>
            <a:ext cx="8686800" cy="321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Galaxy-Halo Connection</a:t>
            </a:r>
            <a:endParaRPr/>
          </a:p>
        </p:txBody>
      </p:sp>
      <p:pic>
        <p:nvPicPr>
          <p:cNvPr id="143" name="Google Shape;143;p18"/>
          <p:cNvPicPr preferRelativeResize="0"/>
          <p:nvPr/>
        </p:nvPicPr>
        <p:blipFill rotWithShape="1">
          <a:blip r:embed="rId3">
            <a:alphaModFix/>
          </a:blip>
          <a:srcRect b="0" l="0" r="0" t="0"/>
          <a:stretch/>
        </p:blipFill>
        <p:spPr>
          <a:xfrm>
            <a:off x="287475" y="982975"/>
            <a:ext cx="4363549" cy="3177575"/>
          </a:xfrm>
          <a:prstGeom prst="rect">
            <a:avLst/>
          </a:prstGeom>
          <a:noFill/>
          <a:ln>
            <a:noFill/>
          </a:ln>
        </p:spPr>
      </p:pic>
      <p:pic>
        <p:nvPicPr>
          <p:cNvPr id="144" name="Google Shape;144;p18"/>
          <p:cNvPicPr preferRelativeResize="0"/>
          <p:nvPr/>
        </p:nvPicPr>
        <p:blipFill>
          <a:blip r:embed="rId4">
            <a:alphaModFix/>
          </a:blip>
          <a:stretch>
            <a:fillRect/>
          </a:stretch>
        </p:blipFill>
        <p:spPr>
          <a:xfrm>
            <a:off x="4718525" y="1391375"/>
            <a:ext cx="4196874" cy="2360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9"/>
          <p:cNvSpPr txBox="1"/>
          <p:nvPr>
            <p:ph idx="1" type="body"/>
          </p:nvPr>
        </p:nvSpPr>
        <p:spPr>
          <a:xfrm>
            <a:off x="224073" y="3852329"/>
            <a:ext cx="8686800" cy="818400"/>
          </a:xfrm>
          <a:prstGeom prst="rect">
            <a:avLst/>
          </a:prstGeom>
        </p:spPr>
        <p:txBody>
          <a:bodyPr anchorCtr="0" anchor="t" bIns="0" lIns="0" spcFirstLastPara="1" rIns="0" wrap="square" tIns="0">
            <a:noAutofit/>
          </a:bodyPr>
          <a:lstStyle/>
          <a:p>
            <a:pPr indent="-311150" lvl="0" marL="457200" rtl="0" algn="l">
              <a:spcBef>
                <a:spcPts val="260"/>
              </a:spcBef>
              <a:spcAft>
                <a:spcPts val="0"/>
              </a:spcAft>
              <a:buSzPts val="1300"/>
              <a:buChar char="●"/>
            </a:pPr>
            <a:r>
              <a:rPr lang="en"/>
              <a:t>CNN: Convolutional Neural Network → Extracts Local Features</a:t>
            </a:r>
            <a:endParaRPr/>
          </a:p>
          <a:p>
            <a:pPr indent="-311150" lvl="0" marL="457200" rtl="0" algn="l">
              <a:spcBef>
                <a:spcPts val="0"/>
              </a:spcBef>
              <a:spcAft>
                <a:spcPts val="0"/>
              </a:spcAft>
              <a:buSzPts val="1300"/>
              <a:buChar char="●"/>
            </a:pPr>
            <a:r>
              <a:rPr lang="en"/>
              <a:t>R-CNN: Region-based CNN → Puts boxes around objects</a:t>
            </a:r>
            <a:endParaRPr/>
          </a:p>
          <a:p>
            <a:pPr indent="-311150" lvl="0" marL="457200" rtl="0" algn="l">
              <a:spcBef>
                <a:spcPts val="0"/>
              </a:spcBef>
              <a:spcAft>
                <a:spcPts val="0"/>
              </a:spcAft>
              <a:buSzPts val="1300"/>
              <a:buChar char="●"/>
            </a:pPr>
            <a:r>
              <a:rPr lang="en"/>
              <a:t>Mask R-CNN → Places mask around objects</a:t>
            </a:r>
            <a:endParaRPr/>
          </a:p>
        </p:txBody>
      </p:sp>
      <p:sp>
        <p:nvSpPr>
          <p:cNvPr id="150" name="Google Shape;150;p19"/>
          <p:cNvSpPr txBox="1"/>
          <p:nvPr>
            <p:ph type="title"/>
          </p:nvPr>
        </p:nvSpPr>
        <p:spPr>
          <a:xfrm>
            <a:off x="228600" y="188814"/>
            <a:ext cx="8686800" cy="321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Computer Vision: Mask R-CNN</a:t>
            </a:r>
            <a:endParaRPr/>
          </a:p>
        </p:txBody>
      </p:sp>
      <p:pic>
        <p:nvPicPr>
          <p:cNvPr id="151" name="Google Shape;151;p19"/>
          <p:cNvPicPr preferRelativeResize="0"/>
          <p:nvPr/>
        </p:nvPicPr>
        <p:blipFill>
          <a:blip r:embed="rId3">
            <a:alphaModFix/>
          </a:blip>
          <a:stretch>
            <a:fillRect/>
          </a:stretch>
        </p:blipFill>
        <p:spPr>
          <a:xfrm>
            <a:off x="5376925" y="1160575"/>
            <a:ext cx="3383149" cy="2260600"/>
          </a:xfrm>
          <a:prstGeom prst="rect">
            <a:avLst/>
          </a:prstGeom>
          <a:noFill/>
          <a:ln>
            <a:noFill/>
          </a:ln>
        </p:spPr>
      </p:pic>
      <p:pic>
        <p:nvPicPr>
          <p:cNvPr id="152" name="Google Shape;152;p19"/>
          <p:cNvPicPr preferRelativeResize="0"/>
          <p:nvPr/>
        </p:nvPicPr>
        <p:blipFill>
          <a:blip r:embed="rId4">
            <a:alphaModFix/>
          </a:blip>
          <a:stretch>
            <a:fillRect/>
          </a:stretch>
        </p:blipFill>
        <p:spPr>
          <a:xfrm>
            <a:off x="99650" y="1351402"/>
            <a:ext cx="5072125" cy="187894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0"/>
          <p:cNvSpPr txBox="1"/>
          <p:nvPr>
            <p:ph idx="1" type="body"/>
          </p:nvPr>
        </p:nvSpPr>
        <p:spPr>
          <a:xfrm>
            <a:off x="228603" y="728664"/>
            <a:ext cx="8672400" cy="3794400"/>
          </a:xfrm>
          <a:prstGeom prst="rect">
            <a:avLst/>
          </a:prstGeom>
        </p:spPr>
        <p:txBody>
          <a:bodyPr anchorCtr="0" anchor="t" bIns="0" lIns="0" spcFirstLastPara="1" rIns="0" wrap="square" tIns="0">
            <a:noAutofit/>
          </a:bodyPr>
          <a:lstStyle/>
          <a:p>
            <a:pPr indent="-342900" lvl="0" marL="457200" rtl="0" algn="l">
              <a:spcBef>
                <a:spcPts val="984"/>
              </a:spcBef>
              <a:spcAft>
                <a:spcPts val="0"/>
              </a:spcAft>
              <a:buSzPts val="1800"/>
              <a:buChar char="•"/>
            </a:pPr>
            <a:r>
              <a:rPr lang="en"/>
              <a:t>Create model trained on simulated LSBGs</a:t>
            </a:r>
            <a:endParaRPr/>
          </a:p>
          <a:p>
            <a:pPr indent="-342900" lvl="0" marL="457200" rtl="0" algn="l">
              <a:spcBef>
                <a:spcPts val="0"/>
              </a:spcBef>
              <a:spcAft>
                <a:spcPts val="0"/>
              </a:spcAft>
              <a:buSzPts val="1800"/>
              <a:buChar char="•"/>
            </a:pPr>
            <a:r>
              <a:rPr lang="en"/>
              <a:t>Compare detection sensitivity to standard algorithms</a:t>
            </a:r>
            <a:endParaRPr/>
          </a:p>
          <a:p>
            <a:pPr indent="-342900" lvl="0" marL="457200" rtl="0" algn="l">
              <a:spcBef>
                <a:spcPts val="0"/>
              </a:spcBef>
              <a:spcAft>
                <a:spcPts val="0"/>
              </a:spcAft>
              <a:buSzPts val="1800"/>
              <a:buChar char="•"/>
            </a:pPr>
            <a:r>
              <a:rPr lang="en"/>
              <a:t>Use model to </a:t>
            </a:r>
            <a:r>
              <a:rPr lang="en"/>
              <a:t>detect new LSBGs in DES data!</a:t>
            </a:r>
            <a:endParaRPr/>
          </a:p>
        </p:txBody>
      </p:sp>
      <p:sp>
        <p:nvSpPr>
          <p:cNvPr id="158" name="Google Shape;158;p20"/>
          <p:cNvSpPr txBox="1"/>
          <p:nvPr>
            <p:ph type="title"/>
          </p:nvPr>
        </p:nvSpPr>
        <p:spPr>
          <a:xfrm>
            <a:off x="228600" y="188814"/>
            <a:ext cx="8686800" cy="321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Project for Summer</a:t>
            </a:r>
            <a:endParaRPr/>
          </a:p>
        </p:txBody>
      </p:sp>
      <p:pic>
        <p:nvPicPr>
          <p:cNvPr id="159" name="Google Shape;159;p20"/>
          <p:cNvPicPr preferRelativeResize="0"/>
          <p:nvPr/>
        </p:nvPicPr>
        <p:blipFill rotWithShape="1">
          <a:blip r:embed="rId3">
            <a:alphaModFix/>
          </a:blip>
          <a:srcRect b="15125" l="16158" r="13587" t="14619"/>
          <a:stretch/>
        </p:blipFill>
        <p:spPr>
          <a:xfrm>
            <a:off x="795700" y="1635374"/>
            <a:ext cx="2664099" cy="2664075"/>
          </a:xfrm>
          <a:prstGeom prst="rect">
            <a:avLst/>
          </a:prstGeom>
          <a:noFill/>
          <a:ln>
            <a:noFill/>
          </a:ln>
        </p:spPr>
      </p:pic>
      <p:pic>
        <p:nvPicPr>
          <p:cNvPr id="160" name="Google Shape;160;p20"/>
          <p:cNvPicPr preferRelativeResize="0"/>
          <p:nvPr/>
        </p:nvPicPr>
        <p:blipFill rotWithShape="1">
          <a:blip r:embed="rId4">
            <a:alphaModFix/>
          </a:blip>
          <a:srcRect b="9275" l="7954" r="10292" t="11509"/>
          <a:stretch/>
        </p:blipFill>
        <p:spPr>
          <a:xfrm>
            <a:off x="4754076" y="1605700"/>
            <a:ext cx="2810722" cy="2723424"/>
          </a:xfrm>
          <a:prstGeom prst="rect">
            <a:avLst/>
          </a:prstGeom>
          <a:noFill/>
          <a:ln>
            <a:noFill/>
          </a:ln>
        </p:spPr>
      </p:pic>
      <p:sp>
        <p:nvSpPr>
          <p:cNvPr id="161" name="Google Shape;161;p20"/>
          <p:cNvSpPr txBox="1"/>
          <p:nvPr/>
        </p:nvSpPr>
        <p:spPr>
          <a:xfrm>
            <a:off x="1488150" y="4329125"/>
            <a:ext cx="127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DES Image</a:t>
            </a:r>
            <a:endParaRPr/>
          </a:p>
        </p:txBody>
      </p:sp>
      <p:sp>
        <p:nvSpPr>
          <p:cNvPr id="162" name="Google Shape;162;p20"/>
          <p:cNvSpPr txBox="1"/>
          <p:nvPr/>
        </p:nvSpPr>
        <p:spPr>
          <a:xfrm>
            <a:off x="4896888" y="4329125"/>
            <a:ext cx="2525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Position of Simulated LSBGs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