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90" r:id="rId3"/>
    <p:sldId id="292" r:id="rId4"/>
    <p:sldId id="280" r:id="rId5"/>
    <p:sldId id="289" r:id="rId6"/>
    <p:sldId id="287" r:id="rId7"/>
    <p:sldId id="288" r:id="rId8"/>
    <p:sldId id="294" r:id="rId9"/>
    <p:sldId id="261" r:id="rId10"/>
    <p:sldId id="300" r:id="rId11"/>
    <p:sldId id="293" r:id="rId12"/>
    <p:sldId id="286" r:id="rId13"/>
    <p:sldId id="291" r:id="rId14"/>
    <p:sldId id="297" r:id="rId15"/>
    <p:sldId id="301" r:id="rId16"/>
    <p:sldId id="281" r:id="rId17"/>
    <p:sldId id="295" r:id="rId18"/>
    <p:sldId id="283" r:id="rId19"/>
    <p:sldId id="299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2" autoAdjust="0"/>
    <p:restoredTop sz="94660"/>
  </p:normalViewPr>
  <p:slideViewPr>
    <p:cSldViewPr snapToGrid="0">
      <p:cViewPr varScale="1">
        <p:scale>
          <a:sx n="81" d="100"/>
          <a:sy n="81" d="100"/>
        </p:scale>
        <p:origin x="6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csou\Desktop\Stable\06_02_2021_13_32_42_RTD_bath3C_dataset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csou\Desktop\Runaway\07_09_2021_04_12_38_23.00C_dataset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Stable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5605097416387593E-2"/>
          <c:y val="0.24075860147866465"/>
          <c:w val="0.90208598210493407"/>
          <c:h val="0.7592413985213353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'06_02_2021_13_32_42_RTD_bath3C_'!$B$1:$B$15</c:f>
              <c:numCache>
                <c:formatCode>General</c:formatCode>
                <c:ptCount val="15"/>
                <c:pt idx="0">
                  <c:v>5.65</c:v>
                </c:pt>
                <c:pt idx="1">
                  <c:v>8.51</c:v>
                </c:pt>
                <c:pt idx="2">
                  <c:v>9.7100000000000009</c:v>
                </c:pt>
                <c:pt idx="3">
                  <c:v>10.3</c:v>
                </c:pt>
                <c:pt idx="4">
                  <c:v>10.64</c:v>
                </c:pt>
                <c:pt idx="5">
                  <c:v>10.8</c:v>
                </c:pt>
                <c:pt idx="6">
                  <c:v>10.89</c:v>
                </c:pt>
                <c:pt idx="7">
                  <c:v>10.96</c:v>
                </c:pt>
                <c:pt idx="8">
                  <c:v>11.01</c:v>
                </c:pt>
                <c:pt idx="9">
                  <c:v>11.02</c:v>
                </c:pt>
                <c:pt idx="10">
                  <c:v>11.05</c:v>
                </c:pt>
                <c:pt idx="11">
                  <c:v>11.05</c:v>
                </c:pt>
                <c:pt idx="12">
                  <c:v>11.04</c:v>
                </c:pt>
                <c:pt idx="13">
                  <c:v>11.05</c:v>
                </c:pt>
                <c:pt idx="14">
                  <c:v>11.02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3A-4440-B785-1A1206DAA1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69214639"/>
        <c:axId val="1669216719"/>
      </c:lineChart>
      <c:catAx>
        <c:axId val="1669214639"/>
        <c:scaling>
          <c:orientation val="minMax"/>
        </c:scaling>
        <c:delete val="1"/>
        <c:axPos val="b"/>
        <c:majorTickMark val="none"/>
        <c:minorTickMark val="none"/>
        <c:tickLblPos val="nextTo"/>
        <c:crossAx val="1669216719"/>
        <c:crosses val="autoZero"/>
        <c:auto val="1"/>
        <c:lblAlgn val="ctr"/>
        <c:lblOffset val="100"/>
        <c:noMultiLvlLbl val="0"/>
      </c:catAx>
      <c:valAx>
        <c:axId val="16692167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69214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Runaway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858263025556113E-2"/>
          <c:y val="0.23090897771564123"/>
          <c:w val="0.90208601641828967"/>
          <c:h val="0.58232183027925666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'07_09_2021_04_12_38_23.00C_data'!$B$1:$B$9</c:f>
              <c:numCache>
                <c:formatCode>General</c:formatCode>
                <c:ptCount val="9"/>
                <c:pt idx="0">
                  <c:v>28.513362000000001</c:v>
                </c:pt>
                <c:pt idx="1">
                  <c:v>30.788466</c:v>
                </c:pt>
                <c:pt idx="2">
                  <c:v>32.706614999999999</c:v>
                </c:pt>
                <c:pt idx="3">
                  <c:v>34.767780999999999</c:v>
                </c:pt>
                <c:pt idx="4">
                  <c:v>37.361431000000003</c:v>
                </c:pt>
                <c:pt idx="5">
                  <c:v>41.189717000000002</c:v>
                </c:pt>
                <c:pt idx="6">
                  <c:v>49.251708000000001</c:v>
                </c:pt>
                <c:pt idx="7">
                  <c:v>81.816115999999994</c:v>
                </c:pt>
                <c:pt idx="8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03-4FD7-9960-79DA9E209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4076543"/>
        <c:axId val="764417743"/>
      </c:lineChart>
      <c:catAx>
        <c:axId val="744076543"/>
        <c:scaling>
          <c:orientation val="minMax"/>
        </c:scaling>
        <c:delete val="1"/>
        <c:axPos val="b"/>
        <c:majorTickMark val="none"/>
        <c:minorTickMark val="none"/>
        <c:tickLblPos val="nextTo"/>
        <c:crossAx val="764417743"/>
        <c:crosses val="autoZero"/>
        <c:auto val="1"/>
        <c:lblAlgn val="ctr"/>
        <c:lblOffset val="100"/>
        <c:noMultiLvlLbl val="0"/>
      </c:catAx>
      <c:valAx>
        <c:axId val="7644177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4076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55D457-02DC-4D6D-8E1C-0BB9F885377D}" type="doc">
      <dgm:prSet loTypeId="urn:microsoft.com/office/officeart/2018/2/layout/Icon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70FE4E-C69D-4321-A615-CCB03C61C6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 is CMS/TFPX?</a:t>
          </a:r>
        </a:p>
      </dgm:t>
    </dgm:pt>
    <dgm:pt modelId="{A0FA977D-263E-4773-A5E2-994793C8E0AC}" type="parTrans" cxnId="{F9332DA3-AB6A-4CC9-B9A2-A8EA2F60923D}">
      <dgm:prSet/>
      <dgm:spPr/>
      <dgm:t>
        <a:bodyPr/>
        <a:lstStyle/>
        <a:p>
          <a:endParaRPr lang="en-US"/>
        </a:p>
      </dgm:t>
    </dgm:pt>
    <dgm:pt modelId="{A6CA49BA-8F80-441C-83C9-E84C9119814D}" type="sibTrans" cxnId="{F9332DA3-AB6A-4CC9-B9A2-A8EA2F60923D}">
      <dgm:prSet/>
      <dgm:spPr/>
      <dgm:t>
        <a:bodyPr/>
        <a:lstStyle/>
        <a:p>
          <a:endParaRPr lang="en-US"/>
        </a:p>
      </dgm:t>
    </dgm:pt>
    <dgm:pt modelId="{ECEC466B-831E-41C1-A609-CFAA16A4D5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 is Thermal Runaway and how do we prevent it?</a:t>
          </a:r>
        </a:p>
      </dgm:t>
    </dgm:pt>
    <dgm:pt modelId="{5896EFA3-4A4A-46AF-9D0C-7ED63B94A0FC}" type="parTrans" cxnId="{AF686DF6-C2A0-4D1D-8979-3C8BD27078FD}">
      <dgm:prSet/>
      <dgm:spPr/>
      <dgm:t>
        <a:bodyPr/>
        <a:lstStyle/>
        <a:p>
          <a:endParaRPr lang="en-US"/>
        </a:p>
      </dgm:t>
    </dgm:pt>
    <dgm:pt modelId="{F3B6D037-527A-470B-9ACC-E583D2A8023E}" type="sibTrans" cxnId="{AF686DF6-C2A0-4D1D-8979-3C8BD27078FD}">
      <dgm:prSet/>
      <dgm:spPr/>
      <dgm:t>
        <a:bodyPr/>
        <a:lstStyle/>
        <a:p>
          <a:endParaRPr lang="en-US"/>
        </a:p>
      </dgm:t>
    </dgm:pt>
    <dgm:pt modelId="{766BABDC-C683-47FF-8EEC-4F4C1FCC62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How do we simulate runaway in the lab?</a:t>
          </a:r>
        </a:p>
      </dgm:t>
    </dgm:pt>
    <dgm:pt modelId="{A4775861-9BAF-41A9-9909-F694EB7F7446}" type="parTrans" cxnId="{6ADDF0B3-2691-4225-A823-96E49882B7D6}">
      <dgm:prSet/>
      <dgm:spPr/>
      <dgm:t>
        <a:bodyPr/>
        <a:lstStyle/>
        <a:p>
          <a:endParaRPr lang="en-US"/>
        </a:p>
      </dgm:t>
    </dgm:pt>
    <dgm:pt modelId="{A8148243-685D-472D-AF9F-8A12454EAD84}" type="sibTrans" cxnId="{6ADDF0B3-2691-4225-A823-96E49882B7D6}">
      <dgm:prSet/>
      <dgm:spPr/>
      <dgm:t>
        <a:bodyPr/>
        <a:lstStyle/>
        <a:p>
          <a:endParaRPr lang="en-US"/>
        </a:p>
      </dgm:t>
    </dgm:pt>
    <dgm:pt modelId="{6F49ACAB-1A66-4E38-B945-ECA51FB8509D}" type="pres">
      <dgm:prSet presAssocID="{C455D457-02DC-4D6D-8E1C-0BB9F885377D}" presName="root" presStyleCnt="0">
        <dgm:presLayoutVars>
          <dgm:dir/>
          <dgm:resizeHandles val="exact"/>
        </dgm:presLayoutVars>
      </dgm:prSet>
      <dgm:spPr/>
    </dgm:pt>
    <dgm:pt modelId="{198B643E-4540-41A0-A545-5162B642A276}" type="pres">
      <dgm:prSet presAssocID="{E370FE4E-C69D-4321-A615-CCB03C61C688}" presName="compNode" presStyleCnt="0"/>
      <dgm:spPr/>
    </dgm:pt>
    <dgm:pt modelId="{3B7A093A-4206-4F83-AE5F-7A6822EBB798}" type="pres">
      <dgm:prSet presAssocID="{E370FE4E-C69D-4321-A615-CCB03C61C68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516EB0D5-F2BE-4529-8306-DD71960EA94A}" type="pres">
      <dgm:prSet presAssocID="{E370FE4E-C69D-4321-A615-CCB03C61C688}" presName="spaceRect" presStyleCnt="0"/>
      <dgm:spPr/>
    </dgm:pt>
    <dgm:pt modelId="{460AA56B-0D55-45E8-B107-2F4F920735CD}" type="pres">
      <dgm:prSet presAssocID="{E370FE4E-C69D-4321-A615-CCB03C61C688}" presName="textRect" presStyleLbl="revTx" presStyleIdx="0" presStyleCnt="3">
        <dgm:presLayoutVars>
          <dgm:chMax val="1"/>
          <dgm:chPref val="1"/>
        </dgm:presLayoutVars>
      </dgm:prSet>
      <dgm:spPr/>
    </dgm:pt>
    <dgm:pt modelId="{478163FF-EB30-41BA-8D29-F0CE8301CCEA}" type="pres">
      <dgm:prSet presAssocID="{A6CA49BA-8F80-441C-83C9-E84C9119814D}" presName="sibTrans" presStyleCnt="0"/>
      <dgm:spPr/>
    </dgm:pt>
    <dgm:pt modelId="{CD3F7D5D-799B-4620-9950-139E77AB5FAE}" type="pres">
      <dgm:prSet presAssocID="{ECEC466B-831E-41C1-A609-CFAA16A4D57F}" presName="compNode" presStyleCnt="0"/>
      <dgm:spPr/>
    </dgm:pt>
    <dgm:pt modelId="{90235C59-B1D7-4E58-BA46-3F4A5FFA5D6E}" type="pres">
      <dgm:prSet presAssocID="{ECEC466B-831E-41C1-A609-CFAA16A4D57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E1139727-AF71-47F9-9A88-07048120029E}" type="pres">
      <dgm:prSet presAssocID="{ECEC466B-831E-41C1-A609-CFAA16A4D57F}" presName="spaceRect" presStyleCnt="0"/>
      <dgm:spPr/>
    </dgm:pt>
    <dgm:pt modelId="{594089DF-F4AF-46B0-BCB0-B58B4BC14DD8}" type="pres">
      <dgm:prSet presAssocID="{ECEC466B-831E-41C1-A609-CFAA16A4D57F}" presName="textRect" presStyleLbl="revTx" presStyleIdx="1" presStyleCnt="3">
        <dgm:presLayoutVars>
          <dgm:chMax val="1"/>
          <dgm:chPref val="1"/>
        </dgm:presLayoutVars>
      </dgm:prSet>
      <dgm:spPr/>
    </dgm:pt>
    <dgm:pt modelId="{E9C2C939-FDE2-44AF-B7F1-430D2E2A9F0C}" type="pres">
      <dgm:prSet presAssocID="{F3B6D037-527A-470B-9ACC-E583D2A8023E}" presName="sibTrans" presStyleCnt="0"/>
      <dgm:spPr/>
    </dgm:pt>
    <dgm:pt modelId="{BE77EFD6-FB20-4BC5-9A57-4AD405F644CA}" type="pres">
      <dgm:prSet presAssocID="{766BABDC-C683-47FF-8EEC-4F4C1FCC6212}" presName="compNode" presStyleCnt="0"/>
      <dgm:spPr/>
    </dgm:pt>
    <dgm:pt modelId="{AD516351-B734-470C-B5AF-5F7B8F850A1C}" type="pres">
      <dgm:prSet presAssocID="{766BABDC-C683-47FF-8EEC-4F4C1FCC621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81CEFABD-D883-4C52-BDEB-B5B8236F7C36}" type="pres">
      <dgm:prSet presAssocID="{766BABDC-C683-47FF-8EEC-4F4C1FCC6212}" presName="spaceRect" presStyleCnt="0"/>
      <dgm:spPr/>
    </dgm:pt>
    <dgm:pt modelId="{64484843-E47C-4C69-AF93-5FBFE3596309}" type="pres">
      <dgm:prSet presAssocID="{766BABDC-C683-47FF-8EEC-4F4C1FCC621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F300F27-6D18-471A-AB09-FBDACAB1F326}" type="presOf" srcId="{C455D457-02DC-4D6D-8E1C-0BB9F885377D}" destId="{6F49ACAB-1A66-4E38-B945-ECA51FB8509D}" srcOrd="0" destOrd="0" presId="urn:microsoft.com/office/officeart/2018/2/layout/IconLabelList"/>
    <dgm:cxn modelId="{03B4EF52-C4F3-4567-A546-EF9694014391}" type="presOf" srcId="{ECEC466B-831E-41C1-A609-CFAA16A4D57F}" destId="{594089DF-F4AF-46B0-BCB0-B58B4BC14DD8}" srcOrd="0" destOrd="0" presId="urn:microsoft.com/office/officeart/2018/2/layout/IconLabelList"/>
    <dgm:cxn modelId="{27A4AB5A-BFFE-4B94-B1D9-0E8D9666C10F}" type="presOf" srcId="{766BABDC-C683-47FF-8EEC-4F4C1FCC6212}" destId="{64484843-E47C-4C69-AF93-5FBFE3596309}" srcOrd="0" destOrd="0" presId="urn:microsoft.com/office/officeart/2018/2/layout/IconLabelList"/>
    <dgm:cxn modelId="{F9332DA3-AB6A-4CC9-B9A2-A8EA2F60923D}" srcId="{C455D457-02DC-4D6D-8E1C-0BB9F885377D}" destId="{E370FE4E-C69D-4321-A615-CCB03C61C688}" srcOrd="0" destOrd="0" parTransId="{A0FA977D-263E-4773-A5E2-994793C8E0AC}" sibTransId="{A6CA49BA-8F80-441C-83C9-E84C9119814D}"/>
    <dgm:cxn modelId="{6ADDF0B3-2691-4225-A823-96E49882B7D6}" srcId="{C455D457-02DC-4D6D-8E1C-0BB9F885377D}" destId="{766BABDC-C683-47FF-8EEC-4F4C1FCC6212}" srcOrd="2" destOrd="0" parTransId="{A4775861-9BAF-41A9-9909-F694EB7F7446}" sibTransId="{A8148243-685D-472D-AF9F-8A12454EAD84}"/>
    <dgm:cxn modelId="{FE5FEBD6-74E8-4E0A-975B-45E6E4FE4412}" type="presOf" srcId="{E370FE4E-C69D-4321-A615-CCB03C61C688}" destId="{460AA56B-0D55-45E8-B107-2F4F920735CD}" srcOrd="0" destOrd="0" presId="urn:microsoft.com/office/officeart/2018/2/layout/IconLabelList"/>
    <dgm:cxn modelId="{AF686DF6-C2A0-4D1D-8979-3C8BD27078FD}" srcId="{C455D457-02DC-4D6D-8E1C-0BB9F885377D}" destId="{ECEC466B-831E-41C1-A609-CFAA16A4D57F}" srcOrd="1" destOrd="0" parTransId="{5896EFA3-4A4A-46AF-9D0C-7ED63B94A0FC}" sibTransId="{F3B6D037-527A-470B-9ACC-E583D2A8023E}"/>
    <dgm:cxn modelId="{7757DAE0-3F61-48A6-8F34-2F766D3F16A9}" type="presParOf" srcId="{6F49ACAB-1A66-4E38-B945-ECA51FB8509D}" destId="{198B643E-4540-41A0-A545-5162B642A276}" srcOrd="0" destOrd="0" presId="urn:microsoft.com/office/officeart/2018/2/layout/IconLabelList"/>
    <dgm:cxn modelId="{D40FA58E-DA87-4D22-88A8-BC30382BC0E3}" type="presParOf" srcId="{198B643E-4540-41A0-A545-5162B642A276}" destId="{3B7A093A-4206-4F83-AE5F-7A6822EBB798}" srcOrd="0" destOrd="0" presId="urn:microsoft.com/office/officeart/2018/2/layout/IconLabelList"/>
    <dgm:cxn modelId="{E5EAFADD-BDB0-4F5F-AB0E-77085DECF497}" type="presParOf" srcId="{198B643E-4540-41A0-A545-5162B642A276}" destId="{516EB0D5-F2BE-4529-8306-DD71960EA94A}" srcOrd="1" destOrd="0" presId="urn:microsoft.com/office/officeart/2018/2/layout/IconLabelList"/>
    <dgm:cxn modelId="{DEFA0B89-4FA3-4C0C-8F7B-B0182FB094CA}" type="presParOf" srcId="{198B643E-4540-41A0-A545-5162B642A276}" destId="{460AA56B-0D55-45E8-B107-2F4F920735CD}" srcOrd="2" destOrd="0" presId="urn:microsoft.com/office/officeart/2018/2/layout/IconLabelList"/>
    <dgm:cxn modelId="{1EE7F60B-518B-40A3-9305-8BD3133F1489}" type="presParOf" srcId="{6F49ACAB-1A66-4E38-B945-ECA51FB8509D}" destId="{478163FF-EB30-41BA-8D29-F0CE8301CCEA}" srcOrd="1" destOrd="0" presId="urn:microsoft.com/office/officeart/2018/2/layout/IconLabelList"/>
    <dgm:cxn modelId="{85DE6EA4-9372-4E7F-86B2-3F061CA47331}" type="presParOf" srcId="{6F49ACAB-1A66-4E38-B945-ECA51FB8509D}" destId="{CD3F7D5D-799B-4620-9950-139E77AB5FAE}" srcOrd="2" destOrd="0" presId="urn:microsoft.com/office/officeart/2018/2/layout/IconLabelList"/>
    <dgm:cxn modelId="{96A67513-5114-4799-BDBA-8D5950EB722C}" type="presParOf" srcId="{CD3F7D5D-799B-4620-9950-139E77AB5FAE}" destId="{90235C59-B1D7-4E58-BA46-3F4A5FFA5D6E}" srcOrd="0" destOrd="0" presId="urn:microsoft.com/office/officeart/2018/2/layout/IconLabelList"/>
    <dgm:cxn modelId="{3C7EE918-6D79-43B5-AC0E-9D24EF95C205}" type="presParOf" srcId="{CD3F7D5D-799B-4620-9950-139E77AB5FAE}" destId="{E1139727-AF71-47F9-9A88-07048120029E}" srcOrd="1" destOrd="0" presId="urn:microsoft.com/office/officeart/2018/2/layout/IconLabelList"/>
    <dgm:cxn modelId="{CC72E73E-8DCF-439F-9F4B-F5037B5155C9}" type="presParOf" srcId="{CD3F7D5D-799B-4620-9950-139E77AB5FAE}" destId="{594089DF-F4AF-46B0-BCB0-B58B4BC14DD8}" srcOrd="2" destOrd="0" presId="urn:microsoft.com/office/officeart/2018/2/layout/IconLabelList"/>
    <dgm:cxn modelId="{223B9E6C-2B1A-4C3E-8C73-A2479405636C}" type="presParOf" srcId="{6F49ACAB-1A66-4E38-B945-ECA51FB8509D}" destId="{E9C2C939-FDE2-44AF-B7F1-430D2E2A9F0C}" srcOrd="3" destOrd="0" presId="urn:microsoft.com/office/officeart/2018/2/layout/IconLabelList"/>
    <dgm:cxn modelId="{E0A3AED2-0304-46B2-AF31-D0CF6FF2DAA7}" type="presParOf" srcId="{6F49ACAB-1A66-4E38-B945-ECA51FB8509D}" destId="{BE77EFD6-FB20-4BC5-9A57-4AD405F644CA}" srcOrd="4" destOrd="0" presId="urn:microsoft.com/office/officeart/2018/2/layout/IconLabelList"/>
    <dgm:cxn modelId="{66B27094-DEB8-4044-BE10-826A0167B4A7}" type="presParOf" srcId="{BE77EFD6-FB20-4BC5-9A57-4AD405F644CA}" destId="{AD516351-B734-470C-B5AF-5F7B8F850A1C}" srcOrd="0" destOrd="0" presId="urn:microsoft.com/office/officeart/2018/2/layout/IconLabelList"/>
    <dgm:cxn modelId="{CD918899-78C2-4517-A4B0-6E742B10A9FA}" type="presParOf" srcId="{BE77EFD6-FB20-4BC5-9A57-4AD405F644CA}" destId="{81CEFABD-D883-4C52-BDEB-B5B8236F7C36}" srcOrd="1" destOrd="0" presId="urn:microsoft.com/office/officeart/2018/2/layout/IconLabelList"/>
    <dgm:cxn modelId="{C176CDCA-4E8B-4235-9F2B-962260FDC9B0}" type="presParOf" srcId="{BE77EFD6-FB20-4BC5-9A57-4AD405F644CA}" destId="{64484843-E47C-4C69-AF93-5FBFE359630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4C227A-6B56-459F-A4E5-3D1E301F18EE}" type="doc">
      <dgm:prSet loTypeId="urn:microsoft.com/office/officeart/2005/8/layout/process2" loCatId="process" qsTypeId="urn:microsoft.com/office/officeart/2005/8/quickstyle/simple1" qsCatId="simple" csTypeId="urn:microsoft.com/office/officeart/2005/8/colors/accent2_3" csCatId="accent2" phldr="1"/>
      <dgm:spPr/>
    </dgm:pt>
    <dgm:pt modelId="{58D0BB38-21D3-4CB4-841C-CAC1A53B1FFC}">
      <dgm:prSet phldrT="[Text]"/>
      <dgm:spPr/>
      <dgm:t>
        <a:bodyPr/>
        <a:lstStyle/>
        <a:p>
          <a:r>
            <a:rPr lang="en-US" dirty="0"/>
            <a:t>Innermost subdetector</a:t>
          </a:r>
        </a:p>
      </dgm:t>
    </dgm:pt>
    <dgm:pt modelId="{C95AF2F5-9D5C-4EE1-BD9A-3AAD3781A6A8}" type="parTrans" cxnId="{3EC66BA7-125A-4119-BCCE-1EAF18362D5E}">
      <dgm:prSet/>
      <dgm:spPr/>
      <dgm:t>
        <a:bodyPr/>
        <a:lstStyle/>
        <a:p>
          <a:endParaRPr lang="en-US"/>
        </a:p>
      </dgm:t>
    </dgm:pt>
    <dgm:pt modelId="{44BFEA58-4FA0-4C04-AB6E-E0138FDED3C4}" type="sibTrans" cxnId="{3EC66BA7-125A-4119-BCCE-1EAF18362D5E}">
      <dgm:prSet/>
      <dgm:spPr/>
      <dgm:t>
        <a:bodyPr/>
        <a:lstStyle/>
        <a:p>
          <a:endParaRPr lang="en-US"/>
        </a:p>
      </dgm:t>
    </dgm:pt>
    <dgm:pt modelId="{80782650-2E93-47FD-8B4E-4681F51F433F}">
      <dgm:prSet phldrT="[Text]"/>
      <dgm:spPr/>
      <dgm:t>
        <a:bodyPr/>
        <a:lstStyle/>
        <a:p>
          <a:r>
            <a:rPr lang="en-US" dirty="0"/>
            <a:t>Closest to collision point</a:t>
          </a:r>
        </a:p>
      </dgm:t>
    </dgm:pt>
    <dgm:pt modelId="{552D3241-2245-41ED-BDE3-89A2E123A806}" type="parTrans" cxnId="{CC7894EC-62B4-4FFE-8D43-6E06730E0998}">
      <dgm:prSet/>
      <dgm:spPr/>
      <dgm:t>
        <a:bodyPr/>
        <a:lstStyle/>
        <a:p>
          <a:endParaRPr lang="en-US"/>
        </a:p>
      </dgm:t>
    </dgm:pt>
    <dgm:pt modelId="{A3502CB0-076A-4908-9A91-8881B21A6860}" type="sibTrans" cxnId="{CC7894EC-62B4-4FFE-8D43-6E06730E0998}">
      <dgm:prSet/>
      <dgm:spPr/>
      <dgm:t>
        <a:bodyPr/>
        <a:lstStyle/>
        <a:p>
          <a:endParaRPr lang="en-US"/>
        </a:p>
      </dgm:t>
    </dgm:pt>
    <dgm:pt modelId="{FC7F8D4D-E26D-4D57-8426-140883CE0B40}">
      <dgm:prSet phldrT="[Text]"/>
      <dgm:spPr/>
      <dgm:t>
        <a:bodyPr/>
        <a:lstStyle/>
        <a:p>
          <a:r>
            <a:rPr lang="en-US" dirty="0"/>
            <a:t>Highest radiation dose</a:t>
          </a:r>
        </a:p>
      </dgm:t>
    </dgm:pt>
    <dgm:pt modelId="{8AF02DE6-3CC8-470B-8326-2C1F1FD5D190}" type="parTrans" cxnId="{CF12079F-D9D4-4B55-8618-7A1FD6983F9D}">
      <dgm:prSet/>
      <dgm:spPr/>
      <dgm:t>
        <a:bodyPr/>
        <a:lstStyle/>
        <a:p>
          <a:endParaRPr lang="en-US"/>
        </a:p>
      </dgm:t>
    </dgm:pt>
    <dgm:pt modelId="{B3B46765-60AA-4C3F-8122-9A83749C1F95}" type="sibTrans" cxnId="{CF12079F-D9D4-4B55-8618-7A1FD6983F9D}">
      <dgm:prSet/>
      <dgm:spPr/>
      <dgm:t>
        <a:bodyPr/>
        <a:lstStyle/>
        <a:p>
          <a:endParaRPr lang="en-US"/>
        </a:p>
      </dgm:t>
    </dgm:pt>
    <dgm:pt modelId="{BD2DEFBB-FE60-4C5D-BED6-D1A744CC9470}" type="pres">
      <dgm:prSet presAssocID="{CF4C227A-6B56-459F-A4E5-3D1E301F18EE}" presName="linearFlow" presStyleCnt="0">
        <dgm:presLayoutVars>
          <dgm:resizeHandles val="exact"/>
        </dgm:presLayoutVars>
      </dgm:prSet>
      <dgm:spPr/>
    </dgm:pt>
    <dgm:pt modelId="{07A4B711-23DB-4EB9-8498-4BF2CF0F9898}" type="pres">
      <dgm:prSet presAssocID="{58D0BB38-21D3-4CB4-841C-CAC1A53B1FFC}" presName="node" presStyleLbl="node1" presStyleIdx="0" presStyleCnt="3">
        <dgm:presLayoutVars>
          <dgm:bulletEnabled val="1"/>
        </dgm:presLayoutVars>
      </dgm:prSet>
      <dgm:spPr/>
    </dgm:pt>
    <dgm:pt modelId="{D9DE0553-2613-497F-996A-DCD373519F53}" type="pres">
      <dgm:prSet presAssocID="{44BFEA58-4FA0-4C04-AB6E-E0138FDED3C4}" presName="sibTrans" presStyleLbl="sibTrans2D1" presStyleIdx="0" presStyleCnt="2"/>
      <dgm:spPr/>
    </dgm:pt>
    <dgm:pt modelId="{424A73BB-9297-4DCB-BBDB-BD2547EA3AA8}" type="pres">
      <dgm:prSet presAssocID="{44BFEA58-4FA0-4C04-AB6E-E0138FDED3C4}" presName="connectorText" presStyleLbl="sibTrans2D1" presStyleIdx="0" presStyleCnt="2"/>
      <dgm:spPr/>
    </dgm:pt>
    <dgm:pt modelId="{DC3F2D29-1FD4-45B2-AA0E-72446534287B}" type="pres">
      <dgm:prSet presAssocID="{80782650-2E93-47FD-8B4E-4681F51F433F}" presName="node" presStyleLbl="node1" presStyleIdx="1" presStyleCnt="3">
        <dgm:presLayoutVars>
          <dgm:bulletEnabled val="1"/>
        </dgm:presLayoutVars>
      </dgm:prSet>
      <dgm:spPr/>
    </dgm:pt>
    <dgm:pt modelId="{F4A11BB6-F784-4A5A-8049-D6567B9E0F78}" type="pres">
      <dgm:prSet presAssocID="{A3502CB0-076A-4908-9A91-8881B21A6860}" presName="sibTrans" presStyleLbl="sibTrans2D1" presStyleIdx="1" presStyleCnt="2"/>
      <dgm:spPr/>
    </dgm:pt>
    <dgm:pt modelId="{A94DD568-0979-4BF6-A60D-0BBAC80C442A}" type="pres">
      <dgm:prSet presAssocID="{A3502CB0-076A-4908-9A91-8881B21A6860}" presName="connectorText" presStyleLbl="sibTrans2D1" presStyleIdx="1" presStyleCnt="2"/>
      <dgm:spPr/>
    </dgm:pt>
    <dgm:pt modelId="{513B3DE1-8215-4799-81D9-DC7FDF071EC3}" type="pres">
      <dgm:prSet presAssocID="{FC7F8D4D-E26D-4D57-8426-140883CE0B40}" presName="node" presStyleLbl="node1" presStyleIdx="2" presStyleCnt="3">
        <dgm:presLayoutVars>
          <dgm:bulletEnabled val="1"/>
        </dgm:presLayoutVars>
      </dgm:prSet>
      <dgm:spPr/>
    </dgm:pt>
  </dgm:ptLst>
  <dgm:cxnLst>
    <dgm:cxn modelId="{0E9E9806-11CD-4C03-9680-EC6B320E927C}" type="presOf" srcId="{CF4C227A-6B56-459F-A4E5-3D1E301F18EE}" destId="{BD2DEFBB-FE60-4C5D-BED6-D1A744CC9470}" srcOrd="0" destOrd="0" presId="urn:microsoft.com/office/officeart/2005/8/layout/process2"/>
    <dgm:cxn modelId="{103E801A-6864-4AA9-B74A-246AFE4E0638}" type="presOf" srcId="{58D0BB38-21D3-4CB4-841C-CAC1A53B1FFC}" destId="{07A4B711-23DB-4EB9-8498-4BF2CF0F9898}" srcOrd="0" destOrd="0" presId="urn:microsoft.com/office/officeart/2005/8/layout/process2"/>
    <dgm:cxn modelId="{5B026966-A909-4105-A146-24503743492A}" type="presOf" srcId="{FC7F8D4D-E26D-4D57-8426-140883CE0B40}" destId="{513B3DE1-8215-4799-81D9-DC7FDF071EC3}" srcOrd="0" destOrd="0" presId="urn:microsoft.com/office/officeart/2005/8/layout/process2"/>
    <dgm:cxn modelId="{7C1ED47A-2EFF-429C-B0E9-7169F9FD61DD}" type="presOf" srcId="{A3502CB0-076A-4908-9A91-8881B21A6860}" destId="{F4A11BB6-F784-4A5A-8049-D6567B9E0F78}" srcOrd="0" destOrd="0" presId="urn:microsoft.com/office/officeart/2005/8/layout/process2"/>
    <dgm:cxn modelId="{CF12079F-D9D4-4B55-8618-7A1FD6983F9D}" srcId="{CF4C227A-6B56-459F-A4E5-3D1E301F18EE}" destId="{FC7F8D4D-E26D-4D57-8426-140883CE0B40}" srcOrd="2" destOrd="0" parTransId="{8AF02DE6-3CC8-470B-8326-2C1F1FD5D190}" sibTransId="{B3B46765-60AA-4C3F-8122-9A83749C1F95}"/>
    <dgm:cxn modelId="{3EC66BA7-125A-4119-BCCE-1EAF18362D5E}" srcId="{CF4C227A-6B56-459F-A4E5-3D1E301F18EE}" destId="{58D0BB38-21D3-4CB4-841C-CAC1A53B1FFC}" srcOrd="0" destOrd="0" parTransId="{C95AF2F5-9D5C-4EE1-BD9A-3AAD3781A6A8}" sibTransId="{44BFEA58-4FA0-4C04-AB6E-E0138FDED3C4}"/>
    <dgm:cxn modelId="{96CE3DBC-B12F-4DF8-B235-EA9CD76669BB}" type="presOf" srcId="{44BFEA58-4FA0-4C04-AB6E-E0138FDED3C4}" destId="{D9DE0553-2613-497F-996A-DCD373519F53}" srcOrd="0" destOrd="0" presId="urn:microsoft.com/office/officeart/2005/8/layout/process2"/>
    <dgm:cxn modelId="{CC7894EC-62B4-4FFE-8D43-6E06730E0998}" srcId="{CF4C227A-6B56-459F-A4E5-3D1E301F18EE}" destId="{80782650-2E93-47FD-8B4E-4681F51F433F}" srcOrd="1" destOrd="0" parTransId="{552D3241-2245-41ED-BDE3-89A2E123A806}" sibTransId="{A3502CB0-076A-4908-9A91-8881B21A6860}"/>
    <dgm:cxn modelId="{F1ABA4EC-CA72-48CE-A2B6-073212C40F27}" type="presOf" srcId="{A3502CB0-076A-4908-9A91-8881B21A6860}" destId="{A94DD568-0979-4BF6-A60D-0BBAC80C442A}" srcOrd="1" destOrd="0" presId="urn:microsoft.com/office/officeart/2005/8/layout/process2"/>
    <dgm:cxn modelId="{943E02F2-FFB0-4D3C-AA70-0FA580A94A53}" type="presOf" srcId="{44BFEA58-4FA0-4C04-AB6E-E0138FDED3C4}" destId="{424A73BB-9297-4DCB-BBDB-BD2547EA3AA8}" srcOrd="1" destOrd="0" presId="urn:microsoft.com/office/officeart/2005/8/layout/process2"/>
    <dgm:cxn modelId="{EDF8E8F5-B117-444F-8E1E-B106BEB2F612}" type="presOf" srcId="{80782650-2E93-47FD-8B4E-4681F51F433F}" destId="{DC3F2D29-1FD4-45B2-AA0E-72446534287B}" srcOrd="0" destOrd="0" presId="urn:microsoft.com/office/officeart/2005/8/layout/process2"/>
    <dgm:cxn modelId="{8BF36169-0B44-451B-B823-B326ACA2896D}" type="presParOf" srcId="{BD2DEFBB-FE60-4C5D-BED6-D1A744CC9470}" destId="{07A4B711-23DB-4EB9-8498-4BF2CF0F9898}" srcOrd="0" destOrd="0" presId="urn:microsoft.com/office/officeart/2005/8/layout/process2"/>
    <dgm:cxn modelId="{F0FDE9C6-E380-4B6C-B9DF-32F1911FD01B}" type="presParOf" srcId="{BD2DEFBB-FE60-4C5D-BED6-D1A744CC9470}" destId="{D9DE0553-2613-497F-996A-DCD373519F53}" srcOrd="1" destOrd="0" presId="urn:microsoft.com/office/officeart/2005/8/layout/process2"/>
    <dgm:cxn modelId="{27FC2C35-91F2-4120-9900-FA8A6A49D4E2}" type="presParOf" srcId="{D9DE0553-2613-497F-996A-DCD373519F53}" destId="{424A73BB-9297-4DCB-BBDB-BD2547EA3AA8}" srcOrd="0" destOrd="0" presId="urn:microsoft.com/office/officeart/2005/8/layout/process2"/>
    <dgm:cxn modelId="{6A7DE750-F8A9-4E4D-9C0C-BC7A58D84650}" type="presParOf" srcId="{BD2DEFBB-FE60-4C5D-BED6-D1A744CC9470}" destId="{DC3F2D29-1FD4-45B2-AA0E-72446534287B}" srcOrd="2" destOrd="0" presId="urn:microsoft.com/office/officeart/2005/8/layout/process2"/>
    <dgm:cxn modelId="{5A5EDBCF-015B-4219-98DC-B310DEBC9E7C}" type="presParOf" srcId="{BD2DEFBB-FE60-4C5D-BED6-D1A744CC9470}" destId="{F4A11BB6-F784-4A5A-8049-D6567B9E0F78}" srcOrd="3" destOrd="0" presId="urn:microsoft.com/office/officeart/2005/8/layout/process2"/>
    <dgm:cxn modelId="{BF4ED80C-C0E3-4CA0-86A9-C4697BBC2BE2}" type="presParOf" srcId="{F4A11BB6-F784-4A5A-8049-D6567B9E0F78}" destId="{A94DD568-0979-4BF6-A60D-0BBAC80C442A}" srcOrd="0" destOrd="0" presId="urn:microsoft.com/office/officeart/2005/8/layout/process2"/>
    <dgm:cxn modelId="{268F3DFD-A845-4581-AF57-3F80AD640C60}" type="presParOf" srcId="{BD2DEFBB-FE60-4C5D-BED6-D1A744CC9470}" destId="{513B3DE1-8215-4799-81D9-DC7FDF071EC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7116CF-9D00-4AB3-B156-5736325CF8C9}" type="doc">
      <dgm:prSet loTypeId="urn:microsoft.com/office/officeart/2005/8/layout/cycle2" loCatId="cycl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083C76AC-692F-4CAB-B975-B14E4BB8FAB9}">
      <dgm:prSet phldrT="[Text]"/>
      <dgm:spPr/>
      <dgm:t>
        <a:bodyPr/>
        <a:lstStyle/>
        <a:p>
          <a:r>
            <a:rPr lang="en-US" dirty="0"/>
            <a:t>Exothermic Reaction</a:t>
          </a:r>
        </a:p>
      </dgm:t>
    </dgm:pt>
    <dgm:pt modelId="{8F72AC61-978F-4755-A4D6-66AF39727DE6}" type="parTrans" cxnId="{A513813A-ADD2-4AC9-99A9-DD09FE963D18}">
      <dgm:prSet/>
      <dgm:spPr/>
      <dgm:t>
        <a:bodyPr/>
        <a:lstStyle/>
        <a:p>
          <a:endParaRPr lang="en-US"/>
        </a:p>
      </dgm:t>
    </dgm:pt>
    <dgm:pt modelId="{5B8EC2E0-EBA3-4510-BFE3-F5F2FBFE51C9}" type="sibTrans" cxnId="{A513813A-ADD2-4AC9-99A9-DD09FE963D18}">
      <dgm:prSet/>
      <dgm:spPr/>
      <dgm:t>
        <a:bodyPr/>
        <a:lstStyle/>
        <a:p>
          <a:endParaRPr lang="en-US"/>
        </a:p>
      </dgm:t>
    </dgm:pt>
    <dgm:pt modelId="{93DAB111-2321-4F8D-9024-A1EBEE748426}">
      <dgm:prSet phldrT="[Text]"/>
      <dgm:spPr/>
      <dgm:t>
        <a:bodyPr/>
        <a:lstStyle/>
        <a:p>
          <a:r>
            <a:rPr lang="en-US" dirty="0"/>
            <a:t>Heat</a:t>
          </a:r>
        </a:p>
      </dgm:t>
    </dgm:pt>
    <dgm:pt modelId="{4A393CD7-90A9-4B5F-A775-53D291F0B4B2}" type="parTrans" cxnId="{73DCC26E-29B8-45CE-9459-091707946876}">
      <dgm:prSet/>
      <dgm:spPr/>
      <dgm:t>
        <a:bodyPr/>
        <a:lstStyle/>
        <a:p>
          <a:endParaRPr lang="en-US"/>
        </a:p>
      </dgm:t>
    </dgm:pt>
    <dgm:pt modelId="{98CF77F0-998D-4C39-AC2F-64DABE0B7EE7}" type="sibTrans" cxnId="{73DCC26E-29B8-45CE-9459-091707946876}">
      <dgm:prSet/>
      <dgm:spPr/>
      <dgm:t>
        <a:bodyPr/>
        <a:lstStyle/>
        <a:p>
          <a:endParaRPr lang="en-US"/>
        </a:p>
      </dgm:t>
    </dgm:pt>
    <dgm:pt modelId="{3567C58A-527D-44BA-9807-00F5155B2947}">
      <dgm:prSet phldrT="[Text]"/>
      <dgm:spPr/>
      <dgm:t>
        <a:bodyPr/>
        <a:lstStyle/>
        <a:p>
          <a:r>
            <a:rPr lang="en-US"/>
            <a:t>Increase in Reaction Rate</a:t>
          </a:r>
          <a:endParaRPr lang="en-US" dirty="0"/>
        </a:p>
      </dgm:t>
    </dgm:pt>
    <dgm:pt modelId="{3CB7A8ED-FAD4-49F6-B0E2-571FD97C7A9D}" type="parTrans" cxnId="{85D547EB-3F87-4273-B46D-19EDAC2C593A}">
      <dgm:prSet/>
      <dgm:spPr/>
      <dgm:t>
        <a:bodyPr/>
        <a:lstStyle/>
        <a:p>
          <a:endParaRPr lang="en-US"/>
        </a:p>
      </dgm:t>
    </dgm:pt>
    <dgm:pt modelId="{41EFC178-E353-4573-9237-EAE8D830FA10}" type="sibTrans" cxnId="{85D547EB-3F87-4273-B46D-19EDAC2C593A}">
      <dgm:prSet/>
      <dgm:spPr/>
      <dgm:t>
        <a:bodyPr/>
        <a:lstStyle/>
        <a:p>
          <a:endParaRPr lang="en-US"/>
        </a:p>
      </dgm:t>
    </dgm:pt>
    <dgm:pt modelId="{4AA3352E-1840-45A4-BF87-05275CA717A0}" type="pres">
      <dgm:prSet presAssocID="{777116CF-9D00-4AB3-B156-5736325CF8C9}" presName="cycle" presStyleCnt="0">
        <dgm:presLayoutVars>
          <dgm:dir/>
          <dgm:resizeHandles val="exact"/>
        </dgm:presLayoutVars>
      </dgm:prSet>
      <dgm:spPr/>
    </dgm:pt>
    <dgm:pt modelId="{A6E2F027-E4DC-4166-B69F-EE8C27D83FF1}" type="pres">
      <dgm:prSet presAssocID="{083C76AC-692F-4CAB-B975-B14E4BB8FAB9}" presName="node" presStyleLbl="node1" presStyleIdx="0" presStyleCnt="3">
        <dgm:presLayoutVars>
          <dgm:bulletEnabled val="1"/>
        </dgm:presLayoutVars>
      </dgm:prSet>
      <dgm:spPr/>
    </dgm:pt>
    <dgm:pt modelId="{2818C1C9-4A30-4E8B-A718-3ADE45DFC864}" type="pres">
      <dgm:prSet presAssocID="{5B8EC2E0-EBA3-4510-BFE3-F5F2FBFE51C9}" presName="sibTrans" presStyleLbl="sibTrans2D1" presStyleIdx="0" presStyleCnt="3"/>
      <dgm:spPr/>
    </dgm:pt>
    <dgm:pt modelId="{EC2FAD6E-41B5-49AA-BCC0-B22FAE54224A}" type="pres">
      <dgm:prSet presAssocID="{5B8EC2E0-EBA3-4510-BFE3-F5F2FBFE51C9}" presName="connectorText" presStyleLbl="sibTrans2D1" presStyleIdx="0" presStyleCnt="3"/>
      <dgm:spPr/>
    </dgm:pt>
    <dgm:pt modelId="{4BCA10E8-F5BD-4782-A7A7-FA7308E45FDF}" type="pres">
      <dgm:prSet presAssocID="{93DAB111-2321-4F8D-9024-A1EBEE748426}" presName="node" presStyleLbl="node1" presStyleIdx="1" presStyleCnt="3">
        <dgm:presLayoutVars>
          <dgm:bulletEnabled val="1"/>
        </dgm:presLayoutVars>
      </dgm:prSet>
      <dgm:spPr/>
    </dgm:pt>
    <dgm:pt modelId="{B6472333-0E27-4737-AD3C-A8F3C09F8016}" type="pres">
      <dgm:prSet presAssocID="{98CF77F0-998D-4C39-AC2F-64DABE0B7EE7}" presName="sibTrans" presStyleLbl="sibTrans2D1" presStyleIdx="1" presStyleCnt="3"/>
      <dgm:spPr/>
    </dgm:pt>
    <dgm:pt modelId="{34A0F274-FFFB-4326-AA86-29D05490FAF3}" type="pres">
      <dgm:prSet presAssocID="{98CF77F0-998D-4C39-AC2F-64DABE0B7EE7}" presName="connectorText" presStyleLbl="sibTrans2D1" presStyleIdx="1" presStyleCnt="3"/>
      <dgm:spPr/>
    </dgm:pt>
    <dgm:pt modelId="{7C0314E7-6D57-4217-8D03-6DFD8ACF475D}" type="pres">
      <dgm:prSet presAssocID="{3567C58A-527D-44BA-9807-00F5155B2947}" presName="node" presStyleLbl="node1" presStyleIdx="2" presStyleCnt="3">
        <dgm:presLayoutVars>
          <dgm:bulletEnabled val="1"/>
        </dgm:presLayoutVars>
      </dgm:prSet>
      <dgm:spPr/>
    </dgm:pt>
    <dgm:pt modelId="{32B54357-63C3-4D2A-9076-E5EE62B7924C}" type="pres">
      <dgm:prSet presAssocID="{41EFC178-E353-4573-9237-EAE8D830FA10}" presName="sibTrans" presStyleLbl="sibTrans2D1" presStyleIdx="2" presStyleCnt="3"/>
      <dgm:spPr/>
    </dgm:pt>
    <dgm:pt modelId="{19C670AA-FD36-4D5A-87E6-045A09600CD1}" type="pres">
      <dgm:prSet presAssocID="{41EFC178-E353-4573-9237-EAE8D830FA10}" presName="connectorText" presStyleLbl="sibTrans2D1" presStyleIdx="2" presStyleCnt="3"/>
      <dgm:spPr/>
    </dgm:pt>
  </dgm:ptLst>
  <dgm:cxnLst>
    <dgm:cxn modelId="{8772FA22-D20E-4918-A740-E307B1153FC3}" type="presOf" srcId="{5B8EC2E0-EBA3-4510-BFE3-F5F2FBFE51C9}" destId="{2818C1C9-4A30-4E8B-A718-3ADE45DFC864}" srcOrd="0" destOrd="0" presId="urn:microsoft.com/office/officeart/2005/8/layout/cycle2"/>
    <dgm:cxn modelId="{A513813A-ADD2-4AC9-99A9-DD09FE963D18}" srcId="{777116CF-9D00-4AB3-B156-5736325CF8C9}" destId="{083C76AC-692F-4CAB-B975-B14E4BB8FAB9}" srcOrd="0" destOrd="0" parTransId="{8F72AC61-978F-4755-A4D6-66AF39727DE6}" sibTransId="{5B8EC2E0-EBA3-4510-BFE3-F5F2FBFE51C9}"/>
    <dgm:cxn modelId="{BDB92A3B-8C90-4F32-B71D-21C23BFDD9E4}" type="presOf" srcId="{5B8EC2E0-EBA3-4510-BFE3-F5F2FBFE51C9}" destId="{EC2FAD6E-41B5-49AA-BCC0-B22FAE54224A}" srcOrd="1" destOrd="0" presId="urn:microsoft.com/office/officeart/2005/8/layout/cycle2"/>
    <dgm:cxn modelId="{73DCC26E-29B8-45CE-9459-091707946876}" srcId="{777116CF-9D00-4AB3-B156-5736325CF8C9}" destId="{93DAB111-2321-4F8D-9024-A1EBEE748426}" srcOrd="1" destOrd="0" parTransId="{4A393CD7-90A9-4B5F-A775-53D291F0B4B2}" sibTransId="{98CF77F0-998D-4C39-AC2F-64DABE0B7EE7}"/>
    <dgm:cxn modelId="{6FC67671-F55A-46ED-9D39-F8C381EE0728}" type="presOf" srcId="{777116CF-9D00-4AB3-B156-5736325CF8C9}" destId="{4AA3352E-1840-45A4-BF87-05275CA717A0}" srcOrd="0" destOrd="0" presId="urn:microsoft.com/office/officeart/2005/8/layout/cycle2"/>
    <dgm:cxn modelId="{73016957-AAF3-4C86-9262-6CD16669C46B}" type="presOf" srcId="{93DAB111-2321-4F8D-9024-A1EBEE748426}" destId="{4BCA10E8-F5BD-4782-A7A7-FA7308E45FDF}" srcOrd="0" destOrd="0" presId="urn:microsoft.com/office/officeart/2005/8/layout/cycle2"/>
    <dgm:cxn modelId="{F4D32395-D856-420E-9BF9-9E4720FD8742}" type="presOf" srcId="{98CF77F0-998D-4C39-AC2F-64DABE0B7EE7}" destId="{B6472333-0E27-4737-AD3C-A8F3C09F8016}" srcOrd="0" destOrd="0" presId="urn:microsoft.com/office/officeart/2005/8/layout/cycle2"/>
    <dgm:cxn modelId="{EF6B06B0-2EBA-4D06-9C18-69AB1E285FDC}" type="presOf" srcId="{41EFC178-E353-4573-9237-EAE8D830FA10}" destId="{19C670AA-FD36-4D5A-87E6-045A09600CD1}" srcOrd="1" destOrd="0" presId="urn:microsoft.com/office/officeart/2005/8/layout/cycle2"/>
    <dgm:cxn modelId="{895B8ABC-F698-4132-9D69-A5D70DD9DB84}" type="presOf" srcId="{98CF77F0-998D-4C39-AC2F-64DABE0B7EE7}" destId="{34A0F274-FFFB-4326-AA86-29D05490FAF3}" srcOrd="1" destOrd="0" presId="urn:microsoft.com/office/officeart/2005/8/layout/cycle2"/>
    <dgm:cxn modelId="{1DB839D7-E67A-4306-ADB9-4C01B2A0B9D5}" type="presOf" srcId="{083C76AC-692F-4CAB-B975-B14E4BB8FAB9}" destId="{A6E2F027-E4DC-4166-B69F-EE8C27D83FF1}" srcOrd="0" destOrd="0" presId="urn:microsoft.com/office/officeart/2005/8/layout/cycle2"/>
    <dgm:cxn modelId="{CCE52DE7-68A4-425A-962A-1448E3B1871B}" type="presOf" srcId="{41EFC178-E353-4573-9237-EAE8D830FA10}" destId="{32B54357-63C3-4D2A-9076-E5EE62B7924C}" srcOrd="0" destOrd="0" presId="urn:microsoft.com/office/officeart/2005/8/layout/cycle2"/>
    <dgm:cxn modelId="{85D547EB-3F87-4273-B46D-19EDAC2C593A}" srcId="{777116CF-9D00-4AB3-B156-5736325CF8C9}" destId="{3567C58A-527D-44BA-9807-00F5155B2947}" srcOrd="2" destOrd="0" parTransId="{3CB7A8ED-FAD4-49F6-B0E2-571FD97C7A9D}" sibTransId="{41EFC178-E353-4573-9237-EAE8D830FA10}"/>
    <dgm:cxn modelId="{84BDCAF7-6AD3-4D87-BD83-E91786393492}" type="presOf" srcId="{3567C58A-527D-44BA-9807-00F5155B2947}" destId="{7C0314E7-6D57-4217-8D03-6DFD8ACF475D}" srcOrd="0" destOrd="0" presId="urn:microsoft.com/office/officeart/2005/8/layout/cycle2"/>
    <dgm:cxn modelId="{2E566F16-BA31-43F7-B76E-F5AB69B54A16}" type="presParOf" srcId="{4AA3352E-1840-45A4-BF87-05275CA717A0}" destId="{A6E2F027-E4DC-4166-B69F-EE8C27D83FF1}" srcOrd="0" destOrd="0" presId="urn:microsoft.com/office/officeart/2005/8/layout/cycle2"/>
    <dgm:cxn modelId="{05EEE69B-7D90-40F3-B0F4-A61D9A42F9AE}" type="presParOf" srcId="{4AA3352E-1840-45A4-BF87-05275CA717A0}" destId="{2818C1C9-4A30-4E8B-A718-3ADE45DFC864}" srcOrd="1" destOrd="0" presId="urn:microsoft.com/office/officeart/2005/8/layout/cycle2"/>
    <dgm:cxn modelId="{A3C44569-2C9B-4D26-BA45-F80D158B4BE7}" type="presParOf" srcId="{2818C1C9-4A30-4E8B-A718-3ADE45DFC864}" destId="{EC2FAD6E-41B5-49AA-BCC0-B22FAE54224A}" srcOrd="0" destOrd="0" presId="urn:microsoft.com/office/officeart/2005/8/layout/cycle2"/>
    <dgm:cxn modelId="{6D96399B-EAB0-452C-9C71-76ECDA1B9A92}" type="presParOf" srcId="{4AA3352E-1840-45A4-BF87-05275CA717A0}" destId="{4BCA10E8-F5BD-4782-A7A7-FA7308E45FDF}" srcOrd="2" destOrd="0" presId="urn:microsoft.com/office/officeart/2005/8/layout/cycle2"/>
    <dgm:cxn modelId="{A58CCFCB-48E7-4EEB-8BB2-25459610C1C4}" type="presParOf" srcId="{4AA3352E-1840-45A4-BF87-05275CA717A0}" destId="{B6472333-0E27-4737-AD3C-A8F3C09F8016}" srcOrd="3" destOrd="0" presId="urn:microsoft.com/office/officeart/2005/8/layout/cycle2"/>
    <dgm:cxn modelId="{5112DEFB-389A-4F3F-BB86-6773460C2EF2}" type="presParOf" srcId="{B6472333-0E27-4737-AD3C-A8F3C09F8016}" destId="{34A0F274-FFFB-4326-AA86-29D05490FAF3}" srcOrd="0" destOrd="0" presId="urn:microsoft.com/office/officeart/2005/8/layout/cycle2"/>
    <dgm:cxn modelId="{AB9E2F13-98EA-4653-940A-1D7887B75A7F}" type="presParOf" srcId="{4AA3352E-1840-45A4-BF87-05275CA717A0}" destId="{7C0314E7-6D57-4217-8D03-6DFD8ACF475D}" srcOrd="4" destOrd="0" presId="urn:microsoft.com/office/officeart/2005/8/layout/cycle2"/>
    <dgm:cxn modelId="{17989331-D6D4-42A0-83A7-F5614CF07E68}" type="presParOf" srcId="{4AA3352E-1840-45A4-BF87-05275CA717A0}" destId="{32B54357-63C3-4D2A-9076-E5EE62B7924C}" srcOrd="5" destOrd="0" presId="urn:microsoft.com/office/officeart/2005/8/layout/cycle2"/>
    <dgm:cxn modelId="{783954D1-B4DE-4386-8B23-F0689DDBEA2E}" type="presParOf" srcId="{32B54357-63C3-4D2A-9076-E5EE62B7924C}" destId="{19C670AA-FD36-4D5A-87E6-045A09600CD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3082E9-B37A-4E5B-B906-DF3448D85D9B}" type="doc">
      <dgm:prSet loTypeId="urn:microsoft.com/office/officeart/2005/8/layout/equation2" loCatId="process" qsTypeId="urn:microsoft.com/office/officeart/2005/8/quickstyle/simple1" qsCatId="simple" csTypeId="urn:microsoft.com/office/officeart/2005/8/colors/accent2_4" csCatId="accent2" phldr="1"/>
      <dgm:spPr/>
    </dgm:pt>
    <dgm:pt modelId="{8EB10F4E-B708-4CED-8593-3177A64C15D8}">
      <dgm:prSet phldrT="[Text]"/>
      <dgm:spPr/>
      <dgm:t>
        <a:bodyPr/>
        <a:lstStyle/>
        <a:p>
          <a:r>
            <a:rPr lang="en-US" dirty="0"/>
            <a:t>Heat from normal operation</a:t>
          </a:r>
        </a:p>
      </dgm:t>
    </dgm:pt>
    <dgm:pt modelId="{59520C27-6FB4-42DC-A38D-D67F488F7777}" type="parTrans" cxnId="{22E64343-D264-4489-A193-5C893A21975E}">
      <dgm:prSet/>
      <dgm:spPr/>
      <dgm:t>
        <a:bodyPr/>
        <a:lstStyle/>
        <a:p>
          <a:endParaRPr lang="en-US"/>
        </a:p>
      </dgm:t>
    </dgm:pt>
    <dgm:pt modelId="{ABEC706A-13E5-4DB8-87AB-B8670386421D}" type="sibTrans" cxnId="{22E64343-D264-4489-A193-5C893A21975E}">
      <dgm:prSet/>
      <dgm:spPr/>
      <dgm:t>
        <a:bodyPr/>
        <a:lstStyle/>
        <a:p>
          <a:endParaRPr lang="en-US"/>
        </a:p>
      </dgm:t>
    </dgm:pt>
    <dgm:pt modelId="{0F9E50EE-C401-4F4A-8B38-7E46F82DB10E}">
      <dgm:prSet phldrT="[Text]"/>
      <dgm:spPr/>
      <dgm:t>
        <a:bodyPr/>
        <a:lstStyle/>
        <a:p>
          <a:r>
            <a:rPr lang="en-US" dirty="0"/>
            <a:t>Radiation damage</a:t>
          </a:r>
        </a:p>
      </dgm:t>
    </dgm:pt>
    <dgm:pt modelId="{EEC039EB-0B90-4ED9-94CA-1D643621CD9C}" type="parTrans" cxnId="{CAC63AB5-53DD-4265-94E1-25A98BA0368D}">
      <dgm:prSet/>
      <dgm:spPr/>
      <dgm:t>
        <a:bodyPr/>
        <a:lstStyle/>
        <a:p>
          <a:endParaRPr lang="en-US"/>
        </a:p>
      </dgm:t>
    </dgm:pt>
    <dgm:pt modelId="{28F278ED-5279-45B4-B7F1-067E58E3589F}" type="sibTrans" cxnId="{CAC63AB5-53DD-4265-94E1-25A98BA0368D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EA78D86-A955-4150-AB4A-B8B1E6E85E78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E3E6CFE4-42EB-45A1-9E9E-D52B7C8C7891}" type="sibTrans" cxnId="{043FFC65-0352-415B-AF47-54EF7A2B7862}">
      <dgm:prSet/>
      <dgm:spPr/>
      <dgm:t>
        <a:bodyPr/>
        <a:lstStyle/>
        <a:p>
          <a:endParaRPr lang="en-US"/>
        </a:p>
      </dgm:t>
    </dgm:pt>
    <dgm:pt modelId="{F3A5DEB1-1DB4-4665-98CE-329B1C50B22E}" type="parTrans" cxnId="{043FFC65-0352-415B-AF47-54EF7A2B7862}">
      <dgm:prSet/>
      <dgm:spPr/>
      <dgm:t>
        <a:bodyPr/>
        <a:lstStyle/>
        <a:p>
          <a:endParaRPr lang="en-US"/>
        </a:p>
      </dgm:t>
    </dgm:pt>
    <dgm:pt modelId="{BAF4ED8A-961E-44AF-A0E1-4899FD2825FC}" type="pres">
      <dgm:prSet presAssocID="{953082E9-B37A-4E5B-B906-DF3448D85D9B}" presName="Name0" presStyleCnt="0">
        <dgm:presLayoutVars>
          <dgm:dir/>
          <dgm:resizeHandles val="exact"/>
        </dgm:presLayoutVars>
      </dgm:prSet>
      <dgm:spPr/>
    </dgm:pt>
    <dgm:pt modelId="{70A68C51-C61B-4037-A797-74D810338D11}" type="pres">
      <dgm:prSet presAssocID="{953082E9-B37A-4E5B-B906-DF3448D85D9B}" presName="vNodes" presStyleCnt="0"/>
      <dgm:spPr/>
    </dgm:pt>
    <dgm:pt modelId="{DCB5FA09-9366-4092-A89E-D8324EE62EAC}" type="pres">
      <dgm:prSet presAssocID="{8EB10F4E-B708-4CED-8593-3177A64C15D8}" presName="node" presStyleLbl="node1" presStyleIdx="0" presStyleCnt="3">
        <dgm:presLayoutVars>
          <dgm:bulletEnabled val="1"/>
        </dgm:presLayoutVars>
      </dgm:prSet>
      <dgm:spPr/>
    </dgm:pt>
    <dgm:pt modelId="{7CDF7BDE-B317-43D2-998D-9AD47C2A2332}" type="pres">
      <dgm:prSet presAssocID="{ABEC706A-13E5-4DB8-87AB-B8670386421D}" presName="spacerT" presStyleCnt="0"/>
      <dgm:spPr/>
    </dgm:pt>
    <dgm:pt modelId="{05595F18-4048-457F-97EF-905B35B58868}" type="pres">
      <dgm:prSet presAssocID="{ABEC706A-13E5-4DB8-87AB-B8670386421D}" presName="sibTrans" presStyleLbl="sibTrans2D1" presStyleIdx="0" presStyleCnt="2"/>
      <dgm:spPr/>
    </dgm:pt>
    <dgm:pt modelId="{06E0D096-A689-464A-A9E3-6D70F6C5900D}" type="pres">
      <dgm:prSet presAssocID="{ABEC706A-13E5-4DB8-87AB-B8670386421D}" presName="spacerB" presStyleCnt="0"/>
      <dgm:spPr/>
    </dgm:pt>
    <dgm:pt modelId="{69A610EF-8811-4861-B41C-5F95A56C9216}" type="pres">
      <dgm:prSet presAssocID="{0F9E50EE-C401-4F4A-8B38-7E46F82DB10E}" presName="node" presStyleLbl="node1" presStyleIdx="1" presStyleCnt="3">
        <dgm:presLayoutVars>
          <dgm:bulletEnabled val="1"/>
        </dgm:presLayoutVars>
      </dgm:prSet>
      <dgm:spPr/>
    </dgm:pt>
    <dgm:pt modelId="{38AB4E02-88B3-43ED-A32D-6F55FF6EA4A3}" type="pres">
      <dgm:prSet presAssocID="{953082E9-B37A-4E5B-B906-DF3448D85D9B}" presName="sibTransLast" presStyleLbl="sibTrans2D1" presStyleIdx="1" presStyleCnt="2"/>
      <dgm:spPr/>
    </dgm:pt>
    <dgm:pt modelId="{91647D55-FAB8-44D5-AF51-607D2FB17BF7}" type="pres">
      <dgm:prSet presAssocID="{953082E9-B37A-4E5B-B906-DF3448D85D9B}" presName="connectorText" presStyleLbl="sibTrans2D1" presStyleIdx="1" presStyleCnt="2"/>
      <dgm:spPr/>
    </dgm:pt>
    <dgm:pt modelId="{124E98CB-E2DC-47A9-9B0D-BE8ED3379BF6}" type="pres">
      <dgm:prSet presAssocID="{953082E9-B37A-4E5B-B906-DF3448D85D9B}" presName="lastNode" presStyleLbl="node1" presStyleIdx="2" presStyleCnt="3" custScaleX="74057" custScaleY="73286">
        <dgm:presLayoutVars>
          <dgm:bulletEnabled val="1"/>
        </dgm:presLayoutVars>
      </dgm:prSet>
      <dgm:spPr/>
    </dgm:pt>
  </dgm:ptLst>
  <dgm:cxnLst>
    <dgm:cxn modelId="{C984A91F-18F2-4AE0-9837-B44542F83BE6}" type="presOf" srcId="{0F9E50EE-C401-4F4A-8B38-7E46F82DB10E}" destId="{69A610EF-8811-4861-B41C-5F95A56C9216}" srcOrd="0" destOrd="0" presId="urn:microsoft.com/office/officeart/2005/8/layout/equation2"/>
    <dgm:cxn modelId="{FCCBE15D-85B4-4A94-A3AB-18D379A95C5B}" type="presOf" srcId="{28F278ED-5279-45B4-B7F1-067E58E3589F}" destId="{91647D55-FAB8-44D5-AF51-607D2FB17BF7}" srcOrd="1" destOrd="0" presId="urn:microsoft.com/office/officeart/2005/8/layout/equation2"/>
    <dgm:cxn modelId="{22E64343-D264-4489-A193-5C893A21975E}" srcId="{953082E9-B37A-4E5B-B906-DF3448D85D9B}" destId="{8EB10F4E-B708-4CED-8593-3177A64C15D8}" srcOrd="0" destOrd="0" parTransId="{59520C27-6FB4-42DC-A38D-D67F488F7777}" sibTransId="{ABEC706A-13E5-4DB8-87AB-B8670386421D}"/>
    <dgm:cxn modelId="{043FFC65-0352-415B-AF47-54EF7A2B7862}" srcId="{953082E9-B37A-4E5B-B906-DF3448D85D9B}" destId="{BEA78D86-A955-4150-AB4A-B8B1E6E85E78}" srcOrd="2" destOrd="0" parTransId="{F3A5DEB1-1DB4-4665-98CE-329B1C50B22E}" sibTransId="{E3E6CFE4-42EB-45A1-9E9E-D52B7C8C7891}"/>
    <dgm:cxn modelId="{FC74194B-3046-46A0-9576-B5105340F0F5}" type="presOf" srcId="{8EB10F4E-B708-4CED-8593-3177A64C15D8}" destId="{DCB5FA09-9366-4092-A89E-D8324EE62EAC}" srcOrd="0" destOrd="0" presId="urn:microsoft.com/office/officeart/2005/8/layout/equation2"/>
    <dgm:cxn modelId="{CAC63AB5-53DD-4265-94E1-25A98BA0368D}" srcId="{953082E9-B37A-4E5B-B906-DF3448D85D9B}" destId="{0F9E50EE-C401-4F4A-8B38-7E46F82DB10E}" srcOrd="1" destOrd="0" parTransId="{EEC039EB-0B90-4ED9-94CA-1D643621CD9C}" sibTransId="{28F278ED-5279-45B4-B7F1-067E58E3589F}"/>
    <dgm:cxn modelId="{FE2C8AD3-AAF8-4C7E-BC25-6A7A21DFE184}" type="presOf" srcId="{BEA78D86-A955-4150-AB4A-B8B1E6E85E78}" destId="{124E98CB-E2DC-47A9-9B0D-BE8ED3379BF6}" srcOrd="0" destOrd="0" presId="urn:microsoft.com/office/officeart/2005/8/layout/equation2"/>
    <dgm:cxn modelId="{220553D7-8231-4B72-839B-B93EC59149F2}" type="presOf" srcId="{953082E9-B37A-4E5B-B906-DF3448D85D9B}" destId="{BAF4ED8A-961E-44AF-A0E1-4899FD2825FC}" srcOrd="0" destOrd="0" presId="urn:microsoft.com/office/officeart/2005/8/layout/equation2"/>
    <dgm:cxn modelId="{2F56BCE8-5529-45DD-801E-8915E0385B73}" type="presOf" srcId="{28F278ED-5279-45B4-B7F1-067E58E3589F}" destId="{38AB4E02-88B3-43ED-A32D-6F55FF6EA4A3}" srcOrd="0" destOrd="0" presId="urn:microsoft.com/office/officeart/2005/8/layout/equation2"/>
    <dgm:cxn modelId="{AD87A6F9-920D-44A9-9B47-B8173AD992EC}" type="presOf" srcId="{ABEC706A-13E5-4DB8-87AB-B8670386421D}" destId="{05595F18-4048-457F-97EF-905B35B58868}" srcOrd="0" destOrd="0" presId="urn:microsoft.com/office/officeart/2005/8/layout/equation2"/>
    <dgm:cxn modelId="{7C918F88-ECD1-45F5-998D-20A161231F39}" type="presParOf" srcId="{BAF4ED8A-961E-44AF-A0E1-4899FD2825FC}" destId="{70A68C51-C61B-4037-A797-74D810338D11}" srcOrd="0" destOrd="0" presId="urn:microsoft.com/office/officeart/2005/8/layout/equation2"/>
    <dgm:cxn modelId="{3FD77B6C-2431-4C7B-88CB-2A328431AC24}" type="presParOf" srcId="{70A68C51-C61B-4037-A797-74D810338D11}" destId="{DCB5FA09-9366-4092-A89E-D8324EE62EAC}" srcOrd="0" destOrd="0" presId="urn:microsoft.com/office/officeart/2005/8/layout/equation2"/>
    <dgm:cxn modelId="{602D3817-07E9-4FA6-9863-FE1AE486BCE7}" type="presParOf" srcId="{70A68C51-C61B-4037-A797-74D810338D11}" destId="{7CDF7BDE-B317-43D2-998D-9AD47C2A2332}" srcOrd="1" destOrd="0" presId="urn:microsoft.com/office/officeart/2005/8/layout/equation2"/>
    <dgm:cxn modelId="{BFA2DEF4-D72B-43E5-8109-26F73429DBA0}" type="presParOf" srcId="{70A68C51-C61B-4037-A797-74D810338D11}" destId="{05595F18-4048-457F-97EF-905B35B58868}" srcOrd="2" destOrd="0" presId="urn:microsoft.com/office/officeart/2005/8/layout/equation2"/>
    <dgm:cxn modelId="{99C41EC0-902C-4AE2-AA80-0DFC3E0B8053}" type="presParOf" srcId="{70A68C51-C61B-4037-A797-74D810338D11}" destId="{06E0D096-A689-464A-A9E3-6D70F6C5900D}" srcOrd="3" destOrd="0" presId="urn:microsoft.com/office/officeart/2005/8/layout/equation2"/>
    <dgm:cxn modelId="{984188AB-1E14-4D52-8069-64C856ACA0F7}" type="presParOf" srcId="{70A68C51-C61B-4037-A797-74D810338D11}" destId="{69A610EF-8811-4861-B41C-5F95A56C9216}" srcOrd="4" destOrd="0" presId="urn:microsoft.com/office/officeart/2005/8/layout/equation2"/>
    <dgm:cxn modelId="{D0CE8699-143C-4665-BA06-C24C122EC2CD}" type="presParOf" srcId="{BAF4ED8A-961E-44AF-A0E1-4899FD2825FC}" destId="{38AB4E02-88B3-43ED-A32D-6F55FF6EA4A3}" srcOrd="1" destOrd="0" presId="urn:microsoft.com/office/officeart/2005/8/layout/equation2"/>
    <dgm:cxn modelId="{3ADDB5C2-97B7-4A1E-ACB6-8C4945870A33}" type="presParOf" srcId="{38AB4E02-88B3-43ED-A32D-6F55FF6EA4A3}" destId="{91647D55-FAB8-44D5-AF51-607D2FB17BF7}" srcOrd="0" destOrd="0" presId="urn:microsoft.com/office/officeart/2005/8/layout/equation2"/>
    <dgm:cxn modelId="{0617A360-1BAE-4DF5-A36E-D660CB7C5321}" type="presParOf" srcId="{BAF4ED8A-961E-44AF-A0E1-4899FD2825FC}" destId="{124E98CB-E2DC-47A9-9B0D-BE8ED3379BF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0E4550-9BAB-4448-A544-4B198BC299A6}" type="doc">
      <dgm:prSet loTypeId="urn:microsoft.com/office/officeart/2005/8/layout/bProcess2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70FD613-B0AB-4DE5-B0D5-C0F924798FEA}">
      <dgm:prSet phldrT="[Text]"/>
      <dgm:spPr/>
      <dgm:t>
        <a:bodyPr/>
        <a:lstStyle/>
        <a:p>
          <a:r>
            <a:rPr lang="en-US" dirty="0"/>
            <a:t>Ohmic heating</a:t>
          </a:r>
        </a:p>
      </dgm:t>
    </dgm:pt>
    <dgm:pt modelId="{AA0CC6B1-0F78-4F8D-9226-8D2FB651E359}" type="sibTrans" cxnId="{7CBDCED3-46F6-4449-B2A6-86A711C7C076}">
      <dgm:prSet/>
      <dgm:spPr/>
      <dgm:t>
        <a:bodyPr/>
        <a:lstStyle/>
        <a:p>
          <a:endParaRPr lang="en-US"/>
        </a:p>
      </dgm:t>
    </dgm:pt>
    <dgm:pt modelId="{38B121E4-EDE6-40B5-B891-81C99279311F}" type="parTrans" cxnId="{7CBDCED3-46F6-4449-B2A6-86A711C7C076}">
      <dgm:prSet/>
      <dgm:spPr/>
      <dgm:t>
        <a:bodyPr/>
        <a:lstStyle/>
        <a:p>
          <a:endParaRPr lang="en-US"/>
        </a:p>
      </dgm:t>
    </dgm:pt>
    <dgm:pt modelId="{28B8FF6C-B5E0-4B32-B3D0-BEDB3202B095}">
      <dgm:prSet phldrT="[Text]"/>
      <dgm:spPr/>
      <dgm:t>
        <a:bodyPr/>
        <a:lstStyle/>
        <a:p>
          <a:pPr algn="ctr"/>
          <a:r>
            <a:rPr lang="en-US" dirty="0"/>
            <a:t>Dark current</a:t>
          </a:r>
        </a:p>
      </dgm:t>
    </dgm:pt>
    <dgm:pt modelId="{EEDC2844-8CBB-4188-AFC3-5F274098C778}" type="sibTrans" cxnId="{E0CB6F44-54E7-4F4C-87A6-EE922B81B5E2}">
      <dgm:prSet/>
      <dgm:spPr/>
      <dgm:t>
        <a:bodyPr/>
        <a:lstStyle/>
        <a:p>
          <a:endParaRPr lang="en-US"/>
        </a:p>
      </dgm:t>
    </dgm:pt>
    <dgm:pt modelId="{07933885-0583-478E-BBD7-F3F9C412F6A3}" type="parTrans" cxnId="{E0CB6F44-54E7-4F4C-87A6-EE922B81B5E2}">
      <dgm:prSet/>
      <dgm:spPr/>
      <dgm:t>
        <a:bodyPr/>
        <a:lstStyle/>
        <a:p>
          <a:endParaRPr lang="en-US"/>
        </a:p>
      </dgm:t>
    </dgm:pt>
    <dgm:pt modelId="{4EBF607B-4706-49F3-8577-6609CCFBA941}" type="pres">
      <dgm:prSet presAssocID="{6C0E4550-9BAB-4448-A544-4B198BC299A6}" presName="diagram" presStyleCnt="0">
        <dgm:presLayoutVars>
          <dgm:dir/>
          <dgm:resizeHandles/>
        </dgm:presLayoutVars>
      </dgm:prSet>
      <dgm:spPr/>
    </dgm:pt>
    <dgm:pt modelId="{A7632A7F-42BE-44F5-85B7-ECD24C5A7B93}" type="pres">
      <dgm:prSet presAssocID="{28B8FF6C-B5E0-4B32-B3D0-BEDB3202B095}" presName="firstNode" presStyleLbl="node1" presStyleIdx="0" presStyleCnt="2">
        <dgm:presLayoutVars>
          <dgm:bulletEnabled val="1"/>
        </dgm:presLayoutVars>
      </dgm:prSet>
      <dgm:spPr/>
    </dgm:pt>
    <dgm:pt modelId="{25686ED6-A906-4CCB-A333-0F652792FBF8}" type="pres">
      <dgm:prSet presAssocID="{EEDC2844-8CBB-4188-AFC3-5F274098C778}" presName="sibTrans" presStyleLbl="sibTrans2D1" presStyleIdx="0" presStyleCnt="1" custAng="16200000" custScaleY="82749"/>
      <dgm:spPr>
        <a:prstGeom prst="rightArrow">
          <a:avLst/>
        </a:prstGeom>
      </dgm:spPr>
    </dgm:pt>
    <dgm:pt modelId="{C22CA9AC-6403-46E0-B7A1-DC681FE27A20}" type="pres">
      <dgm:prSet presAssocID="{A70FD613-B0AB-4DE5-B0D5-C0F924798FEA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EBF3D507-3E9C-44AB-A3F4-6D2BC578687A}" type="presOf" srcId="{A70FD613-B0AB-4DE5-B0D5-C0F924798FEA}" destId="{C22CA9AC-6403-46E0-B7A1-DC681FE27A20}" srcOrd="0" destOrd="0" presId="urn:microsoft.com/office/officeart/2005/8/layout/bProcess2"/>
    <dgm:cxn modelId="{ECE86030-EC00-45DF-BCC3-6D27316DCDBA}" type="presOf" srcId="{28B8FF6C-B5E0-4B32-B3D0-BEDB3202B095}" destId="{A7632A7F-42BE-44F5-85B7-ECD24C5A7B93}" srcOrd="0" destOrd="0" presId="urn:microsoft.com/office/officeart/2005/8/layout/bProcess2"/>
    <dgm:cxn modelId="{E0CB6F44-54E7-4F4C-87A6-EE922B81B5E2}" srcId="{6C0E4550-9BAB-4448-A544-4B198BC299A6}" destId="{28B8FF6C-B5E0-4B32-B3D0-BEDB3202B095}" srcOrd="0" destOrd="0" parTransId="{07933885-0583-478E-BBD7-F3F9C412F6A3}" sibTransId="{EEDC2844-8CBB-4188-AFC3-5F274098C778}"/>
    <dgm:cxn modelId="{3CECF848-F93D-4C99-BD3B-E503F1B470E5}" type="presOf" srcId="{EEDC2844-8CBB-4188-AFC3-5F274098C778}" destId="{25686ED6-A906-4CCB-A333-0F652792FBF8}" srcOrd="0" destOrd="0" presId="urn:microsoft.com/office/officeart/2005/8/layout/bProcess2"/>
    <dgm:cxn modelId="{42722976-ECBC-49DD-95FC-11718519B747}" type="presOf" srcId="{6C0E4550-9BAB-4448-A544-4B198BC299A6}" destId="{4EBF607B-4706-49F3-8577-6609CCFBA941}" srcOrd="0" destOrd="0" presId="urn:microsoft.com/office/officeart/2005/8/layout/bProcess2"/>
    <dgm:cxn modelId="{7CBDCED3-46F6-4449-B2A6-86A711C7C076}" srcId="{6C0E4550-9BAB-4448-A544-4B198BC299A6}" destId="{A70FD613-B0AB-4DE5-B0D5-C0F924798FEA}" srcOrd="1" destOrd="0" parTransId="{38B121E4-EDE6-40B5-B891-81C99279311F}" sibTransId="{AA0CC6B1-0F78-4F8D-9226-8D2FB651E359}"/>
    <dgm:cxn modelId="{E809B50A-9D39-43A6-B073-47D462AFAF94}" type="presParOf" srcId="{4EBF607B-4706-49F3-8577-6609CCFBA941}" destId="{A7632A7F-42BE-44F5-85B7-ECD24C5A7B93}" srcOrd="0" destOrd="0" presId="urn:microsoft.com/office/officeart/2005/8/layout/bProcess2"/>
    <dgm:cxn modelId="{79E29B88-3474-474A-8D4B-E13480DF03C2}" type="presParOf" srcId="{4EBF607B-4706-49F3-8577-6609CCFBA941}" destId="{25686ED6-A906-4CCB-A333-0F652792FBF8}" srcOrd="1" destOrd="0" presId="urn:microsoft.com/office/officeart/2005/8/layout/bProcess2"/>
    <dgm:cxn modelId="{2FDF7508-13D3-4868-9C9F-F7A56A6BCE9B}" type="presParOf" srcId="{4EBF607B-4706-49F3-8577-6609CCFBA941}" destId="{C22CA9AC-6403-46E0-B7A1-DC681FE27A20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0832A5-4179-4D72-8CDB-28AE49467491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586217-7919-4BB5-AB65-3BFB3E4A3E27}">
      <dgm:prSet phldrT="[Text]"/>
      <dgm:spPr/>
      <dgm:t>
        <a:bodyPr/>
        <a:lstStyle/>
        <a:p>
          <a:r>
            <a:rPr lang="en-US" dirty="0"/>
            <a:t>Apply power to heater</a:t>
          </a:r>
        </a:p>
      </dgm:t>
    </dgm:pt>
    <dgm:pt modelId="{E3E654E1-FE90-4913-B767-59BAF2386DCD}" type="parTrans" cxnId="{8AE86E66-FB84-4B0A-BCBC-B61CA7E31C1C}">
      <dgm:prSet/>
      <dgm:spPr/>
      <dgm:t>
        <a:bodyPr/>
        <a:lstStyle/>
        <a:p>
          <a:endParaRPr lang="en-US"/>
        </a:p>
      </dgm:t>
    </dgm:pt>
    <dgm:pt modelId="{F9A0B4AA-A03D-489D-A91A-79AF63263FCD}" type="sibTrans" cxnId="{8AE86E66-FB84-4B0A-BCBC-B61CA7E31C1C}">
      <dgm:prSet/>
      <dgm:spPr/>
      <dgm:t>
        <a:bodyPr/>
        <a:lstStyle/>
        <a:p>
          <a:endParaRPr lang="en-US"/>
        </a:p>
      </dgm:t>
    </dgm:pt>
    <dgm:pt modelId="{F276C918-8575-4FAB-B279-080720639892}">
      <dgm:prSet phldrT="[Text]"/>
      <dgm:spPr/>
      <dgm:t>
        <a:bodyPr/>
        <a:lstStyle/>
        <a:p>
          <a:r>
            <a:rPr lang="en-US" dirty="0"/>
            <a:t>Allow temperature to stabilize</a:t>
          </a:r>
        </a:p>
      </dgm:t>
    </dgm:pt>
    <dgm:pt modelId="{28335289-CBC4-480E-A744-6EEAE58A2CE2}" type="parTrans" cxnId="{DE7ECFC4-8062-4392-928A-0E0FE81CAE85}">
      <dgm:prSet/>
      <dgm:spPr/>
      <dgm:t>
        <a:bodyPr/>
        <a:lstStyle/>
        <a:p>
          <a:endParaRPr lang="en-US"/>
        </a:p>
      </dgm:t>
    </dgm:pt>
    <dgm:pt modelId="{29ABEC0A-0607-475E-97E4-42F209E35DB8}" type="sibTrans" cxnId="{DE7ECFC4-8062-4392-928A-0E0FE81CAE85}">
      <dgm:prSet/>
      <dgm:spPr/>
      <dgm:t>
        <a:bodyPr/>
        <a:lstStyle/>
        <a:p>
          <a:endParaRPr lang="en-US"/>
        </a:p>
      </dgm:t>
    </dgm:pt>
    <dgm:pt modelId="{AD666B92-6D5C-499F-88B7-39DFDCDF675F}">
      <dgm:prSet phldrT="[Text]"/>
      <dgm:spPr/>
      <dgm:t>
        <a:bodyPr/>
        <a:lstStyle/>
        <a:p>
          <a:r>
            <a:rPr lang="en-US" dirty="0"/>
            <a:t>Read temperature</a:t>
          </a:r>
        </a:p>
      </dgm:t>
    </dgm:pt>
    <dgm:pt modelId="{58C9D095-9E15-4AA8-AF42-C66B2F219A72}" type="parTrans" cxnId="{1C16257B-D680-4420-B3BC-B68C69C80626}">
      <dgm:prSet/>
      <dgm:spPr/>
      <dgm:t>
        <a:bodyPr/>
        <a:lstStyle/>
        <a:p>
          <a:endParaRPr lang="en-US"/>
        </a:p>
      </dgm:t>
    </dgm:pt>
    <dgm:pt modelId="{2B7C1D44-91DD-4E7B-B247-98C837F0A247}" type="sibTrans" cxnId="{1C16257B-D680-4420-B3BC-B68C69C80626}">
      <dgm:prSet/>
      <dgm:spPr/>
      <dgm:t>
        <a:bodyPr/>
        <a:lstStyle/>
        <a:p>
          <a:endParaRPr lang="en-US"/>
        </a:p>
      </dgm:t>
    </dgm:pt>
    <dgm:pt modelId="{69FA1EC3-5856-4497-8776-779F37D56298}">
      <dgm:prSet phldrT="[Text]"/>
      <dgm:spPr/>
      <dgm:t>
        <a:bodyPr/>
        <a:lstStyle/>
        <a:p>
          <a:r>
            <a:rPr lang="en-US" dirty="0"/>
            <a:t>Calculate new power to apply*</a:t>
          </a:r>
        </a:p>
      </dgm:t>
    </dgm:pt>
    <dgm:pt modelId="{A96CDA40-76D3-4985-9BCE-F1E610124AB8}" type="parTrans" cxnId="{E36C239C-4395-425D-B9A6-3610F32F6FEE}">
      <dgm:prSet/>
      <dgm:spPr/>
      <dgm:t>
        <a:bodyPr/>
        <a:lstStyle/>
        <a:p>
          <a:endParaRPr lang="en-US"/>
        </a:p>
      </dgm:t>
    </dgm:pt>
    <dgm:pt modelId="{F6BD8002-1281-4F96-AD13-74AFD21706F9}" type="sibTrans" cxnId="{E36C239C-4395-425D-B9A6-3610F32F6FEE}">
      <dgm:prSet/>
      <dgm:spPr/>
      <dgm:t>
        <a:bodyPr/>
        <a:lstStyle/>
        <a:p>
          <a:endParaRPr lang="en-US"/>
        </a:p>
      </dgm:t>
    </dgm:pt>
    <dgm:pt modelId="{95CA0930-152D-4F29-B14B-968A45A6E39C}">
      <dgm:prSet phldrT="[Text]"/>
      <dgm:spPr/>
      <dgm:t>
        <a:bodyPr/>
        <a:lstStyle/>
        <a:p>
          <a:r>
            <a:rPr lang="en-US" dirty="0"/>
            <a:t>Check for runaway</a:t>
          </a:r>
        </a:p>
      </dgm:t>
    </dgm:pt>
    <dgm:pt modelId="{F3C675E7-6A41-4041-ABE9-23CAE3C4F6D4}" type="parTrans" cxnId="{1112E623-15F0-457E-9246-375399ED0D39}">
      <dgm:prSet/>
      <dgm:spPr/>
      <dgm:t>
        <a:bodyPr/>
        <a:lstStyle/>
        <a:p>
          <a:endParaRPr lang="en-US"/>
        </a:p>
      </dgm:t>
    </dgm:pt>
    <dgm:pt modelId="{FE7C9DE7-30DC-4BAC-AC38-44FF5474A111}" type="sibTrans" cxnId="{1112E623-15F0-457E-9246-375399ED0D39}">
      <dgm:prSet/>
      <dgm:spPr/>
      <dgm:t>
        <a:bodyPr/>
        <a:lstStyle/>
        <a:p>
          <a:endParaRPr lang="en-US"/>
        </a:p>
      </dgm:t>
    </dgm:pt>
    <dgm:pt modelId="{74123EF1-B734-4EE4-B10A-0BB07CE17988}" type="pres">
      <dgm:prSet presAssocID="{2A0832A5-4179-4D72-8CDB-28AE49467491}" presName="cycle" presStyleCnt="0">
        <dgm:presLayoutVars>
          <dgm:dir/>
          <dgm:resizeHandles val="exact"/>
        </dgm:presLayoutVars>
      </dgm:prSet>
      <dgm:spPr/>
    </dgm:pt>
    <dgm:pt modelId="{AB268C84-C9C1-4496-8BDA-BD43ADF7B095}" type="pres">
      <dgm:prSet presAssocID="{AB586217-7919-4BB5-AB65-3BFB3E4A3E27}" presName="node" presStyleLbl="node1" presStyleIdx="0" presStyleCnt="5">
        <dgm:presLayoutVars>
          <dgm:bulletEnabled val="1"/>
        </dgm:presLayoutVars>
      </dgm:prSet>
      <dgm:spPr/>
    </dgm:pt>
    <dgm:pt modelId="{996018BC-5402-44FD-A070-11B2C90E411F}" type="pres">
      <dgm:prSet presAssocID="{F9A0B4AA-A03D-489D-A91A-79AF63263FCD}" presName="sibTrans" presStyleLbl="sibTrans2D1" presStyleIdx="0" presStyleCnt="5"/>
      <dgm:spPr/>
    </dgm:pt>
    <dgm:pt modelId="{D8C46BD1-DB54-47F3-8631-7BC3A4542C7B}" type="pres">
      <dgm:prSet presAssocID="{F9A0B4AA-A03D-489D-A91A-79AF63263FCD}" presName="connectorText" presStyleLbl="sibTrans2D1" presStyleIdx="0" presStyleCnt="5"/>
      <dgm:spPr/>
    </dgm:pt>
    <dgm:pt modelId="{27078FCC-6111-4613-886A-0E5364E8553B}" type="pres">
      <dgm:prSet presAssocID="{F276C918-8575-4FAB-B279-080720639892}" presName="node" presStyleLbl="node1" presStyleIdx="1" presStyleCnt="5">
        <dgm:presLayoutVars>
          <dgm:bulletEnabled val="1"/>
        </dgm:presLayoutVars>
      </dgm:prSet>
      <dgm:spPr/>
    </dgm:pt>
    <dgm:pt modelId="{37670E25-845E-4CDE-B946-85CFC8C5B2E1}" type="pres">
      <dgm:prSet presAssocID="{29ABEC0A-0607-475E-97E4-42F209E35DB8}" presName="sibTrans" presStyleLbl="sibTrans2D1" presStyleIdx="1" presStyleCnt="5"/>
      <dgm:spPr/>
    </dgm:pt>
    <dgm:pt modelId="{403F75F7-A452-4147-8A59-B8D0C833027A}" type="pres">
      <dgm:prSet presAssocID="{29ABEC0A-0607-475E-97E4-42F209E35DB8}" presName="connectorText" presStyleLbl="sibTrans2D1" presStyleIdx="1" presStyleCnt="5"/>
      <dgm:spPr/>
    </dgm:pt>
    <dgm:pt modelId="{45F93CE0-89FD-4DB1-9FE3-BC561F36DD1D}" type="pres">
      <dgm:prSet presAssocID="{AD666B92-6D5C-499F-88B7-39DFDCDF675F}" presName="node" presStyleLbl="node1" presStyleIdx="2" presStyleCnt="5">
        <dgm:presLayoutVars>
          <dgm:bulletEnabled val="1"/>
        </dgm:presLayoutVars>
      </dgm:prSet>
      <dgm:spPr/>
    </dgm:pt>
    <dgm:pt modelId="{9D761AE3-D1C5-494B-A065-E47CD86F48E5}" type="pres">
      <dgm:prSet presAssocID="{2B7C1D44-91DD-4E7B-B247-98C837F0A247}" presName="sibTrans" presStyleLbl="sibTrans2D1" presStyleIdx="2" presStyleCnt="5"/>
      <dgm:spPr/>
    </dgm:pt>
    <dgm:pt modelId="{5B89A002-D964-48D4-9279-DD7C83D218FB}" type="pres">
      <dgm:prSet presAssocID="{2B7C1D44-91DD-4E7B-B247-98C837F0A247}" presName="connectorText" presStyleLbl="sibTrans2D1" presStyleIdx="2" presStyleCnt="5"/>
      <dgm:spPr/>
    </dgm:pt>
    <dgm:pt modelId="{EF72CACC-16F3-4359-969F-6BF1291BFA80}" type="pres">
      <dgm:prSet presAssocID="{95CA0930-152D-4F29-B14B-968A45A6E39C}" presName="node" presStyleLbl="node1" presStyleIdx="3" presStyleCnt="5">
        <dgm:presLayoutVars>
          <dgm:bulletEnabled val="1"/>
        </dgm:presLayoutVars>
      </dgm:prSet>
      <dgm:spPr/>
    </dgm:pt>
    <dgm:pt modelId="{F8F7B99D-7337-4E8D-826E-9C9DB6D3585B}" type="pres">
      <dgm:prSet presAssocID="{FE7C9DE7-30DC-4BAC-AC38-44FF5474A111}" presName="sibTrans" presStyleLbl="sibTrans2D1" presStyleIdx="3" presStyleCnt="5"/>
      <dgm:spPr/>
    </dgm:pt>
    <dgm:pt modelId="{F6D515CE-006C-4C37-8E71-152BC0E7BFE7}" type="pres">
      <dgm:prSet presAssocID="{FE7C9DE7-30DC-4BAC-AC38-44FF5474A111}" presName="connectorText" presStyleLbl="sibTrans2D1" presStyleIdx="3" presStyleCnt="5"/>
      <dgm:spPr/>
    </dgm:pt>
    <dgm:pt modelId="{1BCA3C83-32E3-4CDE-8DDF-DCCB49A409A5}" type="pres">
      <dgm:prSet presAssocID="{69FA1EC3-5856-4497-8776-779F37D56298}" presName="node" presStyleLbl="node1" presStyleIdx="4" presStyleCnt="5">
        <dgm:presLayoutVars>
          <dgm:bulletEnabled val="1"/>
        </dgm:presLayoutVars>
      </dgm:prSet>
      <dgm:spPr/>
    </dgm:pt>
    <dgm:pt modelId="{526915FE-FA69-4250-B447-4BEDE23B9511}" type="pres">
      <dgm:prSet presAssocID="{F6BD8002-1281-4F96-AD13-74AFD21706F9}" presName="sibTrans" presStyleLbl="sibTrans2D1" presStyleIdx="4" presStyleCnt="5"/>
      <dgm:spPr/>
    </dgm:pt>
    <dgm:pt modelId="{E2B160D0-49F3-4A30-B3DA-C01BEE46D5C4}" type="pres">
      <dgm:prSet presAssocID="{F6BD8002-1281-4F96-AD13-74AFD21706F9}" presName="connectorText" presStyleLbl="sibTrans2D1" presStyleIdx="4" presStyleCnt="5"/>
      <dgm:spPr/>
    </dgm:pt>
  </dgm:ptLst>
  <dgm:cxnLst>
    <dgm:cxn modelId="{33346B02-D705-4C77-B238-F5DE8026577F}" type="presOf" srcId="{2B7C1D44-91DD-4E7B-B247-98C837F0A247}" destId="{9D761AE3-D1C5-494B-A065-E47CD86F48E5}" srcOrd="0" destOrd="0" presId="urn:microsoft.com/office/officeart/2005/8/layout/cycle2"/>
    <dgm:cxn modelId="{1112E623-15F0-457E-9246-375399ED0D39}" srcId="{2A0832A5-4179-4D72-8CDB-28AE49467491}" destId="{95CA0930-152D-4F29-B14B-968A45A6E39C}" srcOrd="3" destOrd="0" parTransId="{F3C675E7-6A41-4041-ABE9-23CAE3C4F6D4}" sibTransId="{FE7C9DE7-30DC-4BAC-AC38-44FF5474A111}"/>
    <dgm:cxn modelId="{6F965724-DF10-42F9-B1E1-6D26A7E03DCE}" type="presOf" srcId="{69FA1EC3-5856-4497-8776-779F37D56298}" destId="{1BCA3C83-32E3-4CDE-8DDF-DCCB49A409A5}" srcOrd="0" destOrd="0" presId="urn:microsoft.com/office/officeart/2005/8/layout/cycle2"/>
    <dgm:cxn modelId="{9EB4FB29-5D75-46EB-A38A-C370306B9FDB}" type="presOf" srcId="{F276C918-8575-4FAB-B279-080720639892}" destId="{27078FCC-6111-4613-886A-0E5364E8553B}" srcOrd="0" destOrd="0" presId="urn:microsoft.com/office/officeart/2005/8/layout/cycle2"/>
    <dgm:cxn modelId="{8AE86E66-FB84-4B0A-BCBC-B61CA7E31C1C}" srcId="{2A0832A5-4179-4D72-8CDB-28AE49467491}" destId="{AB586217-7919-4BB5-AB65-3BFB3E4A3E27}" srcOrd="0" destOrd="0" parTransId="{E3E654E1-FE90-4913-B767-59BAF2386DCD}" sibTransId="{F9A0B4AA-A03D-489D-A91A-79AF63263FCD}"/>
    <dgm:cxn modelId="{B75A034D-A0D8-4692-8933-4012A2AFF2A4}" type="presOf" srcId="{F9A0B4AA-A03D-489D-A91A-79AF63263FCD}" destId="{D8C46BD1-DB54-47F3-8631-7BC3A4542C7B}" srcOrd="1" destOrd="0" presId="urn:microsoft.com/office/officeart/2005/8/layout/cycle2"/>
    <dgm:cxn modelId="{C430D74D-DAD7-43E4-BCCF-8751DA3EEBD8}" type="presOf" srcId="{F9A0B4AA-A03D-489D-A91A-79AF63263FCD}" destId="{996018BC-5402-44FD-A070-11B2C90E411F}" srcOrd="0" destOrd="0" presId="urn:microsoft.com/office/officeart/2005/8/layout/cycle2"/>
    <dgm:cxn modelId="{87D42558-0666-4167-BAEE-1061A1E03F21}" type="presOf" srcId="{F6BD8002-1281-4F96-AD13-74AFD21706F9}" destId="{526915FE-FA69-4250-B447-4BEDE23B9511}" srcOrd="0" destOrd="0" presId="urn:microsoft.com/office/officeart/2005/8/layout/cycle2"/>
    <dgm:cxn modelId="{0930C67A-F255-442C-AC18-C8AC4C56889C}" type="presOf" srcId="{FE7C9DE7-30DC-4BAC-AC38-44FF5474A111}" destId="{F6D515CE-006C-4C37-8E71-152BC0E7BFE7}" srcOrd="1" destOrd="0" presId="urn:microsoft.com/office/officeart/2005/8/layout/cycle2"/>
    <dgm:cxn modelId="{1C16257B-D680-4420-B3BC-B68C69C80626}" srcId="{2A0832A5-4179-4D72-8CDB-28AE49467491}" destId="{AD666B92-6D5C-499F-88B7-39DFDCDF675F}" srcOrd="2" destOrd="0" parTransId="{58C9D095-9E15-4AA8-AF42-C66B2F219A72}" sibTransId="{2B7C1D44-91DD-4E7B-B247-98C837F0A247}"/>
    <dgm:cxn modelId="{3FD2EF7E-E1FA-40C2-9D83-57F53F173378}" type="presOf" srcId="{29ABEC0A-0607-475E-97E4-42F209E35DB8}" destId="{37670E25-845E-4CDE-B946-85CFC8C5B2E1}" srcOrd="0" destOrd="0" presId="urn:microsoft.com/office/officeart/2005/8/layout/cycle2"/>
    <dgm:cxn modelId="{FFFDD791-A5A4-4798-A522-A2D81E1637CB}" type="presOf" srcId="{AB586217-7919-4BB5-AB65-3BFB3E4A3E27}" destId="{AB268C84-C9C1-4496-8BDA-BD43ADF7B095}" srcOrd="0" destOrd="0" presId="urn:microsoft.com/office/officeart/2005/8/layout/cycle2"/>
    <dgm:cxn modelId="{DF061396-25FB-4EC9-871A-CE0693A2EB0E}" type="presOf" srcId="{FE7C9DE7-30DC-4BAC-AC38-44FF5474A111}" destId="{F8F7B99D-7337-4E8D-826E-9C9DB6D3585B}" srcOrd="0" destOrd="0" presId="urn:microsoft.com/office/officeart/2005/8/layout/cycle2"/>
    <dgm:cxn modelId="{85B3CD97-448A-4C1A-AE0B-D8887122D62A}" type="presOf" srcId="{29ABEC0A-0607-475E-97E4-42F209E35DB8}" destId="{403F75F7-A452-4147-8A59-B8D0C833027A}" srcOrd="1" destOrd="0" presId="urn:microsoft.com/office/officeart/2005/8/layout/cycle2"/>
    <dgm:cxn modelId="{5BB79398-6E03-4A6A-AFC5-651B64216BBE}" type="presOf" srcId="{2A0832A5-4179-4D72-8CDB-28AE49467491}" destId="{74123EF1-B734-4EE4-B10A-0BB07CE17988}" srcOrd="0" destOrd="0" presId="urn:microsoft.com/office/officeart/2005/8/layout/cycle2"/>
    <dgm:cxn modelId="{E36C239C-4395-425D-B9A6-3610F32F6FEE}" srcId="{2A0832A5-4179-4D72-8CDB-28AE49467491}" destId="{69FA1EC3-5856-4497-8776-779F37D56298}" srcOrd="4" destOrd="0" parTransId="{A96CDA40-76D3-4985-9BCE-F1E610124AB8}" sibTransId="{F6BD8002-1281-4F96-AD13-74AFD21706F9}"/>
    <dgm:cxn modelId="{DE7ECFC4-8062-4392-928A-0E0FE81CAE85}" srcId="{2A0832A5-4179-4D72-8CDB-28AE49467491}" destId="{F276C918-8575-4FAB-B279-080720639892}" srcOrd="1" destOrd="0" parTransId="{28335289-CBC4-480E-A744-6EEAE58A2CE2}" sibTransId="{29ABEC0A-0607-475E-97E4-42F209E35DB8}"/>
    <dgm:cxn modelId="{8059F0C9-B26B-48A4-9202-CF5145583AB8}" type="presOf" srcId="{AD666B92-6D5C-499F-88B7-39DFDCDF675F}" destId="{45F93CE0-89FD-4DB1-9FE3-BC561F36DD1D}" srcOrd="0" destOrd="0" presId="urn:microsoft.com/office/officeart/2005/8/layout/cycle2"/>
    <dgm:cxn modelId="{3A50A5CD-046F-4B18-A679-727C555F4C0F}" type="presOf" srcId="{F6BD8002-1281-4F96-AD13-74AFD21706F9}" destId="{E2B160D0-49F3-4A30-B3DA-C01BEE46D5C4}" srcOrd="1" destOrd="0" presId="urn:microsoft.com/office/officeart/2005/8/layout/cycle2"/>
    <dgm:cxn modelId="{42A22EE4-7DFD-4389-B705-0DA1A7007EFF}" type="presOf" srcId="{95CA0930-152D-4F29-B14B-968A45A6E39C}" destId="{EF72CACC-16F3-4359-969F-6BF1291BFA80}" srcOrd="0" destOrd="0" presId="urn:microsoft.com/office/officeart/2005/8/layout/cycle2"/>
    <dgm:cxn modelId="{AB0AD1F2-41D1-4B62-B314-3124464E1AC0}" type="presOf" srcId="{2B7C1D44-91DD-4E7B-B247-98C837F0A247}" destId="{5B89A002-D964-48D4-9279-DD7C83D218FB}" srcOrd="1" destOrd="0" presId="urn:microsoft.com/office/officeart/2005/8/layout/cycle2"/>
    <dgm:cxn modelId="{ACEC3160-75DC-4A08-8908-DB441295ABB9}" type="presParOf" srcId="{74123EF1-B734-4EE4-B10A-0BB07CE17988}" destId="{AB268C84-C9C1-4496-8BDA-BD43ADF7B095}" srcOrd="0" destOrd="0" presId="urn:microsoft.com/office/officeart/2005/8/layout/cycle2"/>
    <dgm:cxn modelId="{82CE055E-8E4F-4F69-80A0-68BE2780125C}" type="presParOf" srcId="{74123EF1-B734-4EE4-B10A-0BB07CE17988}" destId="{996018BC-5402-44FD-A070-11B2C90E411F}" srcOrd="1" destOrd="0" presId="urn:microsoft.com/office/officeart/2005/8/layout/cycle2"/>
    <dgm:cxn modelId="{7ED35BDC-E1F1-477A-ADFB-991568434F6E}" type="presParOf" srcId="{996018BC-5402-44FD-A070-11B2C90E411F}" destId="{D8C46BD1-DB54-47F3-8631-7BC3A4542C7B}" srcOrd="0" destOrd="0" presId="urn:microsoft.com/office/officeart/2005/8/layout/cycle2"/>
    <dgm:cxn modelId="{459F202E-8CC7-420F-9D07-0C8C3DAB69D9}" type="presParOf" srcId="{74123EF1-B734-4EE4-B10A-0BB07CE17988}" destId="{27078FCC-6111-4613-886A-0E5364E8553B}" srcOrd="2" destOrd="0" presId="urn:microsoft.com/office/officeart/2005/8/layout/cycle2"/>
    <dgm:cxn modelId="{FB8DA1EA-39C5-4444-B347-56E843223DA3}" type="presParOf" srcId="{74123EF1-B734-4EE4-B10A-0BB07CE17988}" destId="{37670E25-845E-4CDE-B946-85CFC8C5B2E1}" srcOrd="3" destOrd="0" presId="urn:microsoft.com/office/officeart/2005/8/layout/cycle2"/>
    <dgm:cxn modelId="{66EEE335-137B-431A-A660-B2C4E2261285}" type="presParOf" srcId="{37670E25-845E-4CDE-B946-85CFC8C5B2E1}" destId="{403F75F7-A452-4147-8A59-B8D0C833027A}" srcOrd="0" destOrd="0" presId="urn:microsoft.com/office/officeart/2005/8/layout/cycle2"/>
    <dgm:cxn modelId="{96A5A653-9B10-41A4-89BB-1252DCFDE02B}" type="presParOf" srcId="{74123EF1-B734-4EE4-B10A-0BB07CE17988}" destId="{45F93CE0-89FD-4DB1-9FE3-BC561F36DD1D}" srcOrd="4" destOrd="0" presId="urn:microsoft.com/office/officeart/2005/8/layout/cycle2"/>
    <dgm:cxn modelId="{5A786D4A-8D87-413D-BE74-8D9BE22664E5}" type="presParOf" srcId="{74123EF1-B734-4EE4-B10A-0BB07CE17988}" destId="{9D761AE3-D1C5-494B-A065-E47CD86F48E5}" srcOrd="5" destOrd="0" presId="urn:microsoft.com/office/officeart/2005/8/layout/cycle2"/>
    <dgm:cxn modelId="{B4F4AECD-680D-4070-BF13-125527AA2BD7}" type="presParOf" srcId="{9D761AE3-D1C5-494B-A065-E47CD86F48E5}" destId="{5B89A002-D964-48D4-9279-DD7C83D218FB}" srcOrd="0" destOrd="0" presId="urn:microsoft.com/office/officeart/2005/8/layout/cycle2"/>
    <dgm:cxn modelId="{A47BEDAD-CF1B-43D4-AD28-42DC202EF601}" type="presParOf" srcId="{74123EF1-B734-4EE4-B10A-0BB07CE17988}" destId="{EF72CACC-16F3-4359-969F-6BF1291BFA80}" srcOrd="6" destOrd="0" presId="urn:microsoft.com/office/officeart/2005/8/layout/cycle2"/>
    <dgm:cxn modelId="{7954D225-55C0-4E13-ADDC-19918ABA3791}" type="presParOf" srcId="{74123EF1-B734-4EE4-B10A-0BB07CE17988}" destId="{F8F7B99D-7337-4E8D-826E-9C9DB6D3585B}" srcOrd="7" destOrd="0" presId="urn:microsoft.com/office/officeart/2005/8/layout/cycle2"/>
    <dgm:cxn modelId="{006060E8-9AA4-461D-8020-FBE7A81E6A04}" type="presParOf" srcId="{F8F7B99D-7337-4E8D-826E-9C9DB6D3585B}" destId="{F6D515CE-006C-4C37-8E71-152BC0E7BFE7}" srcOrd="0" destOrd="0" presId="urn:microsoft.com/office/officeart/2005/8/layout/cycle2"/>
    <dgm:cxn modelId="{7ADB8F5B-2DE3-4971-B8E2-38FDF2CD9F0E}" type="presParOf" srcId="{74123EF1-B734-4EE4-B10A-0BB07CE17988}" destId="{1BCA3C83-32E3-4CDE-8DDF-DCCB49A409A5}" srcOrd="8" destOrd="0" presId="urn:microsoft.com/office/officeart/2005/8/layout/cycle2"/>
    <dgm:cxn modelId="{CC3C88D5-D9F9-4028-B7A3-6853BF56B74B}" type="presParOf" srcId="{74123EF1-B734-4EE4-B10A-0BB07CE17988}" destId="{526915FE-FA69-4250-B447-4BEDE23B9511}" srcOrd="9" destOrd="0" presId="urn:microsoft.com/office/officeart/2005/8/layout/cycle2"/>
    <dgm:cxn modelId="{2DA73F57-116E-4437-9DC8-4725300EC66F}" type="presParOf" srcId="{526915FE-FA69-4250-B447-4BEDE23B9511}" destId="{E2B160D0-49F3-4A30-B3DA-C01BEE46D5C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A093A-4206-4F83-AE5F-7A6822EBB798}">
      <dsp:nvSpPr>
        <dsp:cNvPr id="0" name=""/>
        <dsp:cNvSpPr/>
      </dsp:nvSpPr>
      <dsp:spPr>
        <a:xfrm>
          <a:off x="1030642" y="812748"/>
          <a:ext cx="1268764" cy="12687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AA56B-0D55-45E8-B107-2F4F920735CD}">
      <dsp:nvSpPr>
        <dsp:cNvPr id="0" name=""/>
        <dsp:cNvSpPr/>
      </dsp:nvSpPr>
      <dsp:spPr>
        <a:xfrm>
          <a:off x="255285" y="2432584"/>
          <a:ext cx="28194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is CMS/TFPX?</a:t>
          </a:r>
        </a:p>
      </dsp:txBody>
      <dsp:txXfrm>
        <a:off x="255285" y="2432584"/>
        <a:ext cx="2819477" cy="720000"/>
      </dsp:txXfrm>
    </dsp:sp>
    <dsp:sp modelId="{90235C59-B1D7-4E58-BA46-3F4A5FFA5D6E}">
      <dsp:nvSpPr>
        <dsp:cNvPr id="0" name=""/>
        <dsp:cNvSpPr/>
      </dsp:nvSpPr>
      <dsp:spPr>
        <a:xfrm>
          <a:off x="4343528" y="812748"/>
          <a:ext cx="1268764" cy="12687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089DF-F4AF-46B0-BCB0-B58B4BC14DD8}">
      <dsp:nvSpPr>
        <dsp:cNvPr id="0" name=""/>
        <dsp:cNvSpPr/>
      </dsp:nvSpPr>
      <dsp:spPr>
        <a:xfrm>
          <a:off x="3568172" y="2432584"/>
          <a:ext cx="28194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is Thermal Runaway and how do we prevent it?</a:t>
          </a:r>
        </a:p>
      </dsp:txBody>
      <dsp:txXfrm>
        <a:off x="3568172" y="2432584"/>
        <a:ext cx="2819477" cy="720000"/>
      </dsp:txXfrm>
    </dsp:sp>
    <dsp:sp modelId="{AD516351-B734-470C-B5AF-5F7B8F850A1C}">
      <dsp:nvSpPr>
        <dsp:cNvPr id="0" name=""/>
        <dsp:cNvSpPr/>
      </dsp:nvSpPr>
      <dsp:spPr>
        <a:xfrm>
          <a:off x="7656414" y="812748"/>
          <a:ext cx="1268764" cy="12687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484843-E47C-4C69-AF93-5FBFE3596309}">
      <dsp:nvSpPr>
        <dsp:cNvPr id="0" name=""/>
        <dsp:cNvSpPr/>
      </dsp:nvSpPr>
      <dsp:spPr>
        <a:xfrm>
          <a:off x="6881058" y="2432584"/>
          <a:ext cx="281947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How do we simulate runaway in the lab?</a:t>
          </a:r>
        </a:p>
      </dsp:txBody>
      <dsp:txXfrm>
        <a:off x="6881058" y="2432584"/>
        <a:ext cx="2819477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4B711-23DB-4EB9-8498-4BF2CF0F9898}">
      <dsp:nvSpPr>
        <dsp:cNvPr id="0" name=""/>
        <dsp:cNvSpPr/>
      </dsp:nvSpPr>
      <dsp:spPr>
        <a:xfrm>
          <a:off x="947934" y="0"/>
          <a:ext cx="1998638" cy="111035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Innermost subdetector</a:t>
          </a:r>
        </a:p>
      </dsp:txBody>
      <dsp:txXfrm>
        <a:off x="980455" y="32521"/>
        <a:ext cx="1933596" cy="1045312"/>
      </dsp:txXfrm>
    </dsp:sp>
    <dsp:sp modelId="{D9DE0553-2613-497F-996A-DCD373519F53}">
      <dsp:nvSpPr>
        <dsp:cNvPr id="0" name=""/>
        <dsp:cNvSpPr/>
      </dsp:nvSpPr>
      <dsp:spPr>
        <a:xfrm rot="5400000">
          <a:off x="1739062" y="1138113"/>
          <a:ext cx="416382" cy="4996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1797356" y="1179752"/>
        <a:ext cx="299795" cy="291467"/>
      </dsp:txXfrm>
    </dsp:sp>
    <dsp:sp modelId="{DC3F2D29-1FD4-45B2-AA0E-72446534287B}">
      <dsp:nvSpPr>
        <dsp:cNvPr id="0" name=""/>
        <dsp:cNvSpPr/>
      </dsp:nvSpPr>
      <dsp:spPr>
        <a:xfrm>
          <a:off x="947934" y="1665531"/>
          <a:ext cx="1998638" cy="111035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Closest to collision point</a:t>
          </a:r>
        </a:p>
      </dsp:txBody>
      <dsp:txXfrm>
        <a:off x="980455" y="1698052"/>
        <a:ext cx="1933596" cy="1045312"/>
      </dsp:txXfrm>
    </dsp:sp>
    <dsp:sp modelId="{F4A11BB6-F784-4A5A-8049-D6567B9E0F78}">
      <dsp:nvSpPr>
        <dsp:cNvPr id="0" name=""/>
        <dsp:cNvSpPr/>
      </dsp:nvSpPr>
      <dsp:spPr>
        <a:xfrm rot="5400000">
          <a:off x="1739062" y="2803645"/>
          <a:ext cx="416382" cy="4996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481452"/>
            <a:satOff val="2416"/>
            <a:lumOff val="242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1797356" y="2845284"/>
        <a:ext cx="299795" cy="291467"/>
      </dsp:txXfrm>
    </dsp:sp>
    <dsp:sp modelId="{513B3DE1-8215-4799-81D9-DC7FDF071EC3}">
      <dsp:nvSpPr>
        <dsp:cNvPr id="0" name=""/>
        <dsp:cNvSpPr/>
      </dsp:nvSpPr>
      <dsp:spPr>
        <a:xfrm>
          <a:off x="947934" y="3331063"/>
          <a:ext cx="1998638" cy="111035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Highest radiation dose</a:t>
          </a:r>
        </a:p>
      </dsp:txBody>
      <dsp:txXfrm>
        <a:off x="980455" y="3363584"/>
        <a:ext cx="1933596" cy="10453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2F027-E4DC-4166-B69F-EE8C27D83FF1}">
      <dsp:nvSpPr>
        <dsp:cNvPr id="0" name=""/>
        <dsp:cNvSpPr/>
      </dsp:nvSpPr>
      <dsp:spPr>
        <a:xfrm>
          <a:off x="1467077" y="624"/>
          <a:ext cx="1724100" cy="1724100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Exothermic Reaction</a:t>
          </a:r>
        </a:p>
      </dsp:txBody>
      <dsp:txXfrm>
        <a:off x="1719566" y="253113"/>
        <a:ext cx="1219122" cy="1219122"/>
      </dsp:txXfrm>
    </dsp:sp>
    <dsp:sp modelId="{2818C1C9-4A30-4E8B-A718-3ADE45DFC864}">
      <dsp:nvSpPr>
        <dsp:cNvPr id="0" name=""/>
        <dsp:cNvSpPr/>
      </dsp:nvSpPr>
      <dsp:spPr>
        <a:xfrm rot="3600000">
          <a:off x="2740748" y="1680521"/>
          <a:ext cx="457076" cy="581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775029" y="1737522"/>
        <a:ext cx="319953" cy="349129"/>
      </dsp:txXfrm>
    </dsp:sp>
    <dsp:sp modelId="{4BCA10E8-F5BD-4782-A7A7-FA7308E45FDF}">
      <dsp:nvSpPr>
        <dsp:cNvPr id="0" name=""/>
        <dsp:cNvSpPr/>
      </dsp:nvSpPr>
      <dsp:spPr>
        <a:xfrm>
          <a:off x="2760332" y="2240607"/>
          <a:ext cx="1724100" cy="1724100"/>
        </a:xfrm>
        <a:prstGeom prst="ellipse">
          <a:avLst/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Heat</a:t>
          </a:r>
        </a:p>
      </dsp:txBody>
      <dsp:txXfrm>
        <a:off x="3012821" y="2493096"/>
        <a:ext cx="1219122" cy="1219122"/>
      </dsp:txXfrm>
    </dsp:sp>
    <dsp:sp modelId="{B6472333-0E27-4737-AD3C-A8F3C09F8016}">
      <dsp:nvSpPr>
        <dsp:cNvPr id="0" name=""/>
        <dsp:cNvSpPr/>
      </dsp:nvSpPr>
      <dsp:spPr>
        <a:xfrm rot="10800000">
          <a:off x="2113525" y="2811716"/>
          <a:ext cx="457076" cy="581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383121"/>
            <a:satOff val="273"/>
            <a:lumOff val="214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250648" y="2928093"/>
        <a:ext cx="319953" cy="349129"/>
      </dsp:txXfrm>
    </dsp:sp>
    <dsp:sp modelId="{7C0314E7-6D57-4217-8D03-6DFD8ACF475D}">
      <dsp:nvSpPr>
        <dsp:cNvPr id="0" name=""/>
        <dsp:cNvSpPr/>
      </dsp:nvSpPr>
      <dsp:spPr>
        <a:xfrm>
          <a:off x="173822" y="2240607"/>
          <a:ext cx="1724100" cy="1724100"/>
        </a:xfrm>
        <a:prstGeom prst="ellipse">
          <a:avLst/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Increase in Reaction Rate</a:t>
          </a:r>
          <a:endParaRPr lang="en-US" sz="2000" kern="1200" dirty="0"/>
        </a:p>
      </dsp:txBody>
      <dsp:txXfrm>
        <a:off x="426311" y="2493096"/>
        <a:ext cx="1219122" cy="1219122"/>
      </dsp:txXfrm>
    </dsp:sp>
    <dsp:sp modelId="{32B54357-63C3-4D2A-9076-E5EE62B7924C}">
      <dsp:nvSpPr>
        <dsp:cNvPr id="0" name=""/>
        <dsp:cNvSpPr/>
      </dsp:nvSpPr>
      <dsp:spPr>
        <a:xfrm rot="18000000">
          <a:off x="1447493" y="1702927"/>
          <a:ext cx="457076" cy="5818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383121"/>
            <a:satOff val="273"/>
            <a:lumOff val="214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481774" y="1878680"/>
        <a:ext cx="319953" cy="3491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B5FA09-9366-4092-A89E-D8324EE62EAC}">
      <dsp:nvSpPr>
        <dsp:cNvPr id="0" name=""/>
        <dsp:cNvSpPr/>
      </dsp:nvSpPr>
      <dsp:spPr>
        <a:xfrm>
          <a:off x="390281" y="389"/>
          <a:ext cx="987658" cy="987658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Heat from normal operation</a:t>
          </a:r>
        </a:p>
      </dsp:txBody>
      <dsp:txXfrm>
        <a:off x="534920" y="145028"/>
        <a:ext cx="698380" cy="698380"/>
      </dsp:txXfrm>
    </dsp:sp>
    <dsp:sp modelId="{05595F18-4048-457F-97EF-905B35B58868}">
      <dsp:nvSpPr>
        <dsp:cNvPr id="0" name=""/>
        <dsp:cNvSpPr/>
      </dsp:nvSpPr>
      <dsp:spPr>
        <a:xfrm>
          <a:off x="597689" y="1068245"/>
          <a:ext cx="572842" cy="572842"/>
        </a:xfrm>
        <a:prstGeom prst="mathPlus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673619" y="1287300"/>
        <a:ext cx="420982" cy="134732"/>
      </dsp:txXfrm>
    </dsp:sp>
    <dsp:sp modelId="{69A610EF-8811-4861-B41C-5F95A56C9216}">
      <dsp:nvSpPr>
        <dsp:cNvPr id="0" name=""/>
        <dsp:cNvSpPr/>
      </dsp:nvSpPr>
      <dsp:spPr>
        <a:xfrm>
          <a:off x="390281" y="1721285"/>
          <a:ext cx="987658" cy="987658"/>
        </a:xfrm>
        <a:prstGeom prst="ellipse">
          <a:avLst/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Radiation damage</a:t>
          </a:r>
        </a:p>
      </dsp:txBody>
      <dsp:txXfrm>
        <a:off x="534920" y="1865924"/>
        <a:ext cx="698380" cy="698380"/>
      </dsp:txXfrm>
    </dsp:sp>
    <dsp:sp modelId="{38AB4E02-88B3-43ED-A32D-6F55FF6EA4A3}">
      <dsp:nvSpPr>
        <dsp:cNvPr id="0" name=""/>
        <dsp:cNvSpPr/>
      </dsp:nvSpPr>
      <dsp:spPr>
        <a:xfrm>
          <a:off x="1526088" y="1170962"/>
          <a:ext cx="314075" cy="3674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526088" y="1244444"/>
        <a:ext cx="219853" cy="220445"/>
      </dsp:txXfrm>
    </dsp:sp>
    <dsp:sp modelId="{124E98CB-E2DC-47A9-9B0D-BE8ED3379BF6}">
      <dsp:nvSpPr>
        <dsp:cNvPr id="0" name=""/>
        <dsp:cNvSpPr/>
      </dsp:nvSpPr>
      <dsp:spPr>
        <a:xfrm>
          <a:off x="1970535" y="630851"/>
          <a:ext cx="1462860" cy="1447631"/>
        </a:xfrm>
        <a:prstGeom prst="ellipse">
          <a:avLst/>
        </a:prstGeom>
        <a:solidFill>
          <a:schemeClr val="accent2">
            <a:shade val="50000"/>
            <a:hueOff val="-394115"/>
            <a:satOff val="5189"/>
            <a:lumOff val="3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 </a:t>
          </a:r>
        </a:p>
      </dsp:txBody>
      <dsp:txXfrm>
        <a:off x="2184766" y="842852"/>
        <a:ext cx="1034398" cy="10236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32A7F-42BE-44F5-85B7-ECD24C5A7B93}">
      <dsp:nvSpPr>
        <dsp:cNvPr id="0" name=""/>
        <dsp:cNvSpPr/>
      </dsp:nvSpPr>
      <dsp:spPr>
        <a:xfrm>
          <a:off x="478" y="694766"/>
          <a:ext cx="1567166" cy="1567166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Dark current</a:t>
          </a:r>
        </a:p>
      </dsp:txBody>
      <dsp:txXfrm>
        <a:off x="229984" y="924272"/>
        <a:ext cx="1108154" cy="1108154"/>
      </dsp:txXfrm>
    </dsp:sp>
    <dsp:sp modelId="{25686ED6-A906-4CCB-A333-0F652792FBF8}">
      <dsp:nvSpPr>
        <dsp:cNvPr id="0" name=""/>
        <dsp:cNvSpPr/>
      </dsp:nvSpPr>
      <dsp:spPr>
        <a:xfrm>
          <a:off x="1744247" y="1270699"/>
          <a:ext cx="453885" cy="415299"/>
        </a:xfrm>
        <a:prstGeom prst="rightArrow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CA9AC-6403-46E0-B7A1-DC681FE27A20}">
      <dsp:nvSpPr>
        <dsp:cNvPr id="0" name=""/>
        <dsp:cNvSpPr/>
      </dsp:nvSpPr>
      <dsp:spPr>
        <a:xfrm>
          <a:off x="2351228" y="694766"/>
          <a:ext cx="1567166" cy="1567166"/>
        </a:xfrm>
        <a:prstGeom prst="ellipse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Ohmic heating</a:t>
          </a:r>
        </a:p>
      </dsp:txBody>
      <dsp:txXfrm>
        <a:off x="2580734" y="924272"/>
        <a:ext cx="1108154" cy="11081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68C84-C9C1-4496-8BDA-BD43ADF7B095}">
      <dsp:nvSpPr>
        <dsp:cNvPr id="0" name=""/>
        <dsp:cNvSpPr/>
      </dsp:nvSpPr>
      <dsp:spPr>
        <a:xfrm>
          <a:off x="1822635" y="290"/>
          <a:ext cx="1259797" cy="12597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Apply power to heater</a:t>
          </a:r>
        </a:p>
      </dsp:txBody>
      <dsp:txXfrm>
        <a:off x="2007128" y="184783"/>
        <a:ext cx="890811" cy="890811"/>
      </dsp:txXfrm>
    </dsp:sp>
    <dsp:sp modelId="{996018BC-5402-44FD-A070-11B2C90E411F}">
      <dsp:nvSpPr>
        <dsp:cNvPr id="0" name=""/>
        <dsp:cNvSpPr/>
      </dsp:nvSpPr>
      <dsp:spPr>
        <a:xfrm rot="2160000">
          <a:off x="3043024" y="968886"/>
          <a:ext cx="336586" cy="4251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052666" y="1024246"/>
        <a:ext cx="235610" cy="255109"/>
      </dsp:txXfrm>
    </dsp:sp>
    <dsp:sp modelId="{27078FCC-6111-4613-886A-0E5364E8553B}">
      <dsp:nvSpPr>
        <dsp:cNvPr id="0" name=""/>
        <dsp:cNvSpPr/>
      </dsp:nvSpPr>
      <dsp:spPr>
        <a:xfrm>
          <a:off x="3355615" y="1114065"/>
          <a:ext cx="1259797" cy="12597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Allow temperature to stabilize</a:t>
          </a:r>
        </a:p>
      </dsp:txBody>
      <dsp:txXfrm>
        <a:off x="3540108" y="1298558"/>
        <a:ext cx="890811" cy="890811"/>
      </dsp:txXfrm>
    </dsp:sp>
    <dsp:sp modelId="{37670E25-845E-4CDE-B946-85CFC8C5B2E1}">
      <dsp:nvSpPr>
        <dsp:cNvPr id="0" name=""/>
        <dsp:cNvSpPr/>
      </dsp:nvSpPr>
      <dsp:spPr>
        <a:xfrm rot="6480000">
          <a:off x="3527391" y="2423376"/>
          <a:ext cx="336586" cy="4251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3593481" y="2460395"/>
        <a:ext cx="235610" cy="255109"/>
      </dsp:txXfrm>
    </dsp:sp>
    <dsp:sp modelId="{45F93CE0-89FD-4DB1-9FE3-BC561F36DD1D}">
      <dsp:nvSpPr>
        <dsp:cNvPr id="0" name=""/>
        <dsp:cNvSpPr/>
      </dsp:nvSpPr>
      <dsp:spPr>
        <a:xfrm>
          <a:off x="2770069" y="2916191"/>
          <a:ext cx="1259797" cy="12597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Read temperature</a:t>
          </a:r>
        </a:p>
      </dsp:txBody>
      <dsp:txXfrm>
        <a:off x="2954562" y="3100684"/>
        <a:ext cx="890811" cy="890811"/>
      </dsp:txXfrm>
    </dsp:sp>
    <dsp:sp modelId="{9D761AE3-D1C5-494B-A065-E47CD86F48E5}">
      <dsp:nvSpPr>
        <dsp:cNvPr id="0" name=""/>
        <dsp:cNvSpPr/>
      </dsp:nvSpPr>
      <dsp:spPr>
        <a:xfrm rot="10800000">
          <a:off x="2293767" y="3333499"/>
          <a:ext cx="336586" cy="4251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2394743" y="3418535"/>
        <a:ext cx="235610" cy="255109"/>
      </dsp:txXfrm>
    </dsp:sp>
    <dsp:sp modelId="{EF72CACC-16F3-4359-969F-6BF1291BFA80}">
      <dsp:nvSpPr>
        <dsp:cNvPr id="0" name=""/>
        <dsp:cNvSpPr/>
      </dsp:nvSpPr>
      <dsp:spPr>
        <a:xfrm>
          <a:off x="875201" y="2916191"/>
          <a:ext cx="1259797" cy="12597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Check for runaway</a:t>
          </a:r>
        </a:p>
      </dsp:txBody>
      <dsp:txXfrm>
        <a:off x="1059694" y="3100684"/>
        <a:ext cx="890811" cy="890811"/>
      </dsp:txXfrm>
    </dsp:sp>
    <dsp:sp modelId="{F8F7B99D-7337-4E8D-826E-9C9DB6D3585B}">
      <dsp:nvSpPr>
        <dsp:cNvPr id="0" name=""/>
        <dsp:cNvSpPr/>
      </dsp:nvSpPr>
      <dsp:spPr>
        <a:xfrm rot="15120000">
          <a:off x="1046977" y="2441496"/>
          <a:ext cx="336586" cy="4251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113067" y="2574549"/>
        <a:ext cx="235610" cy="255109"/>
      </dsp:txXfrm>
    </dsp:sp>
    <dsp:sp modelId="{1BCA3C83-32E3-4CDE-8DDF-DCCB49A409A5}">
      <dsp:nvSpPr>
        <dsp:cNvPr id="0" name=""/>
        <dsp:cNvSpPr/>
      </dsp:nvSpPr>
      <dsp:spPr>
        <a:xfrm>
          <a:off x="289655" y="1114065"/>
          <a:ext cx="1259797" cy="12597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Calculate new power to apply*</a:t>
          </a:r>
        </a:p>
      </dsp:txBody>
      <dsp:txXfrm>
        <a:off x="474148" y="1298558"/>
        <a:ext cx="890811" cy="890811"/>
      </dsp:txXfrm>
    </dsp:sp>
    <dsp:sp modelId="{526915FE-FA69-4250-B447-4BEDE23B9511}">
      <dsp:nvSpPr>
        <dsp:cNvPr id="0" name=""/>
        <dsp:cNvSpPr/>
      </dsp:nvSpPr>
      <dsp:spPr>
        <a:xfrm rot="19440000">
          <a:off x="1510044" y="980085"/>
          <a:ext cx="336586" cy="4251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519686" y="1094797"/>
        <a:ext cx="235610" cy="255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8E92E-39CD-4E73-AC89-07E7E1CECCA7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885A5-5B3A-452A-81E1-98064E0A7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8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885A5-5B3A-452A-81E1-98064E0A71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1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Innermost, radiation damage, less on CMS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885A5-5B3A-452A-81E1-98064E0A71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1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11 + 12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885A5-5B3A-452A-81E1-98064E0A71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37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11 + 12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885A5-5B3A-452A-81E1-98064E0A71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50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model NO N, 2 phase CO2, transition to TRA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885A5-5B3A-452A-81E1-98064E0A71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54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more on TIM, thermal properties, flame 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885A5-5B3A-452A-81E1-98064E0A71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7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 fig, combine 15 + 16 , insert </a:t>
            </a:r>
            <a:r>
              <a:rPr lang="en-US" dirty="0" err="1"/>
              <a:t>eqn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885A5-5B3A-452A-81E1-98064E0A71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34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graph, </a:t>
            </a:r>
            <a:r>
              <a:rPr lang="en-US" dirty="0" err="1"/>
              <a:t>Ircam</a:t>
            </a:r>
            <a:r>
              <a:rPr lang="en-US" dirty="0"/>
              <a:t> shows temp of cooling, structure,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885A5-5B3A-452A-81E1-98064E0A71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6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2C13-97AC-457B-904E-C051C3DDE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F10B2-16D4-4D20-A781-A8183A26E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16EEA-5027-4FEA-99D0-6B4CA996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09DEC-283D-4677-BD9E-62DC6A9AF88D}" type="datetime1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1697E-B2C6-45AE-9465-2D9BDBCE5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9543B-27EB-4EB6-A732-273F5E04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2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CB4B0-2DBF-42FF-BD1A-3C3DF15B9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9D01A-5E66-45E5-A1CE-85E7DB9E7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DCDE3-8998-4050-8A96-F26D6A4B7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2762-3EFA-45AA-BD9C-1777448051CD}" type="datetime1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98D3F-6ED3-4E66-B2E0-2EBC90EC3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598A2-3F64-4F1D-B671-5ED0A96E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6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20A86-A4A6-4FC9-B4E4-C95489B3C3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ADC6CC-7932-4D5B-8669-ACE17975C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155AD-6B4D-4682-857D-391110A1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7A8B-AD3D-4CDA-931B-3E6CBFCBBED1}" type="datetime1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BA8D3-1DC5-4060-9D36-C2091412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A06D7-BAE6-4BF2-8B21-F02BCEB1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2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40B9-0319-4C82-B213-978E7A174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FC96B-79F5-492D-AA81-33A694D9E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EB46A-C6BE-4005-88E7-FDCEBAFE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AFC97-BE3C-42EE-A528-A14DB7779668}" type="datetime1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EEE1B-EC76-4210-A07C-56C3B70F4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1A340-6D81-49A7-A95A-61FC0465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2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4CEF-F2FA-433A-A8E6-100CBC0C5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47BAB-8908-4D8C-829A-DB638A98F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E46EF-77BC-4C8B-9112-3B8A2D97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85D76-2F9B-435A-A445-7832D9B21B68}" type="datetime1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CB41F-25B5-439F-B0D8-837B28D4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545D3-D107-4A1F-986F-7BB75A73D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8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5D27-B110-4D80-9B9D-0B9D37E8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67347-32FC-49A1-9133-7060C3B6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4D885-C138-46D2-8D6B-03F7ABBCE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B6709-8FFD-449F-8FE0-E06F2744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AA588-2532-4499-853E-C9E1B565FEFB}" type="datetime1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24666-7336-4395-9BE2-0EE1806B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51105-3672-4791-9B8C-5CBEF5B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1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566A-F99A-472F-B431-F79A3C885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3B654-C9DB-483B-8D06-6BC5867E5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CE7D6-2E6C-4AD9-B2F8-F3C983596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5EAB4-C21E-4068-9189-09C28237D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6EA052-A83E-4D6F-842C-E410F7F43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5F502-8FF3-44C9-A0C9-23F6959C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12E2-E2BE-4ED7-907D-634DEA2FE559}" type="datetime1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B72032-F870-4A0A-806D-29566186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64E4ED-640D-4D47-B9A4-16A8D1F6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50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372E-E20A-46F4-BC82-DDFC5DE9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4FCD3-9866-4C07-A461-C44E7A18C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CB863-D759-48C6-8273-22BE77B30927}" type="datetime1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869A2-EA42-422E-90B4-F4045217D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EAF06-832B-4140-BD10-93B48022A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58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9B0CAF-4518-4F4B-A2E0-619D5C9E9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68FF0-CE52-44F1-A8F7-115541ED90A2}" type="datetime1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915E6-B077-4417-A853-EA75172C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D08D6-99B5-4F8B-8994-A5DBCF47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7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6534B-9937-4352-87BF-F6EC631E0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0D179-4A99-47E7-9971-F1F125CD0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BEF19-D765-4F01-86C4-76E2C70AD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BA777-E3EA-4ABC-9E30-05595A40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EBFE-A26C-4A57-84C7-653E8A8FDB88}" type="datetime1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31E15-ED97-485B-B1ED-6A9870E97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6AE25-B249-42C0-BC83-4BB8925F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0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3021-8C10-4355-89BA-8A7213D5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6EE7BD-EFFE-4F59-9646-F6B071F32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2B447-F1E1-4467-AF0F-D0520B4ED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81176-C02B-4D3B-ADCB-6ECD30FF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4D94-D77D-475C-8D8F-E557D02D0161}" type="datetime1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62D67-8EC2-4134-AD8B-07359234D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37024-6914-4D64-A7EE-B24F76C3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6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6B1B8F-8DD9-4E26-8077-AD61C188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C60CD-A504-4A19-905A-9B8CCF653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7A8F3-36BA-494E-8EEE-773376FAD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56836-B78B-46D0-9CD3-AB84B4841682}" type="datetime1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7DF06-B811-44CC-AC3C-048E8BF9F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008D4-FD26-44AA-A88D-85A231B17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4A4C6-997A-4471-AE70-5012D4A7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1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1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8ACD0B-4E63-441E-BC53-3E7CEE7A1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529" y="2085788"/>
            <a:ext cx="6884895" cy="1496649"/>
          </a:xfrm>
        </p:spPr>
        <p:txBody>
          <a:bodyPr anchor="b">
            <a:normAutofit fontScale="90000"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Thermal Runaway Studies for the CMS TFPX Phase-II Upgrade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59E18-2322-4318-AE88-27558CCD1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948056"/>
            <a:ext cx="6096000" cy="83013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8/16/2021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Kevin Souhrada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F15D0A01-4870-488A-859C-D71128AFC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281033"/>
            <a:ext cx="893971" cy="891708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47F98944-DF55-47B8-9F44-F5CB5BFFE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9" y="778712"/>
            <a:ext cx="3215640" cy="871728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6D417A9-70E2-4FBA-8878-00E13C4B6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229" y="5281411"/>
            <a:ext cx="893971" cy="890951"/>
          </a:xfrm>
          <a:prstGeom prst="rect">
            <a:avLst/>
          </a:prstGeom>
          <a:pattFill prst="pct70">
            <a:fgClr>
              <a:schemeClr val="accent2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204388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6" y="940776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Thermal Runaway? (TFPX)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2B213A3-EB94-4757-90B5-C6F95DD91762}"/>
              </a:ext>
            </a:extLst>
          </p:cNvPr>
          <p:cNvGraphicFramePr/>
          <p:nvPr/>
        </p:nvGraphicFramePr>
        <p:xfrm>
          <a:off x="5018997" y="2798152"/>
          <a:ext cx="3823677" cy="270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ACF8BA3-85C1-4276-A23D-FD7BF96C95A8}"/>
              </a:ext>
            </a:extLst>
          </p:cNvPr>
          <p:cNvGraphicFramePr/>
          <p:nvPr/>
        </p:nvGraphicFramePr>
        <p:xfrm>
          <a:off x="6930835" y="2674470"/>
          <a:ext cx="3918873" cy="2956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Arrow: Circular 19">
            <a:extLst>
              <a:ext uri="{FF2B5EF4-FFF2-40B4-BE49-F238E27FC236}">
                <a16:creationId xmlns:a16="http://schemas.microsoft.com/office/drawing/2014/main" id="{6B8B5E51-EAB3-49C8-B4EA-A9A5C51FCA98}"/>
              </a:ext>
            </a:extLst>
          </p:cNvPr>
          <p:cNvSpPr/>
          <p:nvPr/>
        </p:nvSpPr>
        <p:spPr>
          <a:xfrm>
            <a:off x="7302066" y="1881065"/>
            <a:ext cx="3070659" cy="2831612"/>
          </a:xfrm>
          <a:prstGeom prst="circularArrow">
            <a:avLst>
              <a:gd name="adj1" fmla="val 9622"/>
              <a:gd name="adj2" fmla="val 1142319"/>
              <a:gd name="adj3" fmla="val 20457680"/>
              <a:gd name="adj4" fmla="val 10800000"/>
              <a:gd name="adj5" fmla="val 1136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A847F1-E0D8-4FB1-B565-1702A0749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97344"/>
            <a:ext cx="4422966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Collisions happen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fast (every ~25ns)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Huge amounts of data must be transferred at high speeds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Electronics generate heat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Dark current across the semiconductor of the silicon sensor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increased radiation damage, the silicon crystal is damaged allowing greater dark current to bridge the bandgap of the semiconductor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Dark current generates ohmic heating, which in turn increases dark current, etc.</a:t>
            </a:r>
          </a:p>
        </p:txBody>
      </p:sp>
    </p:spTree>
    <p:extLst>
      <p:ext uri="{BB962C8B-B14F-4D97-AF65-F5344CB8AC3E}">
        <p14:creationId xmlns:p14="http://schemas.microsoft.com/office/powerpoint/2010/main" val="14460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do we prevent </a:t>
            </a:r>
            <a:r>
              <a:rPr lang="en-US" sz="7200" dirty="0"/>
              <a:t>runaway?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94A4C6-997A-4471-AE70-5012D4A752B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5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6" y="940776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Tracker / TFPX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ADF9B4E-E0A9-42AF-92B3-239E8EEFF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3" y="2459906"/>
            <a:ext cx="5131197" cy="369748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FDCC90A-472E-46E5-B0C1-CD9C3B6C5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95" y="1162689"/>
            <a:ext cx="5550688" cy="37363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7CB5DE1-7E1B-47E4-AC9A-49E6CEF53DB3}"/>
              </a:ext>
            </a:extLst>
          </p:cNvPr>
          <p:cNvSpPr/>
          <p:nvPr/>
        </p:nvSpPr>
        <p:spPr>
          <a:xfrm>
            <a:off x="3746377" y="3518499"/>
            <a:ext cx="301839" cy="6412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52814D-5ADB-4DFE-828B-3151CB9D2059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897297" y="1421296"/>
            <a:ext cx="3070033" cy="209720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920169-E196-431A-AEE8-E6F2D9CA0DB4}"/>
              </a:ext>
            </a:extLst>
          </p:cNvPr>
          <p:cNvCxnSpPr>
            <a:stCxn id="8" idx="4"/>
          </p:cNvCxnSpPr>
          <p:nvPr/>
        </p:nvCxnSpPr>
        <p:spPr>
          <a:xfrm flipV="1">
            <a:off x="3897297" y="3839131"/>
            <a:ext cx="3626625" cy="3206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691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6" y="940776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TFPX “Dee”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FDCC90A-472E-46E5-B0C1-CD9C3B6C5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95" y="1162689"/>
            <a:ext cx="5550688" cy="3736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66E3DD-FD58-4052-A59A-694D1F360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5" t="3334" r="2877" b="4383"/>
          <a:stretch/>
        </p:blipFill>
        <p:spPr>
          <a:xfrm>
            <a:off x="930031" y="2033526"/>
            <a:ext cx="4953238" cy="318715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53750D-21AE-4DA3-8A88-DC95576AEA21}"/>
              </a:ext>
            </a:extLst>
          </p:cNvPr>
          <p:cNvCxnSpPr>
            <a:cxnSpLocks/>
          </p:cNvCxnSpPr>
          <p:nvPr/>
        </p:nvCxnSpPr>
        <p:spPr>
          <a:xfrm flipH="1">
            <a:off x="5176912" y="2532595"/>
            <a:ext cx="1293201" cy="6150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474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6" y="940776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do we prevent Thermal Runaway?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14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E56257B-2356-487C-857E-3E2A98DC7D7F}"/>
              </a:ext>
            </a:extLst>
          </p:cNvPr>
          <p:cNvSpPr txBox="1">
            <a:spLocks/>
          </p:cNvSpPr>
          <p:nvPr/>
        </p:nvSpPr>
        <p:spPr>
          <a:xfrm>
            <a:off x="1093177" y="1951890"/>
            <a:ext cx="9955822" cy="3965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B1BEE9-EF7C-4334-B394-35B14A6E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647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 to remove generated heat through the CO</a:t>
            </a:r>
            <a:r>
              <a:rPr lang="en-US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cooling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thermal impedance of the structure must be managed alongside several other design requirements (minimizing total mass, module interchangeability, radiation hardiness, etc.)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component of the structure that we can change: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Thermal Interface Material (TIM)</a:t>
            </a:r>
          </a:p>
        </p:txBody>
      </p:sp>
      <p:pic>
        <p:nvPicPr>
          <p:cNvPr id="5" name="Picture 4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90D58C06-4D23-45BF-AD32-1714E59A9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4" r="20490" b="5926"/>
          <a:stretch/>
        </p:blipFill>
        <p:spPr>
          <a:xfrm>
            <a:off x="5750930" y="2487871"/>
            <a:ext cx="5649301" cy="289336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5C6E4AA-4847-4FB3-8E4E-79DE4D9BEAFF}"/>
              </a:ext>
            </a:extLst>
          </p:cNvPr>
          <p:cNvSpPr/>
          <p:nvPr/>
        </p:nvSpPr>
        <p:spPr>
          <a:xfrm>
            <a:off x="9961580" y="3958590"/>
            <a:ext cx="1435176" cy="266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46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do we simulate </a:t>
            </a:r>
            <a:r>
              <a:rPr lang="en-US" sz="7200" dirty="0"/>
              <a:t>runaway?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94A4C6-997A-4471-AE70-5012D4A752B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3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4" y="813288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do we simulate Thermal Runaway?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4A4C6-997A-4471-AE70-5012D4A75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0BE417A-63FC-4ECB-8A56-085F1B4D4CE4}"/>
              </a:ext>
            </a:extLst>
          </p:cNvPr>
          <p:cNvGrpSpPr/>
          <p:nvPr/>
        </p:nvGrpSpPr>
        <p:grpSpPr>
          <a:xfrm>
            <a:off x="606547" y="2882581"/>
            <a:ext cx="6174346" cy="1855720"/>
            <a:chOff x="435743" y="2581373"/>
            <a:chExt cx="6174346" cy="18557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A0779D-F546-42E0-B7B0-9A347CD35520}"/>
                </a:ext>
              </a:extLst>
            </p:cNvPr>
            <p:cNvGrpSpPr/>
            <p:nvPr/>
          </p:nvGrpSpPr>
          <p:grpSpPr>
            <a:xfrm>
              <a:off x="1540435" y="3181300"/>
              <a:ext cx="3516929" cy="779099"/>
              <a:chOff x="1371595" y="2066192"/>
              <a:chExt cx="3516929" cy="779099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1E44BC0-5035-456D-AB19-827C315871D7}"/>
                  </a:ext>
                </a:extLst>
              </p:cNvPr>
              <p:cNvSpPr/>
              <p:nvPr/>
            </p:nvSpPr>
            <p:spPr>
              <a:xfrm>
                <a:off x="1371596" y="2066192"/>
                <a:ext cx="3516928" cy="18903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BC815DA-CF6F-4DE1-80DD-FC18F379DD65}"/>
                  </a:ext>
                </a:extLst>
              </p:cNvPr>
              <p:cNvSpPr/>
              <p:nvPr/>
            </p:nvSpPr>
            <p:spPr>
              <a:xfrm>
                <a:off x="1371597" y="2265241"/>
                <a:ext cx="3516923" cy="73270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5469541-5586-49C1-AE37-C5C2D83B065D}"/>
                  </a:ext>
                </a:extLst>
              </p:cNvPr>
              <p:cNvSpPr/>
              <p:nvPr/>
            </p:nvSpPr>
            <p:spPr>
              <a:xfrm>
                <a:off x="1371596" y="2421795"/>
                <a:ext cx="3516923" cy="18903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9DB561D-E4EC-499D-AA5A-302C692BA6B1}"/>
                  </a:ext>
                </a:extLst>
              </p:cNvPr>
              <p:cNvSpPr/>
              <p:nvPr/>
            </p:nvSpPr>
            <p:spPr>
              <a:xfrm>
                <a:off x="1371596" y="2348525"/>
                <a:ext cx="3516923" cy="7327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20EAA1-6567-4123-9806-7A030834F4F8}"/>
                  </a:ext>
                </a:extLst>
              </p:cNvPr>
              <p:cNvSpPr/>
              <p:nvPr/>
            </p:nvSpPr>
            <p:spPr>
              <a:xfrm>
                <a:off x="1371596" y="2600816"/>
                <a:ext cx="3516923" cy="18903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52C7132-24A3-4BC1-9A2C-547EDB4AC039}"/>
                  </a:ext>
                </a:extLst>
              </p:cNvPr>
              <p:cNvSpPr/>
              <p:nvPr/>
            </p:nvSpPr>
            <p:spPr>
              <a:xfrm>
                <a:off x="1371595" y="2772021"/>
                <a:ext cx="3516923" cy="7327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ircle: Hollow 10">
                <a:extLst>
                  <a:ext uri="{FF2B5EF4-FFF2-40B4-BE49-F238E27FC236}">
                    <a16:creationId xmlns:a16="http://schemas.microsoft.com/office/drawing/2014/main" id="{AA2B0858-D11D-4EFD-B78F-0D881C70160B}"/>
                  </a:ext>
                </a:extLst>
              </p:cNvPr>
              <p:cNvSpPr/>
              <p:nvPr/>
            </p:nvSpPr>
            <p:spPr>
              <a:xfrm>
                <a:off x="1661743" y="2446279"/>
                <a:ext cx="307731" cy="301258"/>
              </a:xfrm>
              <a:prstGeom prst="donu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Circle: Hollow 25">
                <a:extLst>
                  <a:ext uri="{FF2B5EF4-FFF2-40B4-BE49-F238E27FC236}">
                    <a16:creationId xmlns:a16="http://schemas.microsoft.com/office/drawing/2014/main" id="{9144019C-D548-4641-B553-E4248AFF1DAE}"/>
                  </a:ext>
                </a:extLst>
              </p:cNvPr>
              <p:cNvSpPr/>
              <p:nvPr/>
            </p:nvSpPr>
            <p:spPr>
              <a:xfrm>
                <a:off x="4293575" y="2442371"/>
                <a:ext cx="307731" cy="301258"/>
              </a:xfrm>
              <a:prstGeom prst="donu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5AA4C41-9F23-4207-A4CD-3394D8780B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35963" y="2518556"/>
                <a:ext cx="159289" cy="1574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1DAE2A0-E131-425A-A5B4-C4AB1073CB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69101" y="2515479"/>
                <a:ext cx="159289" cy="1574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Callout: Line with No Border 27">
              <a:extLst>
                <a:ext uri="{FF2B5EF4-FFF2-40B4-BE49-F238E27FC236}">
                  <a16:creationId xmlns:a16="http://schemas.microsoft.com/office/drawing/2014/main" id="{8314F76D-085B-41F3-82E5-1263C57D804B}"/>
                </a:ext>
              </a:extLst>
            </p:cNvPr>
            <p:cNvSpPr/>
            <p:nvPr/>
          </p:nvSpPr>
          <p:spPr>
            <a:xfrm>
              <a:off x="5531568" y="2581373"/>
              <a:ext cx="896079" cy="383396"/>
            </a:xfrm>
            <a:prstGeom prst="callout1">
              <a:avLst>
                <a:gd name="adj1" fmla="val 62820"/>
                <a:gd name="adj2" fmla="val 11927"/>
                <a:gd name="adj3" fmla="val 161756"/>
                <a:gd name="adj4" fmla="val -4831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Ceramic heater</a:t>
              </a:r>
            </a:p>
          </p:txBody>
        </p:sp>
        <p:sp>
          <p:nvSpPr>
            <p:cNvPr id="30" name="Callout: Line with No Border 29">
              <a:extLst>
                <a:ext uri="{FF2B5EF4-FFF2-40B4-BE49-F238E27FC236}">
                  <a16:creationId xmlns:a16="http://schemas.microsoft.com/office/drawing/2014/main" id="{D43DC74F-852F-4D0A-A05F-BBD14424112D}"/>
                </a:ext>
              </a:extLst>
            </p:cNvPr>
            <p:cNvSpPr/>
            <p:nvPr/>
          </p:nvSpPr>
          <p:spPr>
            <a:xfrm>
              <a:off x="5668733" y="3011801"/>
              <a:ext cx="471668" cy="264016"/>
            </a:xfrm>
            <a:prstGeom prst="callout1">
              <a:avLst>
                <a:gd name="adj1" fmla="val 56643"/>
                <a:gd name="adj2" fmla="val 5272"/>
                <a:gd name="adj3" fmla="val 143969"/>
                <a:gd name="adj4" fmla="val -11885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TIM</a:t>
              </a:r>
            </a:p>
          </p:txBody>
        </p:sp>
        <p:sp>
          <p:nvSpPr>
            <p:cNvPr id="31" name="Callout: Line with No Border 30">
              <a:extLst>
                <a:ext uri="{FF2B5EF4-FFF2-40B4-BE49-F238E27FC236}">
                  <a16:creationId xmlns:a16="http://schemas.microsoft.com/office/drawing/2014/main" id="{AA258AB6-220A-419D-872A-5CC775BB17D4}"/>
                </a:ext>
              </a:extLst>
            </p:cNvPr>
            <p:cNvSpPr/>
            <p:nvPr/>
          </p:nvSpPr>
          <p:spPr>
            <a:xfrm>
              <a:off x="5714010" y="3414891"/>
              <a:ext cx="896079" cy="561824"/>
            </a:xfrm>
            <a:prstGeom prst="callout1">
              <a:avLst>
                <a:gd name="adj1" fmla="val 40523"/>
                <a:gd name="adj2" fmla="val 14146"/>
                <a:gd name="adj3" fmla="val 14756"/>
                <a:gd name="adj4" fmla="val -6647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Carbon Fiber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2026D1-54FE-45EF-8A00-F55B1EBEB5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1578" y="3747753"/>
              <a:ext cx="712855" cy="1760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llout: Line with No Border 37">
              <a:extLst>
                <a:ext uri="{FF2B5EF4-FFF2-40B4-BE49-F238E27FC236}">
                  <a16:creationId xmlns:a16="http://schemas.microsoft.com/office/drawing/2014/main" id="{63AF89CA-A8C5-477A-9A1F-164448A21FBC}"/>
                </a:ext>
              </a:extLst>
            </p:cNvPr>
            <p:cNvSpPr/>
            <p:nvPr/>
          </p:nvSpPr>
          <p:spPr>
            <a:xfrm>
              <a:off x="435743" y="3506777"/>
              <a:ext cx="896079" cy="383396"/>
            </a:xfrm>
            <a:prstGeom prst="callout1">
              <a:avLst>
                <a:gd name="adj1" fmla="val 86152"/>
                <a:gd name="adj2" fmla="val 120626"/>
                <a:gd name="adj3" fmla="val 70350"/>
                <a:gd name="adj4" fmla="val 8499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Carbon Foam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523DFC-3E51-4970-815A-A49B70E52E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2636" y="3630587"/>
              <a:ext cx="309248" cy="399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allout: Line with No Border 46">
              <a:extLst>
                <a:ext uri="{FF2B5EF4-FFF2-40B4-BE49-F238E27FC236}">
                  <a16:creationId xmlns:a16="http://schemas.microsoft.com/office/drawing/2014/main" id="{B7B6218C-386A-4F1F-AC9A-2931D0E84D7A}"/>
                </a:ext>
              </a:extLst>
            </p:cNvPr>
            <p:cNvSpPr/>
            <p:nvPr/>
          </p:nvSpPr>
          <p:spPr>
            <a:xfrm>
              <a:off x="2839769" y="4053697"/>
              <a:ext cx="896079" cy="383396"/>
            </a:xfrm>
            <a:prstGeom prst="callout1">
              <a:avLst>
                <a:gd name="adj1" fmla="val 62820"/>
                <a:gd name="adj2" fmla="val 11927"/>
                <a:gd name="adj3" fmla="val -68520"/>
                <a:gd name="adj4" fmla="val -7763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Cooling tubes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738D2C-4B89-4C13-86D8-D8D5AAE9C2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802" y="3781646"/>
              <a:ext cx="844744" cy="5296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picture containing meter&#10;&#10;Description automatically generated">
            <a:extLst>
              <a:ext uri="{FF2B5EF4-FFF2-40B4-BE49-F238E27FC236}">
                <a16:creationId xmlns:a16="http://schemas.microsoft.com/office/drawing/2014/main" id="{02EEF773-E53B-4515-A5C5-E90F65E94C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16806" r="20625" b="3194"/>
          <a:stretch/>
        </p:blipFill>
        <p:spPr>
          <a:xfrm>
            <a:off x="6963834" y="1753577"/>
            <a:ext cx="3859005" cy="396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08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4" y="813288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do we simulate Thermal Runaway?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4A4C6-997A-4471-AE70-5012D4A75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15EA5C9-A769-4A73-B4EF-96FED1808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2711665"/>
              </p:ext>
            </p:extLst>
          </p:nvPr>
        </p:nvGraphicFramePr>
        <p:xfrm>
          <a:off x="981497" y="1782673"/>
          <a:ext cx="4905069" cy="417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9E7B10-F132-4C1B-85B2-532380BABBF6}"/>
                  </a:ext>
                </a:extLst>
              </p:cNvPr>
              <p:cNvSpPr txBox="1"/>
              <p:nvPr/>
            </p:nvSpPr>
            <p:spPr>
              <a:xfrm>
                <a:off x="6428049" y="2573963"/>
                <a:ext cx="4847435" cy="805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9E7B10-F132-4C1B-85B2-532380BAB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049" y="2573963"/>
                <a:ext cx="4847435" cy="805220"/>
              </a:xfrm>
              <a:prstGeom prst="rect">
                <a:avLst/>
              </a:prstGeom>
              <a:blipFill>
                <a:blip r:embed="rId7"/>
                <a:stretch>
                  <a:fillRect b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C6DF988-246A-4F56-8F69-2BAD7D1E8A31}"/>
              </a:ext>
            </a:extLst>
          </p:cNvPr>
          <p:cNvSpPr txBox="1"/>
          <p:nvPr/>
        </p:nvSpPr>
        <p:spPr>
          <a:xfrm>
            <a:off x="6582079" y="1984772"/>
            <a:ext cx="384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calculated by the equation</a:t>
            </a:r>
            <a:r>
              <a:rPr lang="en-US" sz="1600" dirty="0"/>
              <a:t>*</a:t>
            </a:r>
            <a:r>
              <a:rPr lang="en-US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A7C369-6CD0-41CE-9B81-20FC7AA3FFCF}"/>
              </a:ext>
            </a:extLst>
          </p:cNvPr>
          <p:cNvSpPr txBox="1"/>
          <p:nvPr/>
        </p:nvSpPr>
        <p:spPr>
          <a:xfrm>
            <a:off x="695513" y="6191934"/>
            <a:ext cx="2385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*Equation from “Analytic model of thermal runaway in silicon detectors,” Beck &amp; </a:t>
            </a:r>
            <a:r>
              <a:rPr lang="en-US" sz="1100" dirty="0" err="1"/>
              <a:t>Viehhauser</a:t>
            </a:r>
            <a:r>
              <a:rPr lang="en-US" sz="1100" dirty="0"/>
              <a:t>, 2010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4AC3AD3-AB0F-4316-A95F-4082DD3F32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890471"/>
              </p:ext>
            </p:extLst>
          </p:nvPr>
        </p:nvGraphicFramePr>
        <p:xfrm>
          <a:off x="5998243" y="4383719"/>
          <a:ext cx="2853524" cy="2337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1F02CDA-CE0F-4753-939B-D22B6E4617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3879238"/>
              </p:ext>
            </p:extLst>
          </p:nvPr>
        </p:nvGraphicFramePr>
        <p:xfrm>
          <a:off x="8754638" y="4383719"/>
          <a:ext cx="2853525" cy="203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2365A8-E029-43CA-BC09-40DC326A1BB6}"/>
              </a:ext>
            </a:extLst>
          </p:cNvPr>
          <p:cNvCxnSpPr>
            <a:cxnSpLocks/>
          </p:cNvCxnSpPr>
          <p:nvPr/>
        </p:nvCxnSpPr>
        <p:spPr>
          <a:xfrm>
            <a:off x="8851767" y="4303986"/>
            <a:ext cx="0" cy="186821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E49D5-9A89-402D-86D9-C9E098942D81}"/>
              </a:ext>
            </a:extLst>
          </p:cNvPr>
          <p:cNvCxnSpPr>
            <a:cxnSpLocks/>
          </p:cNvCxnSpPr>
          <p:nvPr/>
        </p:nvCxnSpPr>
        <p:spPr>
          <a:xfrm>
            <a:off x="6056722" y="4303986"/>
            <a:ext cx="543976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07A746-E9B5-45B7-AAE1-6F08ABA2E112}"/>
              </a:ext>
            </a:extLst>
          </p:cNvPr>
          <p:cNvCxnSpPr>
            <a:cxnSpLocks/>
          </p:cNvCxnSpPr>
          <p:nvPr/>
        </p:nvCxnSpPr>
        <p:spPr>
          <a:xfrm>
            <a:off x="6066148" y="4303986"/>
            <a:ext cx="0" cy="186821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672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1" y="790420"/>
            <a:ext cx="8959893" cy="597237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runaway LabVIEW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458EA-B14C-4B3C-8807-6F78CC8D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FF134B-00C3-42F4-820C-467124E27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64" y="1590948"/>
            <a:ext cx="9688265" cy="4377960"/>
          </a:xfrm>
          <a:prstGeom prst="rect">
            <a:avLst/>
          </a:prstGeom>
        </p:spPr>
      </p:pic>
      <p:pic>
        <p:nvPicPr>
          <p:cNvPr id="4" name="Picture 3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B45D0514-54B5-45C6-8C23-2D84056FA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46" y="1546594"/>
            <a:ext cx="9867900" cy="44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45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6" y="940776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19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E56257B-2356-487C-857E-3E2A98DC7D7F}"/>
              </a:ext>
            </a:extLst>
          </p:cNvPr>
          <p:cNvSpPr txBox="1">
            <a:spLocks/>
          </p:cNvSpPr>
          <p:nvPr/>
        </p:nvSpPr>
        <p:spPr>
          <a:xfrm>
            <a:off x="1093177" y="1951890"/>
            <a:ext cx="9955822" cy="3965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B1BEE9-EF7C-4334-B394-35B14A6E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Achieved a reproducible and systematic method for generating thermal runaway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Simulating runaway allows us to determine the stable operating range for our final detector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decisions on the final parameters of the mechanical structure of TFPX will be based on their thermal performance as determined through runaway testing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Long term goals: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Runaway testing on full-sized Dees with asymmetrically heated replica modules to fully model the detector environment</a:t>
            </a:r>
          </a:p>
        </p:txBody>
      </p:sp>
    </p:spTree>
    <p:extLst>
      <p:ext uri="{BB962C8B-B14F-4D97-AF65-F5344CB8AC3E}">
        <p14:creationId xmlns:p14="http://schemas.microsoft.com/office/powerpoint/2010/main" val="1640775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6" y="950203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Outline: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23" name="Title 1">
            <a:extLst>
              <a:ext uri="{FF2B5EF4-FFF2-40B4-BE49-F238E27FC236}">
                <a16:creationId xmlns:a16="http://schemas.microsoft.com/office/drawing/2014/main" id="{F31C4E2C-2F4A-48E5-9383-788BFB43F0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1099436"/>
              </p:ext>
            </p:extLst>
          </p:nvPr>
        </p:nvGraphicFramePr>
        <p:xfrm>
          <a:off x="1093177" y="1951890"/>
          <a:ext cx="9955822" cy="396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5115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C75B1D-4749-49A1-8553-FD296DD7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8ECCF6-3858-46C9-8F9F-C06506CC3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1" y="1371600"/>
            <a:ext cx="9486899" cy="411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7B29D-8D02-4CB6-BD54-160F1220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529" y="2085788"/>
            <a:ext cx="6884895" cy="14966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595959"/>
                </a:solidFill>
              </a:rPr>
              <a:t>Thank you!</a:t>
            </a:r>
            <a:endParaRPr lang="en-US" sz="4400" kern="1200" dirty="0">
              <a:solidFill>
                <a:srgbClr val="59595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63C14-B78C-4ADC-BEE1-DC6E3E51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0" y="3948056"/>
            <a:ext cx="6096000" cy="8301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>
                <a:solidFill>
                  <a:srgbClr val="595959"/>
                </a:solidFill>
              </a:rPr>
              <a:t>Comments / questions</a:t>
            </a:r>
            <a:r>
              <a:rPr lang="en-US" sz="2800" kern="120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?</a:t>
            </a:r>
            <a:endParaRPr lang="en-US" sz="2000" kern="1200" dirty="0">
              <a:solidFill>
                <a:srgbClr val="59595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B7CDE-2630-4659-8766-DE5CA449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780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94A4C6-997A-4471-AE70-5012D4A752B2}" type="slidenum">
              <a:rPr lang="en-US" sz="900"/>
              <a:pPr>
                <a:spcAft>
                  <a:spcPts val="600"/>
                </a:spcAft>
              </a:pPr>
              <a:t>20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9010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CMS/TFPX?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94A4C6-997A-4471-AE70-5012D4A752B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40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6" y="896386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Compact Muon Solenoid (CMS)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77CE772-04F9-4669-A968-64BF47130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82" y="566859"/>
            <a:ext cx="7928692" cy="56009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2D1563-9051-4828-B642-996ACDBE7DBE}"/>
              </a:ext>
            </a:extLst>
          </p:cNvPr>
          <p:cNvCxnSpPr>
            <a:cxnSpLocks/>
          </p:cNvCxnSpPr>
          <p:nvPr/>
        </p:nvCxnSpPr>
        <p:spPr>
          <a:xfrm flipH="1">
            <a:off x="8278371" y="2651760"/>
            <a:ext cx="2176269" cy="1037056"/>
          </a:xfrm>
          <a:prstGeom prst="straightConnector1">
            <a:avLst/>
          </a:prstGeom>
          <a:ln w="12700"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BDB051-F01F-4876-9BED-40734D4DBA6D}"/>
              </a:ext>
            </a:extLst>
          </p:cNvPr>
          <p:cNvCxnSpPr>
            <a:cxnSpLocks/>
          </p:cNvCxnSpPr>
          <p:nvPr/>
        </p:nvCxnSpPr>
        <p:spPr>
          <a:xfrm flipV="1">
            <a:off x="5658787" y="4047344"/>
            <a:ext cx="1765656" cy="13431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79B3D7-D35A-4271-A12D-67AB9A03D0F0}"/>
              </a:ext>
            </a:extLst>
          </p:cNvPr>
          <p:cNvCxnSpPr/>
          <p:nvPr/>
        </p:nvCxnSpPr>
        <p:spPr>
          <a:xfrm flipH="1">
            <a:off x="7981013" y="1496262"/>
            <a:ext cx="944381" cy="98632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A906D0-28CF-4075-844F-194E986CB04E}"/>
              </a:ext>
            </a:extLst>
          </p:cNvPr>
          <p:cNvCxnSpPr>
            <a:cxnSpLocks/>
          </p:cNvCxnSpPr>
          <p:nvPr/>
        </p:nvCxnSpPr>
        <p:spPr>
          <a:xfrm>
            <a:off x="8925394" y="1496262"/>
            <a:ext cx="239728" cy="12155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84ABA95-4AA8-4009-B86F-EA5FE50C115B}"/>
              </a:ext>
            </a:extLst>
          </p:cNvPr>
          <p:cNvSpPr/>
          <p:nvPr/>
        </p:nvSpPr>
        <p:spPr>
          <a:xfrm rot="1562075">
            <a:off x="7220223" y="3501325"/>
            <a:ext cx="673874" cy="5123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9CA4CE-F684-4BDE-8A62-14D132174AE2}"/>
              </a:ext>
            </a:extLst>
          </p:cNvPr>
          <p:cNvCxnSpPr>
            <a:cxnSpLocks/>
          </p:cNvCxnSpPr>
          <p:nvPr/>
        </p:nvCxnSpPr>
        <p:spPr>
          <a:xfrm>
            <a:off x="4232192" y="3367349"/>
            <a:ext cx="2993473" cy="3397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CCA2E2-4E1F-4427-86AC-E539A7C473EE}"/>
              </a:ext>
            </a:extLst>
          </p:cNvPr>
          <p:cNvSpPr txBox="1"/>
          <p:nvPr/>
        </p:nvSpPr>
        <p:spPr>
          <a:xfrm>
            <a:off x="10425120" y="2316688"/>
            <a:ext cx="108222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Hadron Calorimeter (HCAL)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D87EC9-A82C-4C06-87DF-8D6DA00AF731}"/>
              </a:ext>
            </a:extLst>
          </p:cNvPr>
          <p:cNvSpPr txBox="1"/>
          <p:nvPr/>
        </p:nvSpPr>
        <p:spPr>
          <a:xfrm>
            <a:off x="8652036" y="1030850"/>
            <a:ext cx="94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Muon Detector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F0BE65-4974-4B90-8E3A-81A87EB88D4C}"/>
              </a:ext>
            </a:extLst>
          </p:cNvPr>
          <p:cNvSpPr txBox="1"/>
          <p:nvPr/>
        </p:nvSpPr>
        <p:spPr>
          <a:xfrm>
            <a:off x="4853938" y="5368450"/>
            <a:ext cx="1242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Electromagnetic Calorimeter (ECAL)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9F9D35-0C2C-4D88-BDCF-75C631915E33}"/>
              </a:ext>
            </a:extLst>
          </p:cNvPr>
          <p:cNvSpPr txBox="1"/>
          <p:nvPr/>
        </p:nvSpPr>
        <p:spPr>
          <a:xfrm>
            <a:off x="3508369" y="3162228"/>
            <a:ext cx="928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Tracker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7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77CE772-04F9-4669-A968-64BF47130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82" y="566859"/>
            <a:ext cx="7928692" cy="5600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6" y="940776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CMS / Tracker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5</a:t>
            </a:fld>
            <a:endParaRPr lang="en-US"/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3136E0C7-FF30-46D0-ADA2-5DB48C153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3" y="3071190"/>
            <a:ext cx="4282883" cy="3086195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84ABA95-4AA8-4009-B86F-EA5FE50C115B}"/>
              </a:ext>
            </a:extLst>
          </p:cNvPr>
          <p:cNvSpPr/>
          <p:nvPr/>
        </p:nvSpPr>
        <p:spPr>
          <a:xfrm rot="1562075">
            <a:off x="7220223" y="3501325"/>
            <a:ext cx="673874" cy="5123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2C0AA0-9C59-4B24-B5A4-696157F365F5}"/>
              </a:ext>
            </a:extLst>
          </p:cNvPr>
          <p:cNvCxnSpPr>
            <a:stCxn id="23" idx="1"/>
          </p:cNvCxnSpPr>
          <p:nvPr/>
        </p:nvCxnSpPr>
        <p:spPr>
          <a:xfrm flipH="1" flipV="1">
            <a:off x="4591878" y="2902226"/>
            <a:ext cx="2830714" cy="5879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F0FA07-4240-4BEC-A9B8-F2BD333B90A7}"/>
              </a:ext>
            </a:extLst>
          </p:cNvPr>
          <p:cNvCxnSpPr>
            <a:stCxn id="23" idx="5"/>
          </p:cNvCxnSpPr>
          <p:nvPr/>
        </p:nvCxnSpPr>
        <p:spPr>
          <a:xfrm flipH="1">
            <a:off x="4840357" y="4024837"/>
            <a:ext cx="2851371" cy="9646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41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6" y="940776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Tracker / TFPX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ADF9B4E-E0A9-42AF-92B3-239E8EEFF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3" y="2459906"/>
            <a:ext cx="5131197" cy="3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92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6" y="940776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Tracker / TFPX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ADF9B4E-E0A9-42AF-92B3-239E8EEFF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3" y="2459906"/>
            <a:ext cx="5131197" cy="369748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E6094D-24CF-412E-9016-D5C1C5504816}"/>
              </a:ext>
            </a:extLst>
          </p:cNvPr>
          <p:cNvSpPr/>
          <p:nvPr/>
        </p:nvSpPr>
        <p:spPr>
          <a:xfrm>
            <a:off x="2435087" y="2782957"/>
            <a:ext cx="2087217" cy="4472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238F400-0EE8-4C52-AF4A-60190D5C2F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769624"/>
              </p:ext>
            </p:extLst>
          </p:nvPr>
        </p:nvGraphicFramePr>
        <p:xfrm>
          <a:off x="5722444" y="1208291"/>
          <a:ext cx="3894507" cy="4441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A0D5E6A-948E-4739-928A-1BEECA005CDC}"/>
              </a:ext>
            </a:extLst>
          </p:cNvPr>
          <p:cNvSpPr txBox="1"/>
          <p:nvPr/>
        </p:nvSpPr>
        <p:spPr>
          <a:xfrm>
            <a:off x="8730295" y="4865421"/>
            <a:ext cx="2086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*Structure needs to be radiation hardy!</a:t>
            </a:r>
          </a:p>
        </p:txBody>
      </p:sp>
    </p:spTree>
    <p:extLst>
      <p:ext uri="{BB962C8B-B14F-4D97-AF65-F5344CB8AC3E}">
        <p14:creationId xmlns:p14="http://schemas.microsoft.com/office/powerpoint/2010/main" val="65454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Thermal Runaway?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89019" y="6356350"/>
            <a:ext cx="126881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94A4C6-997A-4471-AE70-5012D4A752B2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2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B7B08-A5F8-49DC-A8A5-8F305089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76" y="940776"/>
            <a:ext cx="10005645" cy="75613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Thermal Runaway? (Chemistry)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B0B6F-0048-439A-B1A5-B67294BE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4A4C6-997A-4471-AE70-5012D4A752B2}" type="slidenum">
              <a:rPr lang="en-US" smtClean="0"/>
              <a:t>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E56257B-2356-487C-857E-3E2A98DC7D7F}"/>
              </a:ext>
            </a:extLst>
          </p:cNvPr>
          <p:cNvSpPr txBox="1">
            <a:spLocks/>
          </p:cNvSpPr>
          <p:nvPr/>
        </p:nvSpPr>
        <p:spPr>
          <a:xfrm>
            <a:off x="5184293" y="1892869"/>
            <a:ext cx="1823409" cy="6113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D428F59-5AB1-4CC6-A56C-EF7E74D23C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171288"/>
              </p:ext>
            </p:extLst>
          </p:nvPr>
        </p:nvGraphicFramePr>
        <p:xfrm>
          <a:off x="3766869" y="1951891"/>
          <a:ext cx="4658255" cy="396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7942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4363</TotalTime>
  <Words>520</Words>
  <Application>Microsoft Office PowerPoint</Application>
  <PresentationFormat>Widescreen</PresentationFormat>
  <Paragraphs>107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Office Theme</vt:lpstr>
      <vt:lpstr>Thermal Runaway Studies for the CMS TFPX Phase-II Upgrade</vt:lpstr>
      <vt:lpstr>Outline:</vt:lpstr>
      <vt:lpstr>What is CMS/TFPX?</vt:lpstr>
      <vt:lpstr>Compact Muon Solenoid (CMS)</vt:lpstr>
      <vt:lpstr>CMS / Tracker</vt:lpstr>
      <vt:lpstr>Tracker / TFPX</vt:lpstr>
      <vt:lpstr>Tracker / TFPX</vt:lpstr>
      <vt:lpstr>What is Thermal Runaway?</vt:lpstr>
      <vt:lpstr>What is Thermal Runaway? (Chemistry)</vt:lpstr>
      <vt:lpstr>What is Thermal Runaway? (TFPX)</vt:lpstr>
      <vt:lpstr>How do we prevent runaway?</vt:lpstr>
      <vt:lpstr>Tracker / TFPX</vt:lpstr>
      <vt:lpstr>TFPX “Dee”</vt:lpstr>
      <vt:lpstr>How do we prevent Thermal Runaway?</vt:lpstr>
      <vt:lpstr>How do we simulate runaway?</vt:lpstr>
      <vt:lpstr>How do we simulate Thermal Runaway?</vt:lpstr>
      <vt:lpstr>How do we simulate Thermal Runaway?</vt:lpstr>
      <vt:lpstr>Current runaway LabVIEW program</vt:lpstr>
      <vt:lpstr>Conclusions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ekd</dc:title>
  <dc:creator>Kevin Souhrada</dc:creator>
  <cp:lastModifiedBy>Kevin Souhrada</cp:lastModifiedBy>
  <cp:revision>63</cp:revision>
  <dcterms:created xsi:type="dcterms:W3CDTF">2021-06-02T21:15:18Z</dcterms:created>
  <dcterms:modified xsi:type="dcterms:W3CDTF">2021-08-13T21:53:32Z</dcterms:modified>
</cp:coreProperties>
</file>