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9" r:id="rId2"/>
    <p:sldMasterId id="2147484143" r:id="rId3"/>
  </p:sldMasterIdLst>
  <p:notesMasterIdLst>
    <p:notesMasterId r:id="rId37"/>
  </p:notesMasterIdLst>
  <p:handoutMasterIdLst>
    <p:handoutMasterId r:id="rId38"/>
  </p:handoutMasterIdLst>
  <p:sldIdLst>
    <p:sldId id="294" r:id="rId4"/>
    <p:sldId id="275" r:id="rId5"/>
    <p:sldId id="343" r:id="rId6"/>
    <p:sldId id="304" r:id="rId7"/>
    <p:sldId id="305" r:id="rId8"/>
    <p:sldId id="307" r:id="rId9"/>
    <p:sldId id="311" r:id="rId10"/>
    <p:sldId id="328" r:id="rId11"/>
    <p:sldId id="330" r:id="rId12"/>
    <p:sldId id="329" r:id="rId13"/>
    <p:sldId id="331" r:id="rId14"/>
    <p:sldId id="310" r:id="rId15"/>
    <p:sldId id="312" r:id="rId16"/>
    <p:sldId id="326" r:id="rId17"/>
    <p:sldId id="327" r:id="rId18"/>
    <p:sldId id="315" r:id="rId19"/>
    <p:sldId id="341" r:id="rId20"/>
    <p:sldId id="314" r:id="rId21"/>
    <p:sldId id="321" r:id="rId22"/>
    <p:sldId id="322" r:id="rId23"/>
    <p:sldId id="323" r:id="rId24"/>
    <p:sldId id="324" r:id="rId25"/>
    <p:sldId id="316" r:id="rId26"/>
    <p:sldId id="317" r:id="rId27"/>
    <p:sldId id="320" r:id="rId28"/>
    <p:sldId id="340" r:id="rId29"/>
    <p:sldId id="339" r:id="rId30"/>
    <p:sldId id="338" r:id="rId31"/>
    <p:sldId id="337" r:id="rId32"/>
    <p:sldId id="336" r:id="rId33"/>
    <p:sldId id="335" r:id="rId34"/>
    <p:sldId id="334" r:id="rId35"/>
    <p:sldId id="332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004C97"/>
    <a:srgbClr val="63666A"/>
    <a:srgbClr val="505050"/>
    <a:srgbClr val="50504E"/>
    <a:srgbClr val="4E4E4E"/>
    <a:srgbClr val="404040"/>
    <a:srgbClr val="99D6EA"/>
    <a:srgbClr val="A7A8A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EB2D0E-8D98-4CAD-BA62-6D03868BA28B}" v="87" dt="2021-08-16T16:42:02.1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3"/>
  </p:normalViewPr>
  <p:slideViewPr>
    <p:cSldViewPr snapToGrid="0" snapToObjects="1" showGuides="1">
      <p:cViewPr varScale="1">
        <p:scale>
          <a:sx n="86" d="100"/>
          <a:sy n="86" d="100"/>
        </p:scale>
        <p:origin x="1378" y="5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e Chavez" userId="69962c6d01ef847e" providerId="LiveId" clId="{CCEB2D0E-8D98-4CAD-BA62-6D03868BA28B}"/>
    <pc:docChg chg="undo custSel delSld modSld">
      <pc:chgData name="Elise Chavez" userId="69962c6d01ef847e" providerId="LiveId" clId="{CCEB2D0E-8D98-4CAD-BA62-6D03868BA28B}" dt="2021-08-17T04:08:18.711" v="675" actId="20577"/>
      <pc:docMkLst>
        <pc:docMk/>
      </pc:docMkLst>
      <pc:sldChg chg="modSp mod">
        <pc:chgData name="Elise Chavez" userId="69962c6d01ef847e" providerId="LiveId" clId="{CCEB2D0E-8D98-4CAD-BA62-6D03868BA28B}" dt="2021-08-10T15:32:56.363" v="72" actId="20577"/>
        <pc:sldMkLst>
          <pc:docMk/>
          <pc:sldMk cId="3784689877" sldId="275"/>
        </pc:sldMkLst>
        <pc:spChg chg="mod">
          <ac:chgData name="Elise Chavez" userId="69962c6d01ef847e" providerId="LiveId" clId="{CCEB2D0E-8D98-4CAD-BA62-6D03868BA28B}" dt="2021-08-10T15:32:56.363" v="72" actId="20577"/>
          <ac:spMkLst>
            <pc:docMk/>
            <pc:sldMk cId="3784689877" sldId="275"/>
            <ac:spMk id="6" creationId="{00000000-0000-0000-0000-000000000000}"/>
          </ac:spMkLst>
        </pc:spChg>
      </pc:sldChg>
      <pc:sldChg chg="modSp mod">
        <pc:chgData name="Elise Chavez" userId="69962c6d01ef847e" providerId="LiveId" clId="{CCEB2D0E-8D98-4CAD-BA62-6D03868BA28B}" dt="2021-08-10T15:26:00.712" v="65" actId="20577"/>
        <pc:sldMkLst>
          <pc:docMk/>
          <pc:sldMk cId="1989597527" sldId="294"/>
        </pc:sldMkLst>
        <pc:spChg chg="mod">
          <ac:chgData name="Elise Chavez" userId="69962c6d01ef847e" providerId="LiveId" clId="{CCEB2D0E-8D98-4CAD-BA62-6D03868BA28B}" dt="2021-08-10T15:26:00.712" v="65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addSp modSp mod">
        <pc:chgData name="Elise Chavez" userId="69962c6d01ef847e" providerId="LiveId" clId="{CCEB2D0E-8D98-4CAD-BA62-6D03868BA28B}" dt="2021-08-10T17:55:13.215" v="195" actId="1076"/>
        <pc:sldMkLst>
          <pc:docMk/>
          <pc:sldMk cId="374028148" sldId="304"/>
        </pc:sldMkLst>
        <pc:spChg chg="mod">
          <ac:chgData name="Elise Chavez" userId="69962c6d01ef847e" providerId="LiveId" clId="{CCEB2D0E-8D98-4CAD-BA62-6D03868BA28B}" dt="2021-08-10T17:55:08.560" v="194" actId="20577"/>
          <ac:spMkLst>
            <pc:docMk/>
            <pc:sldMk cId="374028148" sldId="304"/>
            <ac:spMk id="6" creationId="{00000000-0000-0000-0000-000000000000}"/>
          </ac:spMkLst>
        </pc:spChg>
        <pc:picChg chg="add mod">
          <ac:chgData name="Elise Chavez" userId="69962c6d01ef847e" providerId="LiveId" clId="{CCEB2D0E-8D98-4CAD-BA62-6D03868BA28B}" dt="2021-08-10T17:55:13.215" v="195" actId="1076"/>
          <ac:picMkLst>
            <pc:docMk/>
            <pc:sldMk cId="374028148" sldId="304"/>
            <ac:picMk id="17" creationId="{47E2B323-DC81-4018-94B7-3DC6207DE37E}"/>
          </ac:picMkLst>
        </pc:picChg>
      </pc:sldChg>
      <pc:sldChg chg="modSp mod">
        <pc:chgData name="Elise Chavez" userId="69962c6d01ef847e" providerId="LiveId" clId="{CCEB2D0E-8D98-4CAD-BA62-6D03868BA28B}" dt="2021-08-10T17:55:18.798" v="200" actId="20577"/>
        <pc:sldMkLst>
          <pc:docMk/>
          <pc:sldMk cId="124299005" sldId="305"/>
        </pc:sldMkLst>
        <pc:spChg chg="mod">
          <ac:chgData name="Elise Chavez" userId="69962c6d01ef847e" providerId="LiveId" clId="{CCEB2D0E-8D98-4CAD-BA62-6D03868BA28B}" dt="2021-08-10T17:55:18.798" v="200" actId="20577"/>
          <ac:spMkLst>
            <pc:docMk/>
            <pc:sldMk cId="124299005" sldId="305"/>
            <ac:spMk id="6" creationId="{00000000-0000-0000-0000-000000000000}"/>
          </ac:spMkLst>
        </pc:spChg>
      </pc:sldChg>
      <pc:sldChg chg="addSp delSp modSp mod">
        <pc:chgData name="Elise Chavez" userId="69962c6d01ef847e" providerId="LiveId" clId="{CCEB2D0E-8D98-4CAD-BA62-6D03868BA28B}" dt="2021-08-16T16:35:26.986" v="387" actId="1076"/>
        <pc:sldMkLst>
          <pc:docMk/>
          <pc:sldMk cId="3997078371" sldId="310"/>
        </pc:sldMkLst>
        <pc:spChg chg="mod">
          <ac:chgData name="Elise Chavez" userId="69962c6d01ef847e" providerId="LiveId" clId="{CCEB2D0E-8D98-4CAD-BA62-6D03868BA28B}" dt="2021-08-12T15:32:13.172" v="228" actId="14100"/>
          <ac:spMkLst>
            <pc:docMk/>
            <pc:sldMk cId="3997078371" sldId="310"/>
            <ac:spMk id="8" creationId="{D1B165DF-B669-4F33-9D59-0BD9F02D6F29}"/>
          </ac:spMkLst>
        </pc:spChg>
        <pc:spChg chg="add del mod">
          <ac:chgData name="Elise Chavez" userId="69962c6d01ef847e" providerId="LiveId" clId="{CCEB2D0E-8D98-4CAD-BA62-6D03868BA28B}" dt="2021-08-16T16:35:15.728" v="383" actId="478"/>
          <ac:spMkLst>
            <pc:docMk/>
            <pc:sldMk cId="3997078371" sldId="310"/>
            <ac:spMk id="9" creationId="{D79D2780-BF9F-4E30-B5A8-E4D32B3ED89D}"/>
          </ac:spMkLst>
        </pc:spChg>
        <pc:picChg chg="del">
          <ac:chgData name="Elise Chavez" userId="69962c6d01ef847e" providerId="LiveId" clId="{CCEB2D0E-8D98-4CAD-BA62-6D03868BA28B}" dt="2021-08-16T16:35:09.463" v="381" actId="478"/>
          <ac:picMkLst>
            <pc:docMk/>
            <pc:sldMk cId="3997078371" sldId="310"/>
            <ac:picMk id="6" creationId="{B1C7316D-CC26-4DE4-90CF-E0D98FA6C304}"/>
          </ac:picMkLst>
        </pc:picChg>
        <pc:picChg chg="add mod">
          <ac:chgData name="Elise Chavez" userId="69962c6d01ef847e" providerId="LiveId" clId="{CCEB2D0E-8D98-4CAD-BA62-6D03868BA28B}" dt="2021-08-16T16:35:26.986" v="387" actId="1076"/>
          <ac:picMkLst>
            <pc:docMk/>
            <pc:sldMk cId="3997078371" sldId="310"/>
            <ac:picMk id="10" creationId="{A7A65E43-BA9B-4B88-AA92-FC8A3DE68BF5}"/>
          </ac:picMkLst>
        </pc:picChg>
      </pc:sldChg>
      <pc:sldChg chg="addSp modSp mod">
        <pc:chgData name="Elise Chavez" userId="69962c6d01ef847e" providerId="LiveId" clId="{CCEB2D0E-8D98-4CAD-BA62-6D03868BA28B}" dt="2021-08-10T17:50:35.286" v="122" actId="1076"/>
        <pc:sldMkLst>
          <pc:docMk/>
          <pc:sldMk cId="216760014" sldId="311"/>
        </pc:sldMkLst>
        <pc:spChg chg="add mod">
          <ac:chgData name="Elise Chavez" userId="69962c6d01ef847e" providerId="LiveId" clId="{CCEB2D0E-8D98-4CAD-BA62-6D03868BA28B}" dt="2021-08-10T17:49:37.030" v="110" actId="1076"/>
          <ac:spMkLst>
            <pc:docMk/>
            <pc:sldMk cId="216760014" sldId="311"/>
            <ac:spMk id="2" creationId="{DA9AEE8A-D1F5-4B9E-A956-465901462A7F}"/>
          </ac:spMkLst>
        </pc:spChg>
        <pc:spChg chg="add mod">
          <ac:chgData name="Elise Chavez" userId="69962c6d01ef847e" providerId="LiveId" clId="{CCEB2D0E-8D98-4CAD-BA62-6D03868BA28B}" dt="2021-08-10T17:50:35.286" v="122" actId="1076"/>
          <ac:spMkLst>
            <pc:docMk/>
            <pc:sldMk cId="216760014" sldId="311"/>
            <ac:spMk id="14" creationId="{2551425E-9EB8-4360-A373-77A6DD7E03E5}"/>
          </ac:spMkLst>
        </pc:spChg>
        <pc:picChg chg="mod">
          <ac:chgData name="Elise Chavez" userId="69962c6d01ef847e" providerId="LiveId" clId="{CCEB2D0E-8D98-4CAD-BA62-6D03868BA28B}" dt="2021-08-10T17:50:30.073" v="120" actId="1076"/>
          <ac:picMkLst>
            <pc:docMk/>
            <pc:sldMk cId="216760014" sldId="311"/>
            <ac:picMk id="8" creationId="{313310E9-51F3-47C8-8AD3-B884622ADF1C}"/>
          </ac:picMkLst>
        </pc:picChg>
      </pc:sldChg>
      <pc:sldChg chg="modSp">
        <pc:chgData name="Elise Chavez" userId="69962c6d01ef847e" providerId="LiveId" clId="{CCEB2D0E-8D98-4CAD-BA62-6D03868BA28B}" dt="2021-08-16T16:36:01.586" v="431" actId="20577"/>
        <pc:sldMkLst>
          <pc:docMk/>
          <pc:sldMk cId="1755991005" sldId="312"/>
        </pc:sldMkLst>
        <pc:spChg chg="mod">
          <ac:chgData name="Elise Chavez" userId="69962c6d01ef847e" providerId="LiveId" clId="{CCEB2D0E-8D98-4CAD-BA62-6D03868BA28B}" dt="2021-08-16T16:36:01.586" v="431" actId="20577"/>
          <ac:spMkLst>
            <pc:docMk/>
            <pc:sldMk cId="1755991005" sldId="312"/>
            <ac:spMk id="6" creationId="{00000000-0000-0000-0000-000000000000}"/>
          </ac:spMkLst>
        </pc:spChg>
      </pc:sldChg>
      <pc:sldChg chg="addSp delSp modSp mod">
        <pc:chgData name="Elise Chavez" userId="69962c6d01ef847e" providerId="LiveId" clId="{CCEB2D0E-8D98-4CAD-BA62-6D03868BA28B}" dt="2021-08-16T16:39:01.605" v="449" actId="1076"/>
        <pc:sldMkLst>
          <pc:docMk/>
          <pc:sldMk cId="3261588561" sldId="314"/>
        </pc:sldMkLst>
        <pc:spChg chg="add del mod">
          <ac:chgData name="Elise Chavez" userId="69962c6d01ef847e" providerId="LiveId" clId="{CCEB2D0E-8D98-4CAD-BA62-6D03868BA28B}" dt="2021-08-16T16:38:49.865" v="445" actId="478"/>
          <ac:spMkLst>
            <pc:docMk/>
            <pc:sldMk cId="3261588561" sldId="314"/>
            <ac:spMk id="8" creationId="{7D43B723-DD6A-408D-B48B-C4AA23CAD67E}"/>
          </ac:spMkLst>
        </pc:spChg>
        <pc:picChg chg="add mod">
          <ac:chgData name="Elise Chavez" userId="69962c6d01ef847e" providerId="LiveId" clId="{CCEB2D0E-8D98-4CAD-BA62-6D03868BA28B}" dt="2021-08-16T16:39:01.605" v="449" actId="1076"/>
          <ac:picMkLst>
            <pc:docMk/>
            <pc:sldMk cId="3261588561" sldId="314"/>
            <ac:picMk id="6" creationId="{1C7EA20D-48EF-4AC4-9F80-0F2B19ADF3BD}"/>
          </ac:picMkLst>
        </pc:picChg>
        <pc:picChg chg="del">
          <ac:chgData name="Elise Chavez" userId="69962c6d01ef847e" providerId="LiveId" clId="{CCEB2D0E-8D98-4CAD-BA62-6D03868BA28B}" dt="2021-08-16T16:38:36.113" v="440" actId="478"/>
          <ac:picMkLst>
            <pc:docMk/>
            <pc:sldMk cId="3261588561" sldId="314"/>
            <ac:picMk id="12" creationId="{EC390637-40CB-45A4-AF74-40E230119FF9}"/>
          </ac:picMkLst>
        </pc:picChg>
      </pc:sldChg>
      <pc:sldChg chg="addSp modSp mod">
        <pc:chgData name="Elise Chavez" userId="69962c6d01ef847e" providerId="LiveId" clId="{CCEB2D0E-8D98-4CAD-BA62-6D03868BA28B}" dt="2021-08-10T17:52:47.676" v="147" actId="1076"/>
        <pc:sldMkLst>
          <pc:docMk/>
          <pc:sldMk cId="3912209836" sldId="315"/>
        </pc:sldMkLst>
        <pc:spChg chg="add mod">
          <ac:chgData name="Elise Chavez" userId="69962c6d01ef847e" providerId="LiveId" clId="{CCEB2D0E-8D98-4CAD-BA62-6D03868BA28B}" dt="2021-08-10T17:52:47.676" v="147" actId="1076"/>
          <ac:spMkLst>
            <pc:docMk/>
            <pc:sldMk cId="3912209836" sldId="315"/>
            <ac:spMk id="8" creationId="{DF56AE36-67B7-480F-A21B-41FBB4587E10}"/>
          </ac:spMkLst>
        </pc:spChg>
      </pc:sldChg>
      <pc:sldChg chg="addSp delSp modSp mod">
        <pc:chgData name="Elise Chavez" userId="69962c6d01ef847e" providerId="LiveId" clId="{CCEB2D0E-8D98-4CAD-BA62-6D03868BA28B}" dt="2021-08-16T16:42:02.116" v="491"/>
        <pc:sldMkLst>
          <pc:docMk/>
          <pc:sldMk cId="3797548040" sldId="316"/>
        </pc:sldMkLst>
        <pc:spChg chg="add del mod">
          <ac:chgData name="Elise Chavez" userId="69962c6d01ef847e" providerId="LiveId" clId="{CCEB2D0E-8D98-4CAD-BA62-6D03868BA28B}" dt="2021-08-16T16:40:42.197" v="474" actId="478"/>
          <ac:spMkLst>
            <pc:docMk/>
            <pc:sldMk cId="3797548040" sldId="316"/>
            <ac:spMk id="8" creationId="{1C070C1A-9A22-420C-81AE-9A12225A7AFC}"/>
          </ac:spMkLst>
        </pc:spChg>
        <pc:picChg chg="del">
          <ac:chgData name="Elise Chavez" userId="69962c6d01ef847e" providerId="LiveId" clId="{CCEB2D0E-8D98-4CAD-BA62-6D03868BA28B}" dt="2021-08-16T16:40:38.892" v="473" actId="478"/>
          <ac:picMkLst>
            <pc:docMk/>
            <pc:sldMk cId="3797548040" sldId="316"/>
            <ac:picMk id="9" creationId="{64AC358B-780A-4293-A7BF-A350DB4B3FCE}"/>
          </ac:picMkLst>
        </pc:picChg>
        <pc:picChg chg="add mod">
          <ac:chgData name="Elise Chavez" userId="69962c6d01ef847e" providerId="LiveId" clId="{CCEB2D0E-8D98-4CAD-BA62-6D03868BA28B}" dt="2021-08-16T16:42:02.116" v="491"/>
          <ac:picMkLst>
            <pc:docMk/>
            <pc:sldMk cId="3797548040" sldId="316"/>
            <ac:picMk id="10" creationId="{E88609C9-03F0-4B13-A2B2-3B2DC94889BB}"/>
          </ac:picMkLst>
        </pc:picChg>
      </pc:sldChg>
      <pc:sldChg chg="addSp delSp modSp mod">
        <pc:chgData name="Elise Chavez" userId="69962c6d01ef847e" providerId="LiveId" clId="{CCEB2D0E-8D98-4CAD-BA62-6D03868BA28B}" dt="2021-08-16T16:42:43.396" v="504" actId="1076"/>
        <pc:sldMkLst>
          <pc:docMk/>
          <pc:sldMk cId="3519559856" sldId="317"/>
        </pc:sldMkLst>
        <pc:spChg chg="add del mod">
          <ac:chgData name="Elise Chavez" userId="69962c6d01ef847e" providerId="LiveId" clId="{CCEB2D0E-8D98-4CAD-BA62-6D03868BA28B}" dt="2021-08-16T16:42:24.423" v="498" actId="478"/>
          <ac:spMkLst>
            <pc:docMk/>
            <pc:sldMk cId="3519559856" sldId="317"/>
            <ac:spMk id="8" creationId="{48397545-75FC-4D0C-8FB7-B1B27A1B798A}"/>
          </ac:spMkLst>
        </pc:spChg>
        <pc:picChg chg="add mod">
          <ac:chgData name="Elise Chavez" userId="69962c6d01ef847e" providerId="LiveId" clId="{CCEB2D0E-8D98-4CAD-BA62-6D03868BA28B}" dt="2021-08-16T16:42:43.396" v="504" actId="1076"/>
          <ac:picMkLst>
            <pc:docMk/>
            <pc:sldMk cId="3519559856" sldId="317"/>
            <ac:picMk id="6" creationId="{FB09C207-21B9-42D5-B55C-F53200AFD8F2}"/>
          </ac:picMkLst>
        </pc:picChg>
        <pc:picChg chg="del">
          <ac:chgData name="Elise Chavez" userId="69962c6d01ef847e" providerId="LiveId" clId="{CCEB2D0E-8D98-4CAD-BA62-6D03868BA28B}" dt="2021-08-16T16:42:26.608" v="499" actId="478"/>
          <ac:picMkLst>
            <pc:docMk/>
            <pc:sldMk cId="3519559856" sldId="317"/>
            <ac:picMk id="9" creationId="{FB1745D6-C1A7-49C6-84D8-8A86B5043996}"/>
          </ac:picMkLst>
        </pc:picChg>
      </pc:sldChg>
      <pc:sldChg chg="addSp delSp modSp mod">
        <pc:chgData name="Elise Chavez" userId="69962c6d01ef847e" providerId="LiveId" clId="{CCEB2D0E-8D98-4CAD-BA62-6D03868BA28B}" dt="2021-08-16T16:44:14.174" v="510" actId="1076"/>
        <pc:sldMkLst>
          <pc:docMk/>
          <pc:sldMk cId="3297817915" sldId="320"/>
        </pc:sldMkLst>
        <pc:spChg chg="add mod">
          <ac:chgData name="Elise Chavez" userId="69962c6d01ef847e" providerId="LiveId" clId="{CCEB2D0E-8D98-4CAD-BA62-6D03868BA28B}" dt="2021-08-10T17:53:49.555" v="167" actId="1076"/>
          <ac:spMkLst>
            <pc:docMk/>
            <pc:sldMk cId="3297817915" sldId="320"/>
            <ac:spMk id="8" creationId="{7350F2D4-AB9D-4048-B615-D99A40400EB9}"/>
          </ac:spMkLst>
        </pc:spChg>
        <pc:picChg chg="del">
          <ac:chgData name="Elise Chavez" userId="69962c6d01ef847e" providerId="LiveId" clId="{CCEB2D0E-8D98-4CAD-BA62-6D03868BA28B}" dt="2021-08-16T16:44:11.337" v="509" actId="478"/>
          <ac:picMkLst>
            <pc:docMk/>
            <pc:sldMk cId="3297817915" sldId="320"/>
            <ac:picMk id="6" creationId="{9F2695FF-CCF2-4692-9975-E3C63DA5B662}"/>
          </ac:picMkLst>
        </pc:picChg>
        <pc:picChg chg="add mod">
          <ac:chgData name="Elise Chavez" userId="69962c6d01ef847e" providerId="LiveId" clId="{CCEB2D0E-8D98-4CAD-BA62-6D03868BA28B}" dt="2021-08-16T16:44:14.174" v="510" actId="1076"/>
          <ac:picMkLst>
            <pc:docMk/>
            <pc:sldMk cId="3297817915" sldId="320"/>
            <ac:picMk id="9" creationId="{BA5E78F5-313C-448F-9800-7357DDE32EAD}"/>
          </ac:picMkLst>
        </pc:picChg>
      </pc:sldChg>
      <pc:sldChg chg="addSp delSp modSp mod">
        <pc:chgData name="Elise Chavez" userId="69962c6d01ef847e" providerId="LiveId" clId="{CCEB2D0E-8D98-4CAD-BA62-6D03868BA28B}" dt="2021-08-16T16:40:07.786" v="465" actId="1076"/>
        <pc:sldMkLst>
          <pc:docMk/>
          <pc:sldMk cId="1663542909" sldId="321"/>
        </pc:sldMkLst>
        <pc:spChg chg="add del mod">
          <ac:chgData name="Elise Chavez" userId="69962c6d01ef847e" providerId="LiveId" clId="{CCEB2D0E-8D98-4CAD-BA62-6D03868BA28B}" dt="2021-08-16T16:39:09.429" v="451" actId="478"/>
          <ac:spMkLst>
            <pc:docMk/>
            <pc:sldMk cId="1663542909" sldId="321"/>
            <ac:spMk id="8" creationId="{824871E3-000B-47F6-A3A5-F2513F2FF0A6}"/>
          </ac:spMkLst>
        </pc:spChg>
        <pc:picChg chg="add del mod">
          <ac:chgData name="Elise Chavez" userId="69962c6d01ef847e" providerId="LiveId" clId="{CCEB2D0E-8D98-4CAD-BA62-6D03868BA28B}" dt="2021-08-16T16:39:51.997" v="460" actId="478"/>
          <ac:picMkLst>
            <pc:docMk/>
            <pc:sldMk cId="1663542909" sldId="321"/>
            <ac:picMk id="6" creationId="{A15375E8-98DC-4149-AFBD-2B6E81051281}"/>
          </ac:picMkLst>
        </pc:picChg>
        <pc:picChg chg="del">
          <ac:chgData name="Elise Chavez" userId="69962c6d01ef847e" providerId="LiveId" clId="{CCEB2D0E-8D98-4CAD-BA62-6D03868BA28B}" dt="2021-08-16T16:39:06.847" v="450" actId="478"/>
          <ac:picMkLst>
            <pc:docMk/>
            <pc:sldMk cId="1663542909" sldId="321"/>
            <ac:picMk id="9" creationId="{12790722-EEE6-40C0-9941-470FFA92F1D6}"/>
          </ac:picMkLst>
        </pc:picChg>
        <pc:picChg chg="add mod">
          <ac:chgData name="Elise Chavez" userId="69962c6d01ef847e" providerId="LiveId" clId="{CCEB2D0E-8D98-4CAD-BA62-6D03868BA28B}" dt="2021-08-16T16:40:07.786" v="465" actId="1076"/>
          <ac:picMkLst>
            <pc:docMk/>
            <pc:sldMk cId="1663542909" sldId="321"/>
            <ac:picMk id="11" creationId="{3FD6AF2B-A737-4E05-8FC6-58EEF0E41C46}"/>
          </ac:picMkLst>
        </pc:picChg>
      </pc:sldChg>
      <pc:sldChg chg="addSp delSp modSp mod">
        <pc:chgData name="Elise Chavez" userId="69962c6d01ef847e" providerId="LiveId" clId="{CCEB2D0E-8D98-4CAD-BA62-6D03868BA28B}" dt="2021-08-16T16:40:21.477" v="468" actId="1076"/>
        <pc:sldMkLst>
          <pc:docMk/>
          <pc:sldMk cId="3114068670" sldId="322"/>
        </pc:sldMkLst>
        <pc:spChg chg="add del mod">
          <ac:chgData name="Elise Chavez" userId="69962c6d01ef847e" providerId="LiveId" clId="{CCEB2D0E-8D98-4CAD-BA62-6D03868BA28B}" dt="2021-08-16T16:39:48.890" v="459" actId="478"/>
          <ac:spMkLst>
            <pc:docMk/>
            <pc:sldMk cId="3114068670" sldId="322"/>
            <ac:spMk id="8" creationId="{F52805CE-40FE-4B0D-BE22-4D702099B0EA}"/>
          </ac:spMkLst>
        </pc:spChg>
        <pc:picChg chg="add mod">
          <ac:chgData name="Elise Chavez" userId="69962c6d01ef847e" providerId="LiveId" clId="{CCEB2D0E-8D98-4CAD-BA62-6D03868BA28B}" dt="2021-08-16T16:40:21.477" v="468" actId="1076"/>
          <ac:picMkLst>
            <pc:docMk/>
            <pc:sldMk cId="3114068670" sldId="322"/>
            <ac:picMk id="6" creationId="{1BC09417-6C53-4AA1-A151-55D58D27DE01}"/>
          </ac:picMkLst>
        </pc:picChg>
        <pc:picChg chg="del">
          <ac:chgData name="Elise Chavez" userId="69962c6d01ef847e" providerId="LiveId" clId="{CCEB2D0E-8D98-4CAD-BA62-6D03868BA28B}" dt="2021-08-16T16:39:35.172" v="458" actId="478"/>
          <ac:picMkLst>
            <pc:docMk/>
            <pc:sldMk cId="3114068670" sldId="322"/>
            <ac:picMk id="9" creationId="{D9C91E23-2867-454A-9ECE-C7FC2F5FDDED}"/>
          </ac:picMkLst>
        </pc:picChg>
      </pc:sldChg>
      <pc:sldChg chg="addSp delSp modSp mod">
        <pc:chgData name="Elise Chavez" userId="69962c6d01ef847e" providerId="LiveId" clId="{CCEB2D0E-8D98-4CAD-BA62-6D03868BA28B}" dt="2021-08-16T16:40:59.216" v="479" actId="1076"/>
        <pc:sldMkLst>
          <pc:docMk/>
          <pc:sldMk cId="2461141223" sldId="323"/>
        </pc:sldMkLst>
        <pc:spChg chg="add del mod">
          <ac:chgData name="Elise Chavez" userId="69962c6d01ef847e" providerId="LiveId" clId="{CCEB2D0E-8D98-4CAD-BA62-6D03868BA28B}" dt="2021-08-16T16:40:29.052" v="470" actId="478"/>
          <ac:spMkLst>
            <pc:docMk/>
            <pc:sldMk cId="2461141223" sldId="323"/>
            <ac:spMk id="8" creationId="{2894B499-CEE6-474E-9AE1-2D4524CE9015}"/>
          </ac:spMkLst>
        </pc:spChg>
        <pc:picChg chg="add mod">
          <ac:chgData name="Elise Chavez" userId="69962c6d01ef847e" providerId="LiveId" clId="{CCEB2D0E-8D98-4CAD-BA62-6D03868BA28B}" dt="2021-08-16T16:40:59.216" v="479" actId="1076"/>
          <ac:picMkLst>
            <pc:docMk/>
            <pc:sldMk cId="2461141223" sldId="323"/>
            <ac:picMk id="6" creationId="{B169D262-A84D-4E82-BF2B-5C53DE25E63C}"/>
          </ac:picMkLst>
        </pc:picChg>
        <pc:picChg chg="del">
          <ac:chgData name="Elise Chavez" userId="69962c6d01ef847e" providerId="LiveId" clId="{CCEB2D0E-8D98-4CAD-BA62-6D03868BA28B}" dt="2021-08-16T16:40:25.738" v="469" actId="478"/>
          <ac:picMkLst>
            <pc:docMk/>
            <pc:sldMk cId="2461141223" sldId="323"/>
            <ac:picMk id="9" creationId="{7D92567C-3915-40A2-82DB-AC923200966E}"/>
          </ac:picMkLst>
        </pc:picChg>
      </pc:sldChg>
      <pc:sldChg chg="addSp delSp modSp mod">
        <pc:chgData name="Elise Chavez" userId="69962c6d01ef847e" providerId="LiveId" clId="{CCEB2D0E-8D98-4CAD-BA62-6D03868BA28B}" dt="2021-08-16T16:42:15.199" v="497" actId="1076"/>
        <pc:sldMkLst>
          <pc:docMk/>
          <pc:sldMk cId="757707340" sldId="324"/>
        </pc:sldMkLst>
        <pc:spChg chg="add del mod">
          <ac:chgData name="Elise Chavez" userId="69962c6d01ef847e" providerId="LiveId" clId="{CCEB2D0E-8D98-4CAD-BA62-6D03868BA28B}" dt="2021-08-16T16:40:35.623" v="472" actId="478"/>
          <ac:spMkLst>
            <pc:docMk/>
            <pc:sldMk cId="757707340" sldId="324"/>
            <ac:spMk id="8" creationId="{F0EE9219-4639-4ED1-AD9B-F48027ED073E}"/>
          </ac:spMkLst>
        </pc:spChg>
        <pc:picChg chg="add del mod">
          <ac:chgData name="Elise Chavez" userId="69962c6d01ef847e" providerId="LiveId" clId="{CCEB2D0E-8D98-4CAD-BA62-6D03868BA28B}" dt="2021-08-16T16:41:30.762" v="486" actId="478"/>
          <ac:picMkLst>
            <pc:docMk/>
            <pc:sldMk cId="757707340" sldId="324"/>
            <ac:picMk id="6" creationId="{41DBD35F-5626-4B3C-B2BE-587E527D64B2}"/>
          </ac:picMkLst>
        </pc:picChg>
        <pc:picChg chg="del">
          <ac:chgData name="Elise Chavez" userId="69962c6d01ef847e" providerId="LiveId" clId="{CCEB2D0E-8D98-4CAD-BA62-6D03868BA28B}" dt="2021-08-16T16:40:32.740" v="471" actId="478"/>
          <ac:picMkLst>
            <pc:docMk/>
            <pc:sldMk cId="757707340" sldId="324"/>
            <ac:picMk id="9" creationId="{A3F9E96C-C6A2-4933-9BA5-075C02F15487}"/>
          </ac:picMkLst>
        </pc:picChg>
        <pc:picChg chg="add del mod">
          <ac:chgData name="Elise Chavez" userId="69962c6d01ef847e" providerId="LiveId" clId="{CCEB2D0E-8D98-4CAD-BA62-6D03868BA28B}" dt="2021-08-16T16:41:58.942" v="490" actId="21"/>
          <ac:picMkLst>
            <pc:docMk/>
            <pc:sldMk cId="757707340" sldId="324"/>
            <ac:picMk id="11" creationId="{7CFED646-1242-44AF-84B0-E5F0B9FBAE74}"/>
          </ac:picMkLst>
        </pc:picChg>
        <pc:picChg chg="add mod">
          <ac:chgData name="Elise Chavez" userId="69962c6d01ef847e" providerId="LiveId" clId="{CCEB2D0E-8D98-4CAD-BA62-6D03868BA28B}" dt="2021-08-16T16:42:15.199" v="497" actId="1076"/>
          <ac:picMkLst>
            <pc:docMk/>
            <pc:sldMk cId="757707340" sldId="324"/>
            <ac:picMk id="13" creationId="{C75284AC-EEA5-41C5-B47A-4AE6DFD82387}"/>
          </ac:picMkLst>
        </pc:picChg>
      </pc:sldChg>
      <pc:sldChg chg="addSp modSp mod">
        <pc:chgData name="Elise Chavez" userId="69962c6d01ef847e" providerId="LiveId" clId="{CCEB2D0E-8D98-4CAD-BA62-6D03868BA28B}" dt="2021-08-10T17:50:59.761" v="127" actId="1076"/>
        <pc:sldMkLst>
          <pc:docMk/>
          <pc:sldMk cId="73933342" sldId="328"/>
        </pc:sldMkLst>
        <pc:spChg chg="add mod">
          <ac:chgData name="Elise Chavez" userId="69962c6d01ef847e" providerId="LiveId" clId="{CCEB2D0E-8D98-4CAD-BA62-6D03868BA28B}" dt="2021-08-10T17:50:59.761" v="127" actId="1076"/>
          <ac:spMkLst>
            <pc:docMk/>
            <pc:sldMk cId="73933342" sldId="328"/>
            <ac:spMk id="14" creationId="{4D096B52-5D7D-4D9D-BB43-0856DD342650}"/>
          </ac:spMkLst>
        </pc:spChg>
        <pc:spChg chg="add mod">
          <ac:chgData name="Elise Chavez" userId="69962c6d01ef847e" providerId="LiveId" clId="{CCEB2D0E-8D98-4CAD-BA62-6D03868BA28B}" dt="2021-08-10T17:50:46.050" v="125" actId="1076"/>
          <ac:spMkLst>
            <pc:docMk/>
            <pc:sldMk cId="73933342" sldId="328"/>
            <ac:spMk id="15" creationId="{6412A0B5-D62B-4DE7-94F3-E8FD80EADF27}"/>
          </ac:spMkLst>
        </pc:spChg>
      </pc:sldChg>
      <pc:sldChg chg="addSp delSp modSp mod">
        <pc:chgData name="Elise Chavez" userId="69962c6d01ef847e" providerId="LiveId" clId="{CCEB2D0E-8D98-4CAD-BA62-6D03868BA28B}" dt="2021-08-17T04:07:59.343" v="642" actId="20577"/>
        <pc:sldMkLst>
          <pc:docMk/>
          <pc:sldMk cId="3395368429" sldId="329"/>
        </pc:sldMkLst>
        <pc:spChg chg="mod">
          <ac:chgData name="Elise Chavez" userId="69962c6d01ef847e" providerId="LiveId" clId="{CCEB2D0E-8D98-4CAD-BA62-6D03868BA28B}" dt="2021-08-17T04:07:59.343" v="642" actId="20577"/>
          <ac:spMkLst>
            <pc:docMk/>
            <pc:sldMk cId="3395368429" sldId="329"/>
            <ac:spMk id="6" creationId="{00000000-0000-0000-0000-000000000000}"/>
          </ac:spMkLst>
        </pc:spChg>
        <pc:spChg chg="add del mod">
          <ac:chgData name="Elise Chavez" userId="69962c6d01ef847e" providerId="LiveId" clId="{CCEB2D0E-8D98-4CAD-BA62-6D03868BA28B}" dt="2021-08-16T16:20:59.327" v="367" actId="478"/>
          <ac:spMkLst>
            <pc:docMk/>
            <pc:sldMk cId="3395368429" sldId="329"/>
            <ac:spMk id="13" creationId="{1011A825-FC58-4FE4-801E-730B158332F0}"/>
          </ac:spMkLst>
        </pc:spChg>
        <pc:picChg chg="add mod ord">
          <ac:chgData name="Elise Chavez" userId="69962c6d01ef847e" providerId="LiveId" clId="{CCEB2D0E-8D98-4CAD-BA62-6D03868BA28B}" dt="2021-08-16T16:20:52.345" v="365" actId="167"/>
          <ac:picMkLst>
            <pc:docMk/>
            <pc:sldMk cId="3395368429" sldId="329"/>
            <ac:picMk id="9" creationId="{5BE71E6E-FB61-49C7-A3A8-AFDA22FDFAD5}"/>
          </ac:picMkLst>
        </pc:picChg>
        <pc:picChg chg="del">
          <ac:chgData name="Elise Chavez" userId="69962c6d01ef847e" providerId="LiveId" clId="{CCEB2D0E-8D98-4CAD-BA62-6D03868BA28B}" dt="2021-08-16T16:20:55.425" v="366" actId="478"/>
          <ac:picMkLst>
            <pc:docMk/>
            <pc:sldMk cId="3395368429" sldId="329"/>
            <ac:picMk id="10" creationId="{3B8BFF0B-D815-42D2-B3F7-29B625409E9A}"/>
          </ac:picMkLst>
        </pc:picChg>
      </pc:sldChg>
      <pc:sldChg chg="addSp delSp modSp mod">
        <pc:chgData name="Elise Chavez" userId="69962c6d01ef847e" providerId="LiveId" clId="{CCEB2D0E-8D98-4CAD-BA62-6D03868BA28B}" dt="2021-08-17T04:07:45.127" v="609" actId="20577"/>
        <pc:sldMkLst>
          <pc:docMk/>
          <pc:sldMk cId="2644880811" sldId="330"/>
        </pc:sldMkLst>
        <pc:spChg chg="mod">
          <ac:chgData name="Elise Chavez" userId="69962c6d01ef847e" providerId="LiveId" clId="{CCEB2D0E-8D98-4CAD-BA62-6D03868BA28B}" dt="2021-08-16T16:07:28.828" v="241" actId="1076"/>
          <ac:spMkLst>
            <pc:docMk/>
            <pc:sldMk cId="2644880811" sldId="330"/>
            <ac:spMk id="2" creationId="{1E1B9089-CCA2-4D1D-9602-75CC612EDD6B}"/>
          </ac:spMkLst>
        </pc:spChg>
        <pc:spChg chg="mod">
          <ac:chgData name="Elise Chavez" userId="69962c6d01ef847e" providerId="LiveId" clId="{CCEB2D0E-8D98-4CAD-BA62-6D03868BA28B}" dt="2021-08-17T04:07:45.127" v="609" actId="20577"/>
          <ac:spMkLst>
            <pc:docMk/>
            <pc:sldMk cId="2644880811" sldId="330"/>
            <ac:spMk id="6" creationId="{00000000-0000-0000-0000-000000000000}"/>
          </ac:spMkLst>
        </pc:spChg>
        <pc:spChg chg="del mod">
          <ac:chgData name="Elise Chavez" userId="69962c6d01ef847e" providerId="LiveId" clId="{CCEB2D0E-8D98-4CAD-BA62-6D03868BA28B}" dt="2021-08-16T16:14:21.298" v="290" actId="478"/>
          <ac:spMkLst>
            <pc:docMk/>
            <pc:sldMk cId="2644880811" sldId="330"/>
            <ac:spMk id="8" creationId="{D00360F7-FB0E-493C-8AB9-13F4EA5CC010}"/>
          </ac:spMkLst>
        </pc:spChg>
        <pc:spChg chg="mod">
          <ac:chgData name="Elise Chavez" userId="69962c6d01ef847e" providerId="LiveId" clId="{CCEB2D0E-8D98-4CAD-BA62-6D03868BA28B}" dt="2021-08-16T16:19:35.198" v="353" actId="1076"/>
          <ac:spMkLst>
            <pc:docMk/>
            <pc:sldMk cId="2644880811" sldId="330"/>
            <ac:spMk id="17" creationId="{5DA9D277-3E04-40D1-AC42-391863CED65A}"/>
          </ac:spMkLst>
        </pc:spChg>
        <pc:spChg chg="mod">
          <ac:chgData name="Elise Chavez" userId="69962c6d01ef847e" providerId="LiveId" clId="{CCEB2D0E-8D98-4CAD-BA62-6D03868BA28B}" dt="2021-08-16T16:19:16.656" v="351" actId="1076"/>
          <ac:spMkLst>
            <pc:docMk/>
            <pc:sldMk cId="2644880811" sldId="330"/>
            <ac:spMk id="18" creationId="{FA2AB404-3AFA-4502-B9E6-A26955365256}"/>
          </ac:spMkLst>
        </pc:spChg>
        <pc:spChg chg="mod">
          <ac:chgData name="Elise Chavez" userId="69962c6d01ef847e" providerId="LiveId" clId="{CCEB2D0E-8D98-4CAD-BA62-6D03868BA28B}" dt="2021-08-16T16:19:25.130" v="352" actId="1076"/>
          <ac:spMkLst>
            <pc:docMk/>
            <pc:sldMk cId="2644880811" sldId="330"/>
            <ac:spMk id="19" creationId="{33ACA265-FB3D-4CA1-AABC-B8F95B753605}"/>
          </ac:spMkLst>
        </pc:spChg>
        <pc:spChg chg="del">
          <ac:chgData name="Elise Chavez" userId="69962c6d01ef847e" providerId="LiveId" clId="{CCEB2D0E-8D98-4CAD-BA62-6D03868BA28B}" dt="2021-08-16T16:12:00.685" v="273" actId="478"/>
          <ac:spMkLst>
            <pc:docMk/>
            <pc:sldMk cId="2644880811" sldId="330"/>
            <ac:spMk id="21" creationId="{E332149D-DA94-490C-AC2C-D2066276069D}"/>
          </ac:spMkLst>
        </pc:spChg>
        <pc:spChg chg="del">
          <ac:chgData name="Elise Chavez" userId="69962c6d01ef847e" providerId="LiveId" clId="{CCEB2D0E-8D98-4CAD-BA62-6D03868BA28B}" dt="2021-08-16T16:11:55.799" v="272" actId="478"/>
          <ac:spMkLst>
            <pc:docMk/>
            <pc:sldMk cId="2644880811" sldId="330"/>
            <ac:spMk id="22" creationId="{B6F1A0F0-07E9-460B-B7C1-242639BEC019}"/>
          </ac:spMkLst>
        </pc:spChg>
        <pc:spChg chg="del mod">
          <ac:chgData name="Elise Chavez" userId="69962c6d01ef847e" providerId="LiveId" clId="{CCEB2D0E-8D98-4CAD-BA62-6D03868BA28B}" dt="2021-08-16T16:14:27.825" v="292" actId="478"/>
          <ac:spMkLst>
            <pc:docMk/>
            <pc:sldMk cId="2644880811" sldId="330"/>
            <ac:spMk id="23" creationId="{49CA955D-494B-4BEB-8A90-D5E4D7DA9707}"/>
          </ac:spMkLst>
        </pc:spChg>
        <pc:spChg chg="del mod">
          <ac:chgData name="Elise Chavez" userId="69962c6d01ef847e" providerId="LiveId" clId="{CCEB2D0E-8D98-4CAD-BA62-6D03868BA28B}" dt="2021-08-16T16:18:50.694" v="349" actId="478"/>
          <ac:spMkLst>
            <pc:docMk/>
            <pc:sldMk cId="2644880811" sldId="330"/>
            <ac:spMk id="24" creationId="{48A32C76-8126-4EE1-8C4F-95BC113B26F7}"/>
          </ac:spMkLst>
        </pc:spChg>
        <pc:spChg chg="del mod">
          <ac:chgData name="Elise Chavez" userId="69962c6d01ef847e" providerId="LiveId" clId="{CCEB2D0E-8D98-4CAD-BA62-6D03868BA28B}" dt="2021-08-16T16:18:36.857" v="346" actId="478"/>
          <ac:spMkLst>
            <pc:docMk/>
            <pc:sldMk cId="2644880811" sldId="330"/>
            <ac:spMk id="25" creationId="{14488FBD-EBE7-4FD1-AAE8-2BDEFE2D7C60}"/>
          </ac:spMkLst>
        </pc:spChg>
        <pc:spChg chg="add del mod">
          <ac:chgData name="Elise Chavez" userId="69962c6d01ef847e" providerId="LiveId" clId="{CCEB2D0E-8D98-4CAD-BA62-6D03868BA28B}" dt="2021-08-16T16:18:46.935" v="348" actId="478"/>
          <ac:spMkLst>
            <pc:docMk/>
            <pc:sldMk cId="2644880811" sldId="330"/>
            <ac:spMk id="27" creationId="{27E9B29D-C1CE-451A-A92A-6AEB2E71EBE7}"/>
          </ac:spMkLst>
        </pc:spChg>
        <pc:spChg chg="add del mod">
          <ac:chgData name="Elise Chavez" userId="69962c6d01ef847e" providerId="LiveId" clId="{CCEB2D0E-8D98-4CAD-BA62-6D03868BA28B}" dt="2021-08-16T16:14:24.870" v="291" actId="478"/>
          <ac:spMkLst>
            <pc:docMk/>
            <pc:sldMk cId="2644880811" sldId="330"/>
            <ac:spMk id="28" creationId="{22AC4197-47EC-49F3-BB2D-7261DED3DDEA}"/>
          </ac:spMkLst>
        </pc:spChg>
        <pc:spChg chg="add del mod">
          <ac:chgData name="Elise Chavez" userId="69962c6d01ef847e" providerId="LiveId" clId="{CCEB2D0E-8D98-4CAD-BA62-6D03868BA28B}" dt="2021-08-16T16:12:03.927" v="274" actId="478"/>
          <ac:spMkLst>
            <pc:docMk/>
            <pc:sldMk cId="2644880811" sldId="330"/>
            <ac:spMk id="29" creationId="{1EF2AD4A-216C-431C-8A18-6DB0C3DCCE30}"/>
          </ac:spMkLst>
        </pc:spChg>
        <pc:grpChg chg="add mod">
          <ac:chgData name="Elise Chavez" userId="69962c6d01ef847e" providerId="LiveId" clId="{CCEB2D0E-8D98-4CAD-BA62-6D03868BA28B}" dt="2021-08-12T02:32:35.261" v="206" actId="164"/>
          <ac:grpSpMkLst>
            <pc:docMk/>
            <pc:sldMk cId="2644880811" sldId="330"/>
            <ac:grpSpMk id="10" creationId="{C30E3529-DBCF-41F2-9521-24C227473A29}"/>
          </ac:grpSpMkLst>
        </pc:grpChg>
        <pc:grpChg chg="add mod">
          <ac:chgData name="Elise Chavez" userId="69962c6d01ef847e" providerId="LiveId" clId="{CCEB2D0E-8D98-4CAD-BA62-6D03868BA28B}" dt="2021-08-12T02:32:28.518" v="203" actId="164"/>
          <ac:grpSpMkLst>
            <pc:docMk/>
            <pc:sldMk cId="2644880811" sldId="330"/>
            <ac:grpSpMk id="12" creationId="{36E031D1-7A2D-4746-83DB-D26390868A89}"/>
          </ac:grpSpMkLst>
        </pc:grpChg>
        <pc:grpChg chg="add mod">
          <ac:chgData name="Elise Chavez" userId="69962c6d01ef847e" providerId="LiveId" clId="{CCEB2D0E-8D98-4CAD-BA62-6D03868BA28B}" dt="2021-08-12T02:36:04.337" v="221" actId="164"/>
          <ac:grpSpMkLst>
            <pc:docMk/>
            <pc:sldMk cId="2644880811" sldId="330"/>
            <ac:grpSpMk id="13" creationId="{ABE47ED0-715D-4D06-BEAC-7FB134C18691}"/>
          </ac:grpSpMkLst>
        </pc:grpChg>
        <pc:grpChg chg="add mod">
          <ac:chgData name="Elise Chavez" userId="69962c6d01ef847e" providerId="LiveId" clId="{CCEB2D0E-8D98-4CAD-BA62-6D03868BA28B}" dt="2021-08-16T16:17:35.294" v="338" actId="1076"/>
          <ac:grpSpMkLst>
            <pc:docMk/>
            <pc:sldMk cId="2644880811" sldId="330"/>
            <ac:grpSpMk id="33" creationId="{EF6E8627-8B54-4AAC-9C44-1F287E906BE0}"/>
          </ac:grpSpMkLst>
        </pc:grpChg>
        <pc:grpChg chg="add mod">
          <ac:chgData name="Elise Chavez" userId="69962c6d01ef847e" providerId="LiveId" clId="{CCEB2D0E-8D98-4CAD-BA62-6D03868BA28B}" dt="2021-08-16T16:18:11.407" v="343" actId="1076"/>
          <ac:grpSpMkLst>
            <pc:docMk/>
            <pc:sldMk cId="2644880811" sldId="330"/>
            <ac:grpSpMk id="34" creationId="{C81C2AD7-6B40-426D-BAA7-7715DBF0E33E}"/>
          </ac:grpSpMkLst>
        </pc:grpChg>
        <pc:picChg chg="del mod">
          <ac:chgData name="Elise Chavez" userId="69962c6d01ef847e" providerId="LiveId" clId="{CCEB2D0E-8D98-4CAD-BA62-6D03868BA28B}" dt="2021-08-16T16:11:15.786" v="261" actId="478"/>
          <ac:picMkLst>
            <pc:docMk/>
            <pc:sldMk cId="2644880811" sldId="330"/>
            <ac:picMk id="9" creationId="{178FD705-54A2-46A0-AFDF-963C6AEFF96E}"/>
          </ac:picMkLst>
        </pc:picChg>
        <pc:picChg chg="add mod ord">
          <ac:chgData name="Elise Chavez" userId="69962c6d01ef847e" providerId="LiveId" clId="{CCEB2D0E-8D98-4CAD-BA62-6D03868BA28B}" dt="2021-08-16T16:18:40.517" v="347" actId="167"/>
          <ac:picMkLst>
            <pc:docMk/>
            <pc:sldMk cId="2644880811" sldId="330"/>
            <ac:picMk id="12" creationId="{CC10F2CF-E109-4EAE-B750-B42CD066CDF2}"/>
          </ac:picMkLst>
        </pc:picChg>
        <pc:picChg chg="del mod modCrop">
          <ac:chgData name="Elise Chavez" userId="69962c6d01ef847e" providerId="LiveId" clId="{CCEB2D0E-8D98-4CAD-BA62-6D03868BA28B}" dt="2021-08-16T16:11:18.315" v="262" actId="478"/>
          <ac:picMkLst>
            <pc:docMk/>
            <pc:sldMk cId="2644880811" sldId="330"/>
            <ac:picMk id="14" creationId="{1B71373D-71FC-4B2E-8471-2A031BD04439}"/>
          </ac:picMkLst>
        </pc:picChg>
        <pc:picChg chg="add mod">
          <ac:chgData name="Elise Chavez" userId="69962c6d01ef847e" providerId="LiveId" clId="{CCEB2D0E-8D98-4CAD-BA62-6D03868BA28B}" dt="2021-08-16T16:17:23.864" v="336" actId="164"/>
          <ac:picMkLst>
            <pc:docMk/>
            <pc:sldMk cId="2644880811" sldId="330"/>
            <ac:picMk id="15" creationId="{052A93E5-45FD-492F-B24B-2960802ADAC4}"/>
          </ac:picMkLst>
        </pc:picChg>
        <pc:picChg chg="del mod modCrop">
          <ac:chgData name="Elise Chavez" userId="69962c6d01ef847e" providerId="LiveId" clId="{CCEB2D0E-8D98-4CAD-BA62-6D03868BA28B}" dt="2021-08-16T16:11:20.500" v="263" actId="478"/>
          <ac:picMkLst>
            <pc:docMk/>
            <pc:sldMk cId="2644880811" sldId="330"/>
            <ac:picMk id="16" creationId="{373926A3-867A-4383-8F22-EA9F6D35A383}"/>
          </ac:picMkLst>
        </pc:picChg>
        <pc:picChg chg="add mod">
          <ac:chgData name="Elise Chavez" userId="69962c6d01ef847e" providerId="LiveId" clId="{CCEB2D0E-8D98-4CAD-BA62-6D03868BA28B}" dt="2021-08-16T16:17:17.416" v="335" actId="164"/>
          <ac:picMkLst>
            <pc:docMk/>
            <pc:sldMk cId="2644880811" sldId="330"/>
            <ac:picMk id="30" creationId="{63C6530F-882E-4E51-8E49-36DFF278E429}"/>
          </ac:picMkLst>
        </pc:picChg>
        <pc:cxnChg chg="mod ord">
          <ac:chgData name="Elise Chavez" userId="69962c6d01ef847e" providerId="LiveId" clId="{CCEB2D0E-8D98-4CAD-BA62-6D03868BA28B}" dt="2021-08-16T16:17:17.416" v="335" actId="164"/>
          <ac:cxnSpMkLst>
            <pc:docMk/>
            <pc:sldMk cId="2644880811" sldId="330"/>
            <ac:cxnSpMk id="11" creationId="{4219D302-2DA7-40E3-B45E-A16C98B1FA5F}"/>
          </ac:cxnSpMkLst>
        </pc:cxnChg>
        <pc:cxnChg chg="mod ord">
          <ac:chgData name="Elise Chavez" userId="69962c6d01ef847e" providerId="LiveId" clId="{CCEB2D0E-8D98-4CAD-BA62-6D03868BA28B}" dt="2021-08-17T03:48:12.462" v="564" actId="1038"/>
          <ac:cxnSpMkLst>
            <pc:docMk/>
            <pc:sldMk cId="2644880811" sldId="330"/>
            <ac:cxnSpMk id="26" creationId="{1217E8EB-7DE2-4F81-B70F-CA57897BA73E}"/>
          </ac:cxnSpMkLst>
        </pc:cxnChg>
      </pc:sldChg>
      <pc:sldChg chg="addSp delSp modSp mod">
        <pc:chgData name="Elise Chavez" userId="69962c6d01ef847e" providerId="LiveId" clId="{CCEB2D0E-8D98-4CAD-BA62-6D03868BA28B}" dt="2021-08-17T04:08:18.711" v="675" actId="20577"/>
        <pc:sldMkLst>
          <pc:docMk/>
          <pc:sldMk cId="3661842691" sldId="331"/>
        </pc:sldMkLst>
        <pc:spChg chg="mod">
          <ac:chgData name="Elise Chavez" userId="69962c6d01ef847e" providerId="LiveId" clId="{CCEB2D0E-8D98-4CAD-BA62-6D03868BA28B}" dt="2021-08-17T04:08:18.711" v="675" actId="20577"/>
          <ac:spMkLst>
            <pc:docMk/>
            <pc:sldMk cId="3661842691" sldId="331"/>
            <ac:spMk id="6" creationId="{00000000-0000-0000-0000-000000000000}"/>
          </ac:spMkLst>
        </pc:spChg>
        <pc:spChg chg="add del mod">
          <ac:chgData name="Elise Chavez" userId="69962c6d01ef847e" providerId="LiveId" clId="{CCEB2D0E-8D98-4CAD-BA62-6D03868BA28B}" dt="2021-08-16T16:21:58.098" v="375" actId="478"/>
          <ac:spMkLst>
            <pc:docMk/>
            <pc:sldMk cId="3661842691" sldId="331"/>
            <ac:spMk id="11" creationId="{B0E3AFDA-1538-4CC8-AB5A-B0EC704BAE03}"/>
          </ac:spMkLst>
        </pc:spChg>
        <pc:picChg chg="add mod ord">
          <ac:chgData name="Elise Chavez" userId="69962c6d01ef847e" providerId="LiveId" clId="{CCEB2D0E-8D98-4CAD-BA62-6D03868BA28B}" dt="2021-08-16T16:21:53.416" v="374" actId="167"/>
          <ac:picMkLst>
            <pc:docMk/>
            <pc:sldMk cId="3661842691" sldId="331"/>
            <ac:picMk id="9" creationId="{9736B419-6264-4A52-B567-394BEF27A2C5}"/>
          </ac:picMkLst>
        </pc:picChg>
        <pc:picChg chg="del">
          <ac:chgData name="Elise Chavez" userId="69962c6d01ef847e" providerId="LiveId" clId="{CCEB2D0E-8D98-4CAD-BA62-6D03868BA28B}" dt="2021-08-16T16:21:59.817" v="376" actId="478"/>
          <ac:picMkLst>
            <pc:docMk/>
            <pc:sldMk cId="3661842691" sldId="331"/>
            <ac:picMk id="13" creationId="{E7C739B3-259B-476A-8337-3D7D4D0DF239}"/>
          </ac:picMkLst>
        </pc:picChg>
      </pc:sldChg>
      <pc:sldChg chg="addSp delSp modSp mod">
        <pc:chgData name="Elise Chavez" userId="69962c6d01ef847e" providerId="LiveId" clId="{CCEB2D0E-8D98-4CAD-BA62-6D03868BA28B}" dt="2021-08-16T16:49:04.522" v="557" actId="1076"/>
        <pc:sldMkLst>
          <pc:docMk/>
          <pc:sldMk cId="1346299673" sldId="332"/>
        </pc:sldMkLst>
        <pc:spChg chg="add del mod">
          <ac:chgData name="Elise Chavez" userId="69962c6d01ef847e" providerId="LiveId" clId="{CCEB2D0E-8D98-4CAD-BA62-6D03868BA28B}" dt="2021-08-16T16:48:34.141" v="553" actId="478"/>
          <ac:spMkLst>
            <pc:docMk/>
            <pc:sldMk cId="1346299673" sldId="332"/>
            <ac:spMk id="8" creationId="{01184289-11B3-4944-804E-0456BBE5D7CF}"/>
          </ac:spMkLst>
        </pc:spChg>
        <pc:picChg chg="add mod">
          <ac:chgData name="Elise Chavez" userId="69962c6d01ef847e" providerId="LiveId" clId="{CCEB2D0E-8D98-4CAD-BA62-6D03868BA28B}" dt="2021-08-16T16:49:04.522" v="557" actId="1076"/>
          <ac:picMkLst>
            <pc:docMk/>
            <pc:sldMk cId="1346299673" sldId="332"/>
            <ac:picMk id="6" creationId="{7F8EC391-F947-4F67-A739-BB9FBAC7D5CA}"/>
          </ac:picMkLst>
        </pc:picChg>
        <pc:picChg chg="del">
          <ac:chgData name="Elise Chavez" userId="69962c6d01ef847e" providerId="LiveId" clId="{CCEB2D0E-8D98-4CAD-BA62-6D03868BA28B}" dt="2021-08-16T16:48:30.981" v="552" actId="478"/>
          <ac:picMkLst>
            <pc:docMk/>
            <pc:sldMk cId="1346299673" sldId="332"/>
            <ac:picMk id="16" creationId="{9387B5BA-4022-44D5-AABE-EA0EAD74D1DF}"/>
          </ac:picMkLst>
        </pc:picChg>
      </pc:sldChg>
      <pc:sldChg chg="addSp delSp modSp mod">
        <pc:chgData name="Elise Chavez" userId="69962c6d01ef847e" providerId="LiveId" clId="{CCEB2D0E-8D98-4CAD-BA62-6D03868BA28B}" dt="2021-08-16T16:48:51.022" v="555" actId="931"/>
        <pc:sldMkLst>
          <pc:docMk/>
          <pc:sldMk cId="1922495874" sldId="334"/>
        </pc:sldMkLst>
        <pc:spChg chg="add del mod">
          <ac:chgData name="Elise Chavez" userId="69962c6d01ef847e" providerId="LiveId" clId="{CCEB2D0E-8D98-4CAD-BA62-6D03868BA28B}" dt="2021-08-16T16:48:39.216" v="554" actId="478"/>
          <ac:spMkLst>
            <pc:docMk/>
            <pc:sldMk cId="1922495874" sldId="334"/>
            <ac:spMk id="8" creationId="{13D5AC40-8B12-4EDB-B281-6D9C0C9C5994}"/>
          </ac:spMkLst>
        </pc:spChg>
        <pc:picChg chg="del">
          <ac:chgData name="Elise Chavez" userId="69962c6d01ef847e" providerId="LiveId" clId="{CCEB2D0E-8D98-4CAD-BA62-6D03868BA28B}" dt="2021-08-16T16:48:28.141" v="551" actId="478"/>
          <ac:picMkLst>
            <pc:docMk/>
            <pc:sldMk cId="1922495874" sldId="334"/>
            <ac:picMk id="6" creationId="{454A1B55-6AD5-491F-8C22-7B3C809F28C4}"/>
          </ac:picMkLst>
        </pc:picChg>
        <pc:picChg chg="add mod">
          <ac:chgData name="Elise Chavez" userId="69962c6d01ef847e" providerId="LiveId" clId="{CCEB2D0E-8D98-4CAD-BA62-6D03868BA28B}" dt="2021-08-16T16:48:51.022" v="555" actId="931"/>
          <ac:picMkLst>
            <pc:docMk/>
            <pc:sldMk cId="1922495874" sldId="334"/>
            <ac:picMk id="9" creationId="{CDF4D402-E8A1-4C4D-B46E-404CECA00B20}"/>
          </ac:picMkLst>
        </pc:picChg>
      </pc:sldChg>
      <pc:sldChg chg="addSp delSp modSp mod">
        <pc:chgData name="Elise Chavez" userId="69962c6d01ef847e" providerId="LiveId" clId="{CCEB2D0E-8D98-4CAD-BA62-6D03868BA28B}" dt="2021-08-16T16:48:01.927" v="550" actId="1076"/>
        <pc:sldMkLst>
          <pc:docMk/>
          <pc:sldMk cId="337498408" sldId="335"/>
        </pc:sldMkLst>
        <pc:spChg chg="add del mod">
          <ac:chgData name="Elise Chavez" userId="69962c6d01ef847e" providerId="LiveId" clId="{CCEB2D0E-8D98-4CAD-BA62-6D03868BA28B}" dt="2021-08-16T16:46:41.535" v="539" actId="478"/>
          <ac:spMkLst>
            <pc:docMk/>
            <pc:sldMk cId="337498408" sldId="335"/>
            <ac:spMk id="8" creationId="{31BB5B84-5F3D-40CD-8630-BB99E55B7C54}"/>
          </ac:spMkLst>
        </pc:spChg>
        <pc:picChg chg="add mod">
          <ac:chgData name="Elise Chavez" userId="69962c6d01ef847e" providerId="LiveId" clId="{CCEB2D0E-8D98-4CAD-BA62-6D03868BA28B}" dt="2021-08-16T16:48:01.927" v="550" actId="1076"/>
          <ac:picMkLst>
            <pc:docMk/>
            <pc:sldMk cId="337498408" sldId="335"/>
            <ac:picMk id="6" creationId="{6BD2AFF8-32B1-4656-8625-7F0B6DB47166}"/>
          </ac:picMkLst>
        </pc:picChg>
        <pc:picChg chg="del">
          <ac:chgData name="Elise Chavez" userId="69962c6d01ef847e" providerId="LiveId" clId="{CCEB2D0E-8D98-4CAD-BA62-6D03868BA28B}" dt="2021-08-16T16:46:38.224" v="538" actId="478"/>
          <ac:picMkLst>
            <pc:docMk/>
            <pc:sldMk cId="337498408" sldId="335"/>
            <ac:picMk id="9" creationId="{1AE42372-FCEE-43A9-9437-199CF3B4CD3D}"/>
          </ac:picMkLst>
        </pc:picChg>
      </pc:sldChg>
      <pc:sldChg chg="addSp delSp modSp mod">
        <pc:chgData name="Elise Chavez" userId="69962c6d01ef847e" providerId="LiveId" clId="{CCEB2D0E-8D98-4CAD-BA62-6D03868BA28B}" dt="2021-08-16T16:47:02.591" v="545" actId="1076"/>
        <pc:sldMkLst>
          <pc:docMk/>
          <pc:sldMk cId="3480298827" sldId="336"/>
        </pc:sldMkLst>
        <pc:spChg chg="add del mod">
          <ac:chgData name="Elise Chavez" userId="69962c6d01ef847e" providerId="LiveId" clId="{CCEB2D0E-8D98-4CAD-BA62-6D03868BA28B}" dt="2021-08-16T16:46:45.293" v="540" actId="478"/>
          <ac:spMkLst>
            <pc:docMk/>
            <pc:sldMk cId="3480298827" sldId="336"/>
            <ac:spMk id="8" creationId="{D3D1C219-5F13-469E-9904-9F6EFEB46A59}"/>
          </ac:spMkLst>
        </pc:spChg>
        <pc:picChg chg="add mod">
          <ac:chgData name="Elise Chavez" userId="69962c6d01ef847e" providerId="LiveId" clId="{CCEB2D0E-8D98-4CAD-BA62-6D03868BA28B}" dt="2021-08-16T16:47:02.591" v="545" actId="1076"/>
          <ac:picMkLst>
            <pc:docMk/>
            <pc:sldMk cId="3480298827" sldId="336"/>
            <ac:picMk id="6" creationId="{F6EA1AF3-2335-4676-A895-45961471F2DA}"/>
          </ac:picMkLst>
        </pc:picChg>
        <pc:picChg chg="del">
          <ac:chgData name="Elise Chavez" userId="69962c6d01ef847e" providerId="LiveId" clId="{CCEB2D0E-8D98-4CAD-BA62-6D03868BA28B}" dt="2021-08-16T16:46:35.818" v="537" actId="478"/>
          <ac:picMkLst>
            <pc:docMk/>
            <pc:sldMk cId="3480298827" sldId="336"/>
            <ac:picMk id="10" creationId="{7AE43D57-2641-45AC-8388-5C80E62932B8}"/>
          </ac:picMkLst>
        </pc:picChg>
      </pc:sldChg>
      <pc:sldChg chg="addSp delSp modSp mod">
        <pc:chgData name="Elise Chavez" userId="69962c6d01ef847e" providerId="LiveId" clId="{CCEB2D0E-8D98-4CAD-BA62-6D03868BA28B}" dt="2021-08-16T16:46:26.366" v="536" actId="1076"/>
        <pc:sldMkLst>
          <pc:docMk/>
          <pc:sldMk cId="3999358507" sldId="337"/>
        </pc:sldMkLst>
        <pc:spChg chg="add del mod">
          <ac:chgData name="Elise Chavez" userId="69962c6d01ef847e" providerId="LiveId" clId="{CCEB2D0E-8D98-4CAD-BA62-6D03868BA28B}" dt="2021-08-16T16:46:13.189" v="531" actId="478"/>
          <ac:spMkLst>
            <pc:docMk/>
            <pc:sldMk cId="3999358507" sldId="337"/>
            <ac:spMk id="8" creationId="{5CD172FC-4B91-47B2-A295-C2AD95B4482D}"/>
          </ac:spMkLst>
        </pc:spChg>
        <pc:picChg chg="del">
          <ac:chgData name="Elise Chavez" userId="69962c6d01ef847e" providerId="LiveId" clId="{CCEB2D0E-8D98-4CAD-BA62-6D03868BA28B}" dt="2021-08-16T16:45:48.873" v="524" actId="478"/>
          <ac:picMkLst>
            <pc:docMk/>
            <pc:sldMk cId="3999358507" sldId="337"/>
            <ac:picMk id="6" creationId="{2D5C0029-3111-4D63-9B54-208386C14802}"/>
          </ac:picMkLst>
        </pc:picChg>
        <pc:picChg chg="add mod">
          <ac:chgData name="Elise Chavez" userId="69962c6d01ef847e" providerId="LiveId" clId="{CCEB2D0E-8D98-4CAD-BA62-6D03868BA28B}" dt="2021-08-16T16:46:26.366" v="536" actId="1076"/>
          <ac:picMkLst>
            <pc:docMk/>
            <pc:sldMk cId="3999358507" sldId="337"/>
            <ac:picMk id="9" creationId="{73857BDD-307D-4A7D-92AF-BC794ECD04A0}"/>
          </ac:picMkLst>
        </pc:picChg>
      </pc:sldChg>
      <pc:sldChg chg="addSp delSp modSp mod">
        <pc:chgData name="Elise Chavez" userId="69962c6d01ef847e" providerId="LiveId" clId="{CCEB2D0E-8D98-4CAD-BA62-6D03868BA28B}" dt="2021-08-16T16:46:10.139" v="530" actId="1076"/>
        <pc:sldMkLst>
          <pc:docMk/>
          <pc:sldMk cId="2237616398" sldId="338"/>
        </pc:sldMkLst>
        <pc:spChg chg="add del mod">
          <ac:chgData name="Elise Chavez" userId="69962c6d01ef847e" providerId="LiveId" clId="{CCEB2D0E-8D98-4CAD-BA62-6D03868BA28B}" dt="2021-08-16T16:45:53.733" v="525" actId="478"/>
          <ac:spMkLst>
            <pc:docMk/>
            <pc:sldMk cId="2237616398" sldId="338"/>
            <ac:spMk id="9" creationId="{17275C8F-BF23-4AAD-BDCC-67B9961465CA}"/>
          </ac:spMkLst>
        </pc:spChg>
        <pc:picChg chg="add mod">
          <ac:chgData name="Elise Chavez" userId="69962c6d01ef847e" providerId="LiveId" clId="{CCEB2D0E-8D98-4CAD-BA62-6D03868BA28B}" dt="2021-08-16T16:46:10.139" v="530" actId="1076"/>
          <ac:picMkLst>
            <pc:docMk/>
            <pc:sldMk cId="2237616398" sldId="338"/>
            <ac:picMk id="6" creationId="{85C79417-A487-43D5-B6D7-37F49893DED2}"/>
          </ac:picMkLst>
        </pc:picChg>
        <pc:picChg chg="del">
          <ac:chgData name="Elise Chavez" userId="69962c6d01ef847e" providerId="LiveId" clId="{CCEB2D0E-8D98-4CAD-BA62-6D03868BA28B}" dt="2021-08-16T16:45:45.622" v="523" actId="478"/>
          <ac:picMkLst>
            <pc:docMk/>
            <pc:sldMk cId="2237616398" sldId="338"/>
            <ac:picMk id="8" creationId="{4D2D00EB-AB8E-4F6B-A213-BD507AB4ED31}"/>
          </ac:picMkLst>
        </pc:picChg>
      </pc:sldChg>
      <pc:sldChg chg="addSp delSp modSp mod">
        <pc:chgData name="Elise Chavez" userId="69962c6d01ef847e" providerId="LiveId" clId="{CCEB2D0E-8D98-4CAD-BA62-6D03868BA28B}" dt="2021-08-16T16:45:39.045" v="522" actId="1076"/>
        <pc:sldMkLst>
          <pc:docMk/>
          <pc:sldMk cId="2884672064" sldId="339"/>
        </pc:sldMkLst>
        <pc:spChg chg="add del mod">
          <ac:chgData name="Elise Chavez" userId="69962c6d01ef847e" providerId="LiveId" clId="{CCEB2D0E-8D98-4CAD-BA62-6D03868BA28B}" dt="2021-08-16T16:44:33.897" v="513" actId="478"/>
          <ac:spMkLst>
            <pc:docMk/>
            <pc:sldMk cId="2884672064" sldId="339"/>
            <ac:spMk id="8" creationId="{12C95DAC-20B7-41D6-A93B-47632F3559F4}"/>
          </ac:spMkLst>
        </pc:spChg>
        <pc:picChg chg="del">
          <ac:chgData name="Elise Chavez" userId="69962c6d01ef847e" providerId="LiveId" clId="{CCEB2D0E-8D98-4CAD-BA62-6D03868BA28B}" dt="2021-08-16T16:44:30.336" v="512" actId="478"/>
          <ac:picMkLst>
            <pc:docMk/>
            <pc:sldMk cId="2884672064" sldId="339"/>
            <ac:picMk id="6" creationId="{61F43389-52A6-400D-BAA7-FD14B89AEA66}"/>
          </ac:picMkLst>
        </pc:picChg>
        <pc:picChg chg="add mod">
          <ac:chgData name="Elise Chavez" userId="69962c6d01ef847e" providerId="LiveId" clId="{CCEB2D0E-8D98-4CAD-BA62-6D03868BA28B}" dt="2021-08-16T16:45:39.045" v="522" actId="1076"/>
          <ac:picMkLst>
            <pc:docMk/>
            <pc:sldMk cId="2884672064" sldId="339"/>
            <ac:picMk id="9" creationId="{9C736BD8-8921-469F-991C-D9A325AF0D0C}"/>
          </ac:picMkLst>
        </pc:picChg>
      </pc:sldChg>
      <pc:sldChg chg="addSp delSp modSp mod">
        <pc:chgData name="Elise Chavez" userId="69962c6d01ef847e" providerId="LiveId" clId="{CCEB2D0E-8D98-4CAD-BA62-6D03868BA28B}" dt="2021-08-16T16:45:18.063" v="517" actId="1076"/>
        <pc:sldMkLst>
          <pc:docMk/>
          <pc:sldMk cId="3109875595" sldId="340"/>
        </pc:sldMkLst>
        <pc:spChg chg="add del mod">
          <ac:chgData name="Elise Chavez" userId="69962c6d01ef847e" providerId="LiveId" clId="{CCEB2D0E-8D98-4CAD-BA62-6D03868BA28B}" dt="2021-08-16T16:44:37.794" v="514" actId="478"/>
          <ac:spMkLst>
            <pc:docMk/>
            <pc:sldMk cId="3109875595" sldId="340"/>
            <ac:spMk id="9" creationId="{C2A30703-DA27-4E89-83F5-6B255136C311}"/>
          </ac:spMkLst>
        </pc:spChg>
        <pc:picChg chg="add mod">
          <ac:chgData name="Elise Chavez" userId="69962c6d01ef847e" providerId="LiveId" clId="{CCEB2D0E-8D98-4CAD-BA62-6D03868BA28B}" dt="2021-08-16T16:45:18.063" v="517" actId="1076"/>
          <ac:picMkLst>
            <pc:docMk/>
            <pc:sldMk cId="3109875595" sldId="340"/>
            <ac:picMk id="6" creationId="{8C580A1F-716F-4FE1-88A7-C0F80F161EFF}"/>
          </ac:picMkLst>
        </pc:picChg>
        <pc:picChg chg="del">
          <ac:chgData name="Elise Chavez" userId="69962c6d01ef847e" providerId="LiveId" clId="{CCEB2D0E-8D98-4CAD-BA62-6D03868BA28B}" dt="2021-08-16T16:44:26.547" v="511" actId="478"/>
          <ac:picMkLst>
            <pc:docMk/>
            <pc:sldMk cId="3109875595" sldId="340"/>
            <ac:picMk id="8" creationId="{80574606-6207-4EA5-B154-C9A5C79A4E92}"/>
          </ac:picMkLst>
        </pc:picChg>
      </pc:sldChg>
      <pc:sldChg chg="addSp delSp modSp mod">
        <pc:chgData name="Elise Chavez" userId="69962c6d01ef847e" providerId="LiveId" clId="{CCEB2D0E-8D98-4CAD-BA62-6D03868BA28B}" dt="2021-08-16T16:38:32.085" v="439" actId="1076"/>
        <pc:sldMkLst>
          <pc:docMk/>
          <pc:sldMk cId="3377930159" sldId="341"/>
        </pc:sldMkLst>
        <pc:spChg chg="add mod">
          <ac:chgData name="Elise Chavez" userId="69962c6d01ef847e" providerId="LiveId" clId="{CCEB2D0E-8D98-4CAD-BA62-6D03868BA28B}" dt="2021-08-10T17:52:58.166" v="151" actId="1076"/>
          <ac:spMkLst>
            <pc:docMk/>
            <pc:sldMk cId="3377930159" sldId="341"/>
            <ac:spMk id="8" creationId="{39F4F305-AC40-4F37-BAAE-0235CB16A583}"/>
          </ac:spMkLst>
        </pc:spChg>
        <pc:spChg chg="add del mod">
          <ac:chgData name="Elise Chavez" userId="69962c6d01ef847e" providerId="LiveId" clId="{CCEB2D0E-8D98-4CAD-BA62-6D03868BA28B}" dt="2021-08-16T16:38:26.095" v="436" actId="478"/>
          <ac:spMkLst>
            <pc:docMk/>
            <pc:sldMk cId="3377930159" sldId="341"/>
            <ac:spMk id="11" creationId="{918C1C09-4C06-42C4-9D92-4A61A81A69CF}"/>
          </ac:spMkLst>
        </pc:spChg>
        <pc:picChg chg="del mod">
          <ac:chgData name="Elise Chavez" userId="69962c6d01ef847e" providerId="LiveId" clId="{CCEB2D0E-8D98-4CAD-BA62-6D03868BA28B}" dt="2021-08-16T16:38:11.818" v="433" actId="478"/>
          <ac:picMkLst>
            <pc:docMk/>
            <pc:sldMk cId="3377930159" sldId="341"/>
            <ac:picMk id="6" creationId="{778F2CF0-B7EE-4F2D-9CDD-88538BBAD79F}"/>
          </ac:picMkLst>
        </pc:picChg>
        <pc:picChg chg="add mod">
          <ac:chgData name="Elise Chavez" userId="69962c6d01ef847e" providerId="LiveId" clId="{CCEB2D0E-8D98-4CAD-BA62-6D03868BA28B}" dt="2021-08-16T16:38:32.085" v="439" actId="1076"/>
          <ac:picMkLst>
            <pc:docMk/>
            <pc:sldMk cId="3377930159" sldId="341"/>
            <ac:picMk id="9" creationId="{0F7F1F5C-4857-4009-81CE-B5A5F2A0A1C8}"/>
          </ac:picMkLst>
        </pc:picChg>
      </pc:sldChg>
      <pc:sldChg chg="addSp delSp modSp del mod">
        <pc:chgData name="Elise Chavez" userId="69962c6d01ef847e" providerId="LiveId" clId="{CCEB2D0E-8D98-4CAD-BA62-6D03868BA28B}" dt="2021-08-10T17:47:51.718" v="82" actId="47"/>
        <pc:sldMkLst>
          <pc:docMk/>
          <pc:sldMk cId="1447688939" sldId="342"/>
        </pc:sldMkLst>
        <pc:picChg chg="add del mod">
          <ac:chgData name="Elise Chavez" userId="69962c6d01ef847e" providerId="LiveId" clId="{CCEB2D0E-8D98-4CAD-BA62-6D03868BA28B}" dt="2021-08-10T17:47:17.335" v="79" actId="21"/>
          <ac:picMkLst>
            <pc:docMk/>
            <pc:sldMk cId="1447688939" sldId="342"/>
            <ac:picMk id="8" creationId="{FB37FBAF-9B5C-41E6-AB8C-DB8318B26DD0}"/>
          </ac:picMkLst>
        </pc:picChg>
        <pc:picChg chg="add mod">
          <ac:chgData name="Elise Chavez" userId="69962c6d01ef847e" providerId="LiveId" clId="{CCEB2D0E-8D98-4CAD-BA62-6D03868BA28B}" dt="2021-08-10T17:47:22.128" v="80"/>
          <ac:picMkLst>
            <pc:docMk/>
            <pc:sldMk cId="1447688939" sldId="342"/>
            <ac:picMk id="15" creationId="{0A206539-38DD-4831-89B2-028F93A19A5A}"/>
          </ac:picMkLst>
        </pc:picChg>
      </pc:sldChg>
      <pc:sldChg chg="modSp mod">
        <pc:chgData name="Elise Chavez" userId="69962c6d01ef847e" providerId="LiveId" clId="{CCEB2D0E-8D98-4CAD-BA62-6D03868BA28B}" dt="2021-08-10T17:55:02.054" v="188" actId="20577"/>
        <pc:sldMkLst>
          <pc:docMk/>
          <pc:sldMk cId="2598247855" sldId="343"/>
        </pc:sldMkLst>
        <pc:spChg chg="mod">
          <ac:chgData name="Elise Chavez" userId="69962c6d01ef847e" providerId="LiveId" clId="{CCEB2D0E-8D98-4CAD-BA62-6D03868BA28B}" dt="2021-08-10T17:55:02.054" v="188" actId="20577"/>
          <ac:spMkLst>
            <pc:docMk/>
            <pc:sldMk cId="2598247855" sldId="343"/>
            <ac:spMk id="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CD5A243-42AF-4C13-A23D-12008CF11EB8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60BDD8E-B1F7-473A-B61B-E26F426A8CB2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CAF8F428-301E-4C04-95C0-280CA274DBD3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CB781A-373B-49C3-A0D1-758C8EF389E2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88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1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87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81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49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1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02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35C175D-784E-498F-B02A-D63D54354956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93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54EDDF8-CC25-4BC9-9DE7-9C348244A4EF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8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EF782A5C-22F5-4141-BB5F-C71CC7A5C9A1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556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2781D8E-4F91-4382-96A0-751E5E5E25CF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619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E39D73D5-5774-4E9D-B68A-167C10247772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535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74F260-59D2-4087-8F1F-4B8786A1C34E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79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3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87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6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44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30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77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22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930194F-83F0-4502-AD4F-274423DA4C5A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479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78FFDA-C8F0-4B32-A1AF-F94DF04F4725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21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CA96BC52-66A9-4C75-B3CB-654A7F8324BE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337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A00BA6C-6703-462F-855C-61ED2056506E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207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270847B1-8796-4C67-9C20-5CFD027AF086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49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34FCC-7F1E-4F6A-97F8-8FB1F1A91AB9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1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75789E7-1BE5-4445-83C0-3D97C9CD98D2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B3654BE-491A-41FC-8A74-1BAA1C078A7B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61D56DE-A9B5-4F31-8A89-2C3E08F57AFD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A4B62F8-D286-44EC-A568-62B9DCB21BBC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764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F86F39C-6A67-40AB-BCCB-EE25913385D4}" type="datetime1">
              <a:rPr lang="en-US" smtClean="0"/>
              <a:t>8/16/2021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8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  <p:sldLayoutId id="214748415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symmetrymagazine.org/article/how-heavy-is-a-neutrino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7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nds.iaea.org/relnsd/vcharthtml/VChartHTML.htm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/>
              <a:t>Elise Chavez</a:t>
            </a:r>
          </a:p>
          <a:p>
            <a:r>
              <a:rPr lang="en-US" sz="1600" dirty="0"/>
              <a:t>GEM – University of Wisconsin-Madison</a:t>
            </a:r>
          </a:p>
          <a:p>
            <a:r>
              <a:rPr lang="en-US" sz="1600" dirty="0"/>
              <a:t>New Perspectives</a:t>
            </a:r>
          </a:p>
          <a:p>
            <a:r>
              <a:rPr lang="en-US" sz="1600" dirty="0"/>
              <a:t>08 August, 2021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Measuring the Energy Resolution of </a:t>
            </a:r>
            <a:r>
              <a:rPr lang="en-US" sz="2500" dirty="0" err="1"/>
              <a:t>MicroBooNE</a:t>
            </a:r>
            <a:r>
              <a:rPr lang="en-US" sz="2500" dirty="0"/>
              <a:t> at the MeV-Scale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4B7A565-EFA3-45EB-8C62-107AB39E3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375" y="5946835"/>
            <a:ext cx="2208056" cy="84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5BE71E6E-FB61-49C7-A3A8-AFDA22FDF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389" y="1202544"/>
            <a:ext cx="5149686" cy="34923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57030" y="1433319"/>
                <a:ext cx="3529360" cy="5059363"/>
              </a:xfrm>
            </p:spPr>
            <p:txBody>
              <a:bodyPr/>
              <a:lstStyle/>
              <a:p>
                <a:r>
                  <a:rPr lang="en-US" sz="1600" dirty="0"/>
                  <a:t>Radon-222 -&gt; bismuth-214 -&gt; polonium -214 +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400" dirty="0"/>
              </a:p>
              <a:p>
                <a:r>
                  <a:rPr lang="en-US" sz="1600" dirty="0"/>
                  <a:t>5 variables</a:t>
                </a:r>
              </a:p>
              <a:p>
                <a:pPr lvl="1"/>
                <a:r>
                  <a:rPr lang="en-US" sz="1400" b="1" dirty="0"/>
                  <a:t>Reconstructed Energy</a:t>
                </a:r>
              </a:p>
              <a:p>
                <a:pPr lvl="1"/>
                <a:r>
                  <a:rPr lang="en-US" sz="1400" dirty="0"/>
                  <a:t>True Energy</a:t>
                </a:r>
              </a:p>
              <a:p>
                <a:pPr lvl="1"/>
                <a:r>
                  <a:rPr lang="en-US" sz="1400" dirty="0"/>
                  <a:t>Creation X</a:t>
                </a:r>
              </a:p>
              <a:p>
                <a:pPr lvl="1"/>
                <a:r>
                  <a:rPr lang="en-US" sz="1400" dirty="0"/>
                  <a:t>Creation Y</a:t>
                </a:r>
              </a:p>
              <a:p>
                <a:pPr lvl="1"/>
                <a:r>
                  <a:rPr lang="en-US" sz="1400" dirty="0"/>
                  <a:t>Creation Z</a:t>
                </a:r>
              </a:p>
              <a:p>
                <a:r>
                  <a:rPr lang="en-US" sz="1600" dirty="0"/>
                  <a:t>Fractional Error :</a:t>
                </a:r>
              </a:p>
              <a:p>
                <a:pPr marL="457200" lvl="1" indent="0">
                  <a:buNone/>
                </a:pPr>
                <a:endParaRPr lang="en-US" sz="1400" dirty="0"/>
              </a:p>
              <a:p>
                <a:pPr lvl="1"/>
                <a:endParaRPr lang="en-US" sz="140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pPr marL="1828800" lvl="4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030" y="1433319"/>
                <a:ext cx="3529360" cy="5059363"/>
              </a:xfrm>
              <a:blipFill>
                <a:blip r:embed="rId3"/>
                <a:stretch>
                  <a:fillRect l="-3282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8504"/>
            <a:ext cx="8686800" cy="427877"/>
          </a:xfrm>
        </p:spPr>
        <p:txBody>
          <a:bodyPr/>
          <a:lstStyle/>
          <a:p>
            <a:r>
              <a:rPr lang="en-US" sz="2500" dirty="0"/>
              <a:t>Simulation and Methods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AC00AD-C533-4FFA-9DFB-62299142780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Resolutin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MicroBooNE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1B9089-CCA2-4D1D-9602-75CC612EDD6B}"/>
                  </a:ext>
                </a:extLst>
              </p:cNvPr>
              <p:cNvSpPr txBox="1"/>
              <p:nvPr/>
            </p:nvSpPr>
            <p:spPr>
              <a:xfrm>
                <a:off x="222250" y="4772024"/>
                <a:ext cx="4345619" cy="6383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Reconstructed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Energy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Energy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1B9089-CCA2-4D1D-9602-75CC612ED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4772024"/>
                <a:ext cx="4345619" cy="6383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CA8723C-2F31-48C2-9981-9B6F23C35FB8}"/>
              </a:ext>
            </a:extLst>
          </p:cNvPr>
          <p:cNvSpPr txBox="1"/>
          <p:nvPr/>
        </p:nvSpPr>
        <p:spPr>
          <a:xfrm>
            <a:off x="4950791" y="4783555"/>
            <a:ext cx="3220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The precision in one bin of reconstructed energy.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DA1E11-B7E7-498F-B27D-D68A2CC633BE}"/>
              </a:ext>
            </a:extLst>
          </p:cNvPr>
          <p:cNvSpPr txBox="1"/>
          <p:nvPr/>
        </p:nvSpPr>
        <p:spPr>
          <a:xfrm>
            <a:off x="4433248" y="703184"/>
            <a:ext cx="490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05050"/>
                </a:solidFill>
              </a:rPr>
              <a:t>Plane 2 – The Collection Plane</a:t>
            </a:r>
          </a:p>
        </p:txBody>
      </p:sp>
    </p:spTree>
    <p:extLst>
      <p:ext uri="{BB962C8B-B14F-4D97-AF65-F5344CB8AC3E}">
        <p14:creationId xmlns:p14="http://schemas.microsoft.com/office/powerpoint/2010/main" val="3395368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9736B419-6264-4A52-B567-394BEF27A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390" y="1259974"/>
            <a:ext cx="5149686" cy="34923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57030" y="1433319"/>
                <a:ext cx="3529360" cy="5059363"/>
              </a:xfrm>
            </p:spPr>
            <p:txBody>
              <a:bodyPr/>
              <a:lstStyle/>
              <a:p>
                <a:r>
                  <a:rPr lang="en-US" sz="1600" dirty="0"/>
                  <a:t>Radon-222 -&gt; bismuth-214 -&gt; polonium -214 +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400" dirty="0"/>
              </a:p>
              <a:p>
                <a:r>
                  <a:rPr lang="en-US" sz="1600" dirty="0"/>
                  <a:t>5 variables</a:t>
                </a:r>
              </a:p>
              <a:p>
                <a:pPr lvl="1"/>
                <a:r>
                  <a:rPr lang="en-US" sz="1400" b="1" dirty="0"/>
                  <a:t>Reconstructed Energy</a:t>
                </a:r>
              </a:p>
              <a:p>
                <a:pPr lvl="1"/>
                <a:r>
                  <a:rPr lang="en-US" sz="1400" dirty="0"/>
                  <a:t>True Energy</a:t>
                </a:r>
              </a:p>
              <a:p>
                <a:pPr lvl="1"/>
                <a:r>
                  <a:rPr lang="en-US" sz="1400" dirty="0"/>
                  <a:t>Creation X</a:t>
                </a:r>
              </a:p>
              <a:p>
                <a:pPr lvl="1"/>
                <a:r>
                  <a:rPr lang="en-US" sz="1400" dirty="0"/>
                  <a:t>Creation Y</a:t>
                </a:r>
              </a:p>
              <a:p>
                <a:pPr lvl="1"/>
                <a:r>
                  <a:rPr lang="en-US" sz="1400" dirty="0"/>
                  <a:t>Creation Z</a:t>
                </a:r>
              </a:p>
              <a:p>
                <a:r>
                  <a:rPr lang="en-US" sz="1600" dirty="0"/>
                  <a:t>Fractional Error :</a:t>
                </a:r>
              </a:p>
              <a:p>
                <a:pPr marL="457200" lvl="1" indent="0">
                  <a:buNone/>
                </a:pPr>
                <a:endParaRPr lang="en-US" sz="1400" dirty="0"/>
              </a:p>
              <a:p>
                <a:pPr lvl="1"/>
                <a:endParaRPr lang="en-US" sz="140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pPr marL="1828800" lvl="4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030" y="1433319"/>
                <a:ext cx="3529360" cy="5059363"/>
              </a:xfrm>
              <a:blipFill>
                <a:blip r:embed="rId3"/>
                <a:stretch>
                  <a:fillRect l="-3282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8504"/>
            <a:ext cx="8686800" cy="427877"/>
          </a:xfrm>
        </p:spPr>
        <p:txBody>
          <a:bodyPr/>
          <a:lstStyle/>
          <a:p>
            <a:r>
              <a:rPr lang="en-US" sz="2500" dirty="0"/>
              <a:t>Simulation and Methods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58B4A8-A5FF-4E03-A39D-7005B94554F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1B9089-CCA2-4D1D-9602-75CC612EDD6B}"/>
                  </a:ext>
                </a:extLst>
              </p:cNvPr>
              <p:cNvSpPr txBox="1"/>
              <p:nvPr/>
            </p:nvSpPr>
            <p:spPr>
              <a:xfrm>
                <a:off x="222250" y="4772024"/>
                <a:ext cx="4345619" cy="6383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Reconstructed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Energy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Energy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1B9089-CCA2-4D1D-9602-75CC612ED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50" y="4772024"/>
                <a:ext cx="4345619" cy="6383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BDA1E11-B7E7-498F-B27D-D68A2CC633BE}"/>
              </a:ext>
            </a:extLst>
          </p:cNvPr>
          <p:cNvSpPr txBox="1"/>
          <p:nvPr/>
        </p:nvSpPr>
        <p:spPr>
          <a:xfrm>
            <a:off x="4433248" y="703184"/>
            <a:ext cx="490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05050"/>
                </a:solidFill>
              </a:rPr>
              <a:t>Plane 2 – The Collection Plane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28B82B-BB4E-4DDC-B95C-2D76A818391F}"/>
              </a:ext>
            </a:extLst>
          </p:cNvPr>
          <p:cNvSpPr txBox="1"/>
          <p:nvPr/>
        </p:nvSpPr>
        <p:spPr>
          <a:xfrm>
            <a:off x="4850809" y="4766258"/>
            <a:ext cx="3220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The fitted precision in one bin of reconstructed energy.</a:t>
            </a:r>
          </a:p>
        </p:txBody>
      </p:sp>
    </p:spTree>
    <p:extLst>
      <p:ext uri="{BB962C8B-B14F-4D97-AF65-F5344CB8AC3E}">
        <p14:creationId xmlns:p14="http://schemas.microsoft.com/office/powerpoint/2010/main" val="3661842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What did we see?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2D5ACF-A600-4DA2-BF26-F0D6CBBAF35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1B165DF-B669-4F33-9D59-0BD9F02D6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08" y="933726"/>
            <a:ext cx="8059001" cy="3056304"/>
          </a:xfrm>
        </p:spPr>
        <p:txBody>
          <a:bodyPr/>
          <a:lstStyle/>
          <a:p>
            <a:r>
              <a:rPr lang="en-US" sz="1600" dirty="0"/>
              <a:t>Most significant parameter -&gt; Width</a:t>
            </a:r>
          </a:p>
          <a:p>
            <a:r>
              <a:rPr lang="en-US" sz="1600" dirty="0"/>
              <a:t>Small errors, until we reach higher energy</a:t>
            </a:r>
          </a:p>
          <a:p>
            <a:pPr marL="457200" lvl="1" indent="0">
              <a:buNone/>
            </a:pPr>
            <a:endParaRPr lang="en-US" sz="1400" dirty="0"/>
          </a:p>
          <a:p>
            <a:pPr lvl="1"/>
            <a:endParaRPr lang="en-US" sz="1400" dirty="0"/>
          </a:p>
          <a:p>
            <a:pPr marL="457200" lvl="1" indent="0">
              <a:buNone/>
            </a:pPr>
            <a:endParaRPr lang="en-US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1828800" lvl="4" indent="0">
              <a:buNone/>
            </a:pPr>
            <a:endParaRPr lang="en-US" dirty="0"/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A7A65E43-BA9B-4B88-AA92-FC8A3DE68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537" y="1817570"/>
            <a:ext cx="6422926" cy="434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78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252527" y="1005824"/>
                <a:ext cx="8286108" cy="5059363"/>
              </a:xfrm>
            </p:spPr>
            <p:txBody>
              <a:bodyPr/>
              <a:lstStyle/>
              <a:p>
                <a:r>
                  <a:rPr lang="en-US" sz="1600" dirty="0"/>
                  <a:t>Knowing and understanding the energy resolution of </a:t>
                </a:r>
                <a:r>
                  <a:rPr lang="en-US" sz="1600" dirty="0" err="1"/>
                  <a:t>MicroBooNE</a:t>
                </a:r>
                <a:r>
                  <a:rPr lang="en-US" sz="1600" dirty="0"/>
                  <a:t> is very cool and can give us a better understanding of </a:t>
                </a:r>
                <a:r>
                  <a:rPr lang="en-US" sz="1600" dirty="0" err="1"/>
                  <a:t>LArTPCs</a:t>
                </a:r>
                <a:r>
                  <a:rPr lang="en-US" sz="1600" dirty="0"/>
                  <a:t> at low energies</a:t>
                </a:r>
              </a:p>
              <a:p>
                <a:pPr lvl="1"/>
                <a:r>
                  <a:rPr lang="en-US" sz="1400" dirty="0"/>
                  <a:t>Modify and inform all future studies in this low energy regime</a:t>
                </a:r>
              </a:p>
              <a:p>
                <a:pPr lvl="1"/>
                <a:r>
                  <a:rPr lang="en-US" sz="1400" dirty="0"/>
                  <a:t>Can give us an idea of whether extending DUNE’s program to low energies would be feasible</a:t>
                </a:r>
              </a:p>
              <a:p>
                <a:pPr lvl="2"/>
                <a:r>
                  <a:rPr lang="en-US" sz="1200" dirty="0"/>
                  <a:t>Opens up the possibilities (like solar neutrino studies and, possibly, 0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1200" dirty="0"/>
                  <a:t> decay)</a:t>
                </a:r>
              </a:p>
              <a:p>
                <a:r>
                  <a:rPr lang="en-US" sz="1600" dirty="0"/>
                  <a:t>Fit those width plots and begin to make a functional form to fit data </a:t>
                </a:r>
              </a:p>
              <a:p>
                <a:pPr lvl="1"/>
                <a:endParaRPr lang="en-US" sz="14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pPr marL="1828800" lvl="4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2527" y="1005824"/>
                <a:ext cx="8286108" cy="5059363"/>
              </a:xfrm>
              <a:blipFill>
                <a:blip r:embed="rId2"/>
                <a:stretch>
                  <a:fillRect l="-1397" t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What does it Mean and What is Next?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9B0E42-4313-456E-B9E0-EA3DF25A208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1" name="Picture 10" descr="A picture containing indoor, arranged&#10;&#10;Description automatically generated">
            <a:extLst>
              <a:ext uri="{FF2B5EF4-FFF2-40B4-BE49-F238E27FC236}">
                <a16:creationId xmlns:a16="http://schemas.microsoft.com/office/drawing/2014/main" id="{BE50D8DB-F929-41F9-BFCF-AB06209F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81" y="3056137"/>
            <a:ext cx="4572000" cy="25707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DBDABF-AB9F-40C1-91AB-204F73C13A66}"/>
              </a:ext>
            </a:extLst>
          </p:cNvPr>
          <p:cNvSpPr txBox="1"/>
          <p:nvPr/>
        </p:nvSpPr>
        <p:spPr>
          <a:xfrm>
            <a:off x="2223516" y="5730620"/>
            <a:ext cx="4344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b="0" i="0" dirty="0">
                <a:solidFill>
                  <a:srgbClr val="00308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Artwork by Sandbox Studio, Chicago with Corinne </a:t>
            </a:r>
            <a:r>
              <a:rPr lang="en-US" sz="900" b="0" i="0" dirty="0" err="1">
                <a:solidFill>
                  <a:srgbClr val="00308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Mucha</a:t>
            </a:r>
            <a:r>
              <a:rPr lang="en-US" sz="900" b="0" i="0" dirty="0">
                <a:solidFill>
                  <a:srgbClr val="00308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from Symmetry Magazine (</a:t>
            </a:r>
            <a:r>
              <a:rPr lang="en-US" sz="900" b="0" i="0" dirty="0">
                <a:solidFill>
                  <a:srgbClr val="00308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https://www.symmetrymagazine.org/article/how-heavy-is-a-neutrino</a:t>
            </a:r>
            <a:r>
              <a:rPr lang="en-US" sz="900" b="0" i="0" dirty="0">
                <a:solidFill>
                  <a:srgbClr val="003087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900" dirty="0">
              <a:solidFill>
                <a:srgbClr val="00308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91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377D04-E316-4ECD-8273-B23E1C2B6B8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11ED874-B2B3-4F42-9F1B-FA608976F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24" y="705992"/>
            <a:ext cx="6716752" cy="544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08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41845" y="2612891"/>
            <a:ext cx="5660310" cy="1632217"/>
          </a:xfrm>
        </p:spPr>
        <p:txBody>
          <a:bodyPr/>
          <a:lstStyle/>
          <a:p>
            <a:pPr algn="ctr"/>
            <a:r>
              <a:rPr lang="en-US" sz="700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8AC4C-D7B8-47B5-909E-0E9292B884F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85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CB98F-B3D5-4ADC-9EB8-386D3726C5F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F1C82994-2D46-4EB2-9A6C-3903535D3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960062"/>
            <a:ext cx="7540605" cy="51206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56AE36-67B7-480F-A21B-41FBB4587E10}"/>
              </a:ext>
            </a:extLst>
          </p:cNvPr>
          <p:cNvSpPr txBox="1"/>
          <p:nvPr/>
        </p:nvSpPr>
        <p:spPr>
          <a:xfrm>
            <a:off x="1530603" y="1618848"/>
            <a:ext cx="120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3912209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E40953-174B-4945-AC81-A79DB348C75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4F305-AC40-4F37-BAAE-0235CB16A583}"/>
              </a:ext>
            </a:extLst>
          </p:cNvPr>
          <p:cNvSpPr txBox="1"/>
          <p:nvPr/>
        </p:nvSpPr>
        <p:spPr>
          <a:xfrm>
            <a:off x="5397623" y="1654359"/>
            <a:ext cx="120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Progress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7F1F5C-4857-4009-81CE-B5A5F2A0A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76" y="1003233"/>
            <a:ext cx="7459847" cy="50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30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AEAE09-01C3-4E0A-878C-DB2A331AF30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C7EA20D-48EF-4AC4-9F80-0F2B19ADF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54" y="963312"/>
            <a:ext cx="7271691" cy="493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88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602B17-5B83-4C59-9068-6FD89855479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3FD6AF2B-A737-4E05-8FC6-58EEF0E41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25" y="1056499"/>
            <a:ext cx="7212949" cy="4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4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608" y="861437"/>
            <a:ext cx="3732550" cy="5059363"/>
          </a:xfrm>
        </p:spPr>
        <p:txBody>
          <a:bodyPr/>
          <a:lstStyle/>
          <a:p>
            <a:r>
              <a:rPr lang="en-US" sz="1800" b="1" dirty="0" err="1">
                <a:solidFill>
                  <a:schemeClr val="tx1"/>
                </a:solidFill>
              </a:rPr>
              <a:t>MicroBooNE</a:t>
            </a:r>
            <a:endParaRPr lang="en-US" sz="1800" b="1" dirty="0">
              <a:solidFill>
                <a:schemeClr val="tx1"/>
              </a:solidFill>
            </a:endParaRPr>
          </a:p>
          <a:p>
            <a:pPr lvl="1"/>
            <a:r>
              <a:rPr lang="en-US" sz="1800" dirty="0"/>
              <a:t>40 feet long, 85-ton Liquid-Argon Time Projection Chamber (</a:t>
            </a:r>
            <a:r>
              <a:rPr lang="en-US" sz="1800" dirty="0" err="1"/>
              <a:t>LArTPC</a:t>
            </a:r>
            <a:r>
              <a:rPr lang="en-US" sz="1800" dirty="0"/>
              <a:t>) located on the booster neutrino beamline</a:t>
            </a:r>
          </a:p>
          <a:p>
            <a:pPr lvl="1"/>
            <a:r>
              <a:rPr lang="en-US" sz="1800" dirty="0"/>
              <a:t>Well understood and very precise MeV scale detector</a:t>
            </a:r>
          </a:p>
          <a:p>
            <a:pPr lvl="1"/>
            <a:r>
              <a:rPr lang="en-US" sz="1800" dirty="0"/>
              <a:t>Taking data 2015-2020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2500" dirty="0" err="1"/>
              <a:t>MicroBooNE</a:t>
            </a:r>
            <a:r>
              <a:rPr lang="en-US" sz="2500" dirty="0"/>
              <a:t> and DUNE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F76C66-833D-42B3-AC3F-2307F5B39BF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3130628" y="4334728"/>
            <a:ext cx="11846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An image of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MicroBooNE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LArTPC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 detector.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65360AB-01BB-491D-9F8D-3F2F0947C836}"/>
              </a:ext>
            </a:extLst>
          </p:cNvPr>
          <p:cNvSpPr txBox="1">
            <a:spLocks/>
          </p:cNvSpPr>
          <p:nvPr/>
        </p:nvSpPr>
        <p:spPr>
          <a:xfrm>
            <a:off x="4251158" y="861436"/>
            <a:ext cx="4358936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DUNE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eep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nderground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eutrino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xperiment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Two detectors: one at Fermilab located at the long baseline neutrino facility (LBNF) along the world’s most intense neutrino beam and one at Sanford Lab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Sanford will have four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LArTPC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detector modules,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totalling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70,000 tons of liquid argon, the near detector will also be made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LArTPCs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11" name="Picture 10" descr="A picture containing old, dirty, engine&#10;&#10;Description automatically generated">
            <a:extLst>
              <a:ext uri="{FF2B5EF4-FFF2-40B4-BE49-F238E27FC236}">
                <a16:creationId xmlns:a16="http://schemas.microsoft.com/office/drawing/2014/main" id="{475FA1CC-6317-46FE-898D-723551F63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3" y="4031850"/>
            <a:ext cx="2703095" cy="1799136"/>
          </a:xfrm>
          <a:prstGeom prst="rect">
            <a:avLst/>
          </a:prstGeom>
        </p:spPr>
      </p:pic>
      <p:pic>
        <p:nvPicPr>
          <p:cNvPr id="13" name="Picture 12" descr="A close-up of a computer part&#10;&#10;Description automatically generated with low confidence">
            <a:extLst>
              <a:ext uri="{FF2B5EF4-FFF2-40B4-BE49-F238E27FC236}">
                <a16:creationId xmlns:a16="http://schemas.microsoft.com/office/drawing/2014/main" id="{87EDA5B9-1460-48A5-917B-BCF052CF4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40" y="4220259"/>
            <a:ext cx="2863516" cy="1610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8D1393-7905-4228-A0A3-DBF94FE85426}"/>
              </a:ext>
            </a:extLst>
          </p:cNvPr>
          <p:cNvSpPr txBox="1"/>
          <p:nvPr/>
        </p:nvSpPr>
        <p:spPr>
          <a:xfrm>
            <a:off x="7676756" y="4255708"/>
            <a:ext cx="1323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A rendering of the planned underground detectors at Sanford Lab.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0EC81-E9BA-4FB0-B0FF-A87B83C448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09417-6C53-4AA1-A151-55D58D27D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85" y="1046611"/>
            <a:ext cx="7026029" cy="476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68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8EA678-D8A2-4030-961B-5BB753AC0F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6" name="Picture 5" descr="Chart, line chart, histogram&#10;&#10;Description automatically generated">
            <a:extLst>
              <a:ext uri="{FF2B5EF4-FFF2-40B4-BE49-F238E27FC236}">
                <a16:creationId xmlns:a16="http://schemas.microsoft.com/office/drawing/2014/main" id="{B169D262-A84D-4E82-BF2B-5C53DE25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230" y="1034570"/>
            <a:ext cx="7061540" cy="47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41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D55C8E-E5C7-43A1-8B69-25785968C75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C75284AC-EEA5-41C5-B47A-4AE6DFD82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70" y="987668"/>
            <a:ext cx="7199859" cy="488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07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2623AD-EF49-4649-B6EF-B104B4BE204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8609C9-03F0-4B13-A2B2-3B2DC948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85" y="1046611"/>
            <a:ext cx="7026029" cy="476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48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411F1-446C-451A-814D-62F34A9564A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FB09C207-21B9-42D5-B55C-F53200AFD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25" y="995437"/>
            <a:ext cx="7176949" cy="48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59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68ECD3-DFB9-4970-8697-92979CB9CA2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50F2D4-AB9D-4048-B615-D99A40400EB9}"/>
              </a:ext>
            </a:extLst>
          </p:cNvPr>
          <p:cNvSpPr txBox="1"/>
          <p:nvPr/>
        </p:nvSpPr>
        <p:spPr>
          <a:xfrm>
            <a:off x="5379867" y="1441295"/>
            <a:ext cx="120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Progress</a:t>
            </a:r>
          </a:p>
        </p:txBody>
      </p:sp>
      <p:pic>
        <p:nvPicPr>
          <p:cNvPr id="9" name="Picture 8" descr="Chart, scatter chart, box and whisker chart&#10;&#10;Description automatically generated">
            <a:extLst>
              <a:ext uri="{FF2B5EF4-FFF2-40B4-BE49-F238E27FC236}">
                <a16:creationId xmlns:a16="http://schemas.microsoft.com/office/drawing/2014/main" id="{BA5E78F5-313C-448F-9800-7357DDE32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31" y="847364"/>
            <a:ext cx="7611537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17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30C5A-D852-49A8-81F2-09D4B5C0304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80A1F-716F-4FE1-88A7-C0F80F161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42" y="1014301"/>
            <a:ext cx="7121315" cy="48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75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6C41A2-A2D6-462A-A051-3C0687FE36D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9C736BD8-8921-469F-991C-D9A325AF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12" y="1079723"/>
            <a:ext cx="6928375" cy="469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72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51AE36-990C-4BAB-B4B6-93138567567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6" name="Picture 5" descr="Chart, scatter chart, box and whisker chart&#10;&#10;Description automatically generated">
            <a:extLst>
              <a:ext uri="{FF2B5EF4-FFF2-40B4-BE49-F238E27FC236}">
                <a16:creationId xmlns:a16="http://schemas.microsoft.com/office/drawing/2014/main" id="{85C79417-A487-43D5-B6D7-37F49893D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08" y="1040590"/>
            <a:ext cx="7043784" cy="477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16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C926F7-5A8A-46A6-93B9-2B055F2DA8C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9" name="Picture 8" descr="Chart, scatter chart, box and whisker chart&#10;&#10;Description automatically generated">
            <a:extLst>
              <a:ext uri="{FF2B5EF4-FFF2-40B4-BE49-F238E27FC236}">
                <a16:creationId xmlns:a16="http://schemas.microsoft.com/office/drawing/2014/main" id="{73857BDD-307D-4A7D-92AF-BC794ECD0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863" y="1052631"/>
            <a:ext cx="7008274" cy="47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5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608" y="861437"/>
            <a:ext cx="3732550" cy="5059363"/>
          </a:xfrm>
        </p:spPr>
        <p:txBody>
          <a:bodyPr/>
          <a:lstStyle/>
          <a:p>
            <a:r>
              <a:rPr lang="en-US" sz="1800" b="1" dirty="0" err="1">
                <a:solidFill>
                  <a:schemeClr val="tx1"/>
                </a:solidFill>
              </a:rPr>
              <a:t>MicroBooNE</a:t>
            </a:r>
            <a:endParaRPr lang="en-US" sz="1800" b="1" dirty="0">
              <a:solidFill>
                <a:schemeClr val="tx1"/>
              </a:solidFill>
            </a:endParaRPr>
          </a:p>
          <a:p>
            <a:pPr lvl="1"/>
            <a:r>
              <a:rPr lang="en-US" sz="1800" dirty="0"/>
              <a:t>40 feet long, 85-ton Liquid-Argon Time Projection Chamber (</a:t>
            </a:r>
            <a:r>
              <a:rPr lang="en-US" sz="1800" dirty="0" err="1"/>
              <a:t>LArTPC</a:t>
            </a:r>
            <a:r>
              <a:rPr lang="en-US" sz="1800" dirty="0"/>
              <a:t>) located on the booster neutrino beamline</a:t>
            </a:r>
          </a:p>
          <a:p>
            <a:pPr lvl="1"/>
            <a:r>
              <a:rPr lang="en-US" sz="1800" dirty="0"/>
              <a:t>Well understood and very precise MeV scale detector</a:t>
            </a:r>
          </a:p>
          <a:p>
            <a:pPr lvl="1"/>
            <a:r>
              <a:rPr lang="en-US" sz="1800" dirty="0"/>
              <a:t>Taking data 2015-2020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2500" dirty="0" err="1"/>
              <a:t>MicroBooNE</a:t>
            </a:r>
            <a:r>
              <a:rPr lang="en-US" sz="2500" dirty="0"/>
              <a:t> and DUNE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AF8D73-3101-47E4-8AA0-BD24B0B5E43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3130628" y="4334728"/>
            <a:ext cx="11846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An image of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MicroBooNE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LArTPC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 detector.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65360AB-01BB-491D-9F8D-3F2F0947C836}"/>
              </a:ext>
            </a:extLst>
          </p:cNvPr>
          <p:cNvSpPr txBox="1">
            <a:spLocks/>
          </p:cNvSpPr>
          <p:nvPr/>
        </p:nvSpPr>
        <p:spPr>
          <a:xfrm>
            <a:off x="4251158" y="861436"/>
            <a:ext cx="4358936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DUNE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eep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nderground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eutrino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xperiment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Two detectors: one at Fermilab located at the long baseline neutrino facility (LBNF) along the world’s most intense neutrino beam and one at Sanford Lab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Sanford will have four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LArTPC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detector modules,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totalling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70,000 tons of liquid argon, the near detector will also be made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LArTPCs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11" name="Picture 10" descr="A picture containing old, dirty, engine&#10;&#10;Description automatically generated">
            <a:extLst>
              <a:ext uri="{FF2B5EF4-FFF2-40B4-BE49-F238E27FC236}">
                <a16:creationId xmlns:a16="http://schemas.microsoft.com/office/drawing/2014/main" id="{475FA1CC-6317-46FE-898D-723551F63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3" y="4031850"/>
            <a:ext cx="2703095" cy="1799136"/>
          </a:xfrm>
          <a:prstGeom prst="rect">
            <a:avLst/>
          </a:prstGeom>
        </p:spPr>
      </p:pic>
      <p:pic>
        <p:nvPicPr>
          <p:cNvPr id="13" name="Picture 12" descr="A close-up of a computer part&#10;&#10;Description automatically generated with low confidence">
            <a:extLst>
              <a:ext uri="{FF2B5EF4-FFF2-40B4-BE49-F238E27FC236}">
                <a16:creationId xmlns:a16="http://schemas.microsoft.com/office/drawing/2014/main" id="{87EDA5B9-1460-48A5-917B-BCF052CF4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40" y="4220259"/>
            <a:ext cx="2863516" cy="1610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8D1393-7905-4228-A0A3-DBF94FE85426}"/>
              </a:ext>
            </a:extLst>
          </p:cNvPr>
          <p:cNvSpPr txBox="1"/>
          <p:nvPr/>
        </p:nvSpPr>
        <p:spPr>
          <a:xfrm>
            <a:off x="7676756" y="4255708"/>
            <a:ext cx="1323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A rendering of the planned underground detectors at Sanford Lab.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591321-7A60-486A-84EE-F8B1A2676916}"/>
              </a:ext>
            </a:extLst>
          </p:cNvPr>
          <p:cNvSpPr/>
          <p:nvPr/>
        </p:nvSpPr>
        <p:spPr>
          <a:xfrm>
            <a:off x="427534" y="1091953"/>
            <a:ext cx="4044228" cy="15713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779806-A924-4A0D-B1D4-06011757F353}"/>
              </a:ext>
            </a:extLst>
          </p:cNvPr>
          <p:cNvSpPr/>
          <p:nvPr/>
        </p:nvSpPr>
        <p:spPr>
          <a:xfrm>
            <a:off x="4572000" y="2778381"/>
            <a:ext cx="4133161" cy="147732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97AC14-4F1B-4D6A-91E6-D1B184DD2D70}"/>
              </a:ext>
            </a:extLst>
          </p:cNvPr>
          <p:cNvCxnSpPr>
            <a:cxnSpLocks/>
            <a:stCxn id="12" idx="5"/>
            <a:endCxn id="15" idx="1"/>
          </p:cNvCxnSpPr>
          <p:nvPr/>
        </p:nvCxnSpPr>
        <p:spPr>
          <a:xfrm>
            <a:off x="3879499" y="2433182"/>
            <a:ext cx="1297788" cy="56154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247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632AEA-6E3D-4658-ADAF-715A8E4178F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F6EA1AF3-2335-4676-A895-45961471F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84" y="989416"/>
            <a:ext cx="7194705" cy="487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98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444846-2980-4454-A5CE-F694DA879E2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6" name="Picture 5" descr="Chart, scatter chart, box and whisker chart&#10;&#10;Description automatically generated">
            <a:extLst>
              <a:ext uri="{FF2B5EF4-FFF2-40B4-BE49-F238E27FC236}">
                <a16:creationId xmlns:a16="http://schemas.microsoft.com/office/drawing/2014/main" id="{6BD2AFF8-32B1-4656-8625-7F0B6DB47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73" y="978791"/>
            <a:ext cx="7226041" cy="490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8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FE5B1-4688-42A0-B298-CD870D17C1E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F4D402-E8A1-4C4D-B46E-404CECA00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05" y="842601"/>
            <a:ext cx="7630590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95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Backup Slides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2E8A1F-4763-48CB-9CCC-85166DEFC2E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EC391-F947-4F67-A739-BB9FBAC7D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99" y="933101"/>
            <a:ext cx="7354326" cy="499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9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608" y="861437"/>
            <a:ext cx="3732550" cy="5059363"/>
          </a:xfrm>
        </p:spPr>
        <p:txBody>
          <a:bodyPr/>
          <a:lstStyle/>
          <a:p>
            <a:r>
              <a:rPr lang="en-US" sz="1800" b="1" dirty="0" err="1">
                <a:solidFill>
                  <a:schemeClr val="tx1"/>
                </a:solidFill>
              </a:rPr>
              <a:t>MicroBooNE</a:t>
            </a:r>
            <a:endParaRPr lang="en-US" sz="1800" b="1" dirty="0">
              <a:solidFill>
                <a:schemeClr val="tx1"/>
              </a:solidFill>
            </a:endParaRPr>
          </a:p>
          <a:p>
            <a:pPr lvl="1"/>
            <a:r>
              <a:rPr lang="en-US" sz="1800" dirty="0"/>
              <a:t>40 feet long, 85-ton Liquid-Argon Time Projection Chamber (</a:t>
            </a:r>
            <a:r>
              <a:rPr lang="en-US" sz="1800" dirty="0" err="1"/>
              <a:t>LArTPC</a:t>
            </a:r>
            <a:r>
              <a:rPr lang="en-US" sz="1800" dirty="0"/>
              <a:t>) located on the booster neutrino beamline</a:t>
            </a:r>
          </a:p>
          <a:p>
            <a:pPr lvl="1"/>
            <a:r>
              <a:rPr lang="en-US" sz="1800" dirty="0"/>
              <a:t>Well understood and very precise MeV scale detector</a:t>
            </a:r>
          </a:p>
          <a:p>
            <a:pPr lvl="1"/>
            <a:r>
              <a:rPr lang="en-US" sz="1800" dirty="0"/>
              <a:t>Taking data 2015-2020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2500" dirty="0" err="1"/>
              <a:t>MicroBooNE</a:t>
            </a:r>
            <a:r>
              <a:rPr lang="en-US" sz="2500" dirty="0"/>
              <a:t> and DUNE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3C523D-7960-4B1E-8173-40B8D46D973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3130628" y="4334728"/>
            <a:ext cx="11846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An image of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MicroBooNE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LArTPC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 detector.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65360AB-01BB-491D-9F8D-3F2F0947C836}"/>
              </a:ext>
            </a:extLst>
          </p:cNvPr>
          <p:cNvSpPr txBox="1">
            <a:spLocks/>
          </p:cNvSpPr>
          <p:nvPr/>
        </p:nvSpPr>
        <p:spPr>
          <a:xfrm>
            <a:off x="4251158" y="861436"/>
            <a:ext cx="4358936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DUNE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eep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nderground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eutrino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xperiment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Two detectors: one at Fermilab located at the long baseline neutrino facility (LBNF) along the world’s most intense neutrino beam and one at Sanford Lab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Sanford will have four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LArTPC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detector modules,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totalling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70,000 tons of liquid argon, the near detector will also be made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LArTPCs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11" name="Picture 10" descr="A picture containing old, dirty, engine&#10;&#10;Description automatically generated">
            <a:extLst>
              <a:ext uri="{FF2B5EF4-FFF2-40B4-BE49-F238E27FC236}">
                <a16:creationId xmlns:a16="http://schemas.microsoft.com/office/drawing/2014/main" id="{475FA1CC-6317-46FE-898D-723551F63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3" y="4031850"/>
            <a:ext cx="2703095" cy="1799136"/>
          </a:xfrm>
          <a:prstGeom prst="rect">
            <a:avLst/>
          </a:prstGeom>
        </p:spPr>
      </p:pic>
      <p:pic>
        <p:nvPicPr>
          <p:cNvPr id="13" name="Picture 12" descr="A close-up of a computer part&#10;&#10;Description automatically generated with low confidence">
            <a:extLst>
              <a:ext uri="{FF2B5EF4-FFF2-40B4-BE49-F238E27FC236}">
                <a16:creationId xmlns:a16="http://schemas.microsoft.com/office/drawing/2014/main" id="{87EDA5B9-1460-48A5-917B-BCF052CF4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40" y="4220259"/>
            <a:ext cx="2863516" cy="1610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8D1393-7905-4228-A0A3-DBF94FE85426}"/>
              </a:ext>
            </a:extLst>
          </p:cNvPr>
          <p:cNvSpPr txBox="1"/>
          <p:nvPr/>
        </p:nvSpPr>
        <p:spPr>
          <a:xfrm>
            <a:off x="7676756" y="4255708"/>
            <a:ext cx="1323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A rendering of the planned underground detectors at Sanford Lab.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591321-7A60-486A-84EE-F8B1A2676916}"/>
              </a:ext>
            </a:extLst>
          </p:cNvPr>
          <p:cNvSpPr/>
          <p:nvPr/>
        </p:nvSpPr>
        <p:spPr>
          <a:xfrm>
            <a:off x="427534" y="1091953"/>
            <a:ext cx="4044228" cy="15713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779806-A924-4A0D-B1D4-06011757F353}"/>
              </a:ext>
            </a:extLst>
          </p:cNvPr>
          <p:cNvSpPr/>
          <p:nvPr/>
        </p:nvSpPr>
        <p:spPr>
          <a:xfrm>
            <a:off x="4572000" y="2778381"/>
            <a:ext cx="4133161" cy="147732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97AC14-4F1B-4D6A-91E6-D1B184DD2D70}"/>
              </a:ext>
            </a:extLst>
          </p:cNvPr>
          <p:cNvCxnSpPr>
            <a:cxnSpLocks/>
            <a:stCxn id="12" idx="5"/>
            <a:endCxn id="15" idx="1"/>
          </p:cNvCxnSpPr>
          <p:nvPr/>
        </p:nvCxnSpPr>
        <p:spPr>
          <a:xfrm>
            <a:off x="3879499" y="2433182"/>
            <a:ext cx="1297788" cy="56154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Picture 16" descr="Chart, diagram&#10;&#10;Description automatically generated">
            <a:extLst>
              <a:ext uri="{FF2B5EF4-FFF2-40B4-BE49-F238E27FC236}">
                <a16:creationId xmlns:a16="http://schemas.microsoft.com/office/drawing/2014/main" id="{47E2B323-DC81-4018-94B7-3DC6207DE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514" y="860603"/>
            <a:ext cx="6873592" cy="531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8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608" y="861437"/>
            <a:ext cx="3732550" cy="5059363"/>
          </a:xfrm>
        </p:spPr>
        <p:txBody>
          <a:bodyPr/>
          <a:lstStyle/>
          <a:p>
            <a:r>
              <a:rPr lang="en-US" sz="1800" b="1" dirty="0" err="1">
                <a:solidFill>
                  <a:schemeClr val="tx1"/>
                </a:solidFill>
              </a:rPr>
              <a:t>MicroBooNE</a:t>
            </a:r>
            <a:endParaRPr lang="en-US" sz="1800" b="1" dirty="0">
              <a:solidFill>
                <a:schemeClr val="tx1"/>
              </a:solidFill>
            </a:endParaRPr>
          </a:p>
          <a:p>
            <a:pPr lvl="1"/>
            <a:r>
              <a:rPr lang="en-US" sz="1800" dirty="0"/>
              <a:t>40 feet long, 85-ton Liquid-Argon Time Projection Chamber (</a:t>
            </a:r>
            <a:r>
              <a:rPr lang="en-US" sz="1800" dirty="0" err="1"/>
              <a:t>LArTPC</a:t>
            </a:r>
            <a:r>
              <a:rPr lang="en-US" sz="1800" dirty="0"/>
              <a:t>) located on the booster neutrino beamline</a:t>
            </a:r>
          </a:p>
          <a:p>
            <a:pPr lvl="1"/>
            <a:r>
              <a:rPr lang="en-US" sz="1800" dirty="0"/>
              <a:t>Well understood and very precise MeV scale detector</a:t>
            </a:r>
          </a:p>
          <a:p>
            <a:pPr lvl="1"/>
            <a:r>
              <a:rPr lang="en-US" sz="1800" dirty="0"/>
              <a:t>Taking data 2015-2020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2500" dirty="0" err="1"/>
              <a:t>MicroBooNE</a:t>
            </a:r>
            <a:r>
              <a:rPr lang="en-US" sz="2500" dirty="0"/>
              <a:t> and DUNE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7F542F-F300-4607-8219-DEBF8B80623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3130628" y="4334728"/>
            <a:ext cx="11846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An image of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MicroBooNE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LArTPC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 detector.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65360AB-01BB-491D-9F8D-3F2F0947C836}"/>
              </a:ext>
            </a:extLst>
          </p:cNvPr>
          <p:cNvSpPr txBox="1">
            <a:spLocks/>
          </p:cNvSpPr>
          <p:nvPr/>
        </p:nvSpPr>
        <p:spPr>
          <a:xfrm>
            <a:off x="4251158" y="861436"/>
            <a:ext cx="4358936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DUNE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eep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nderground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eutrino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xperiment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Two detectors: one at Fermilab located at the long baseline neutrino facility (LBNF) along the world’s most intense neutrino beam and one at Sanford Lab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Sanford will have four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LArTPC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detector modules,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totalling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70,000 tons of liquid argon, the near detector will also be made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LArTPCs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11" name="Picture 10" descr="A picture containing old, dirty, engine&#10;&#10;Description automatically generated">
            <a:extLst>
              <a:ext uri="{FF2B5EF4-FFF2-40B4-BE49-F238E27FC236}">
                <a16:creationId xmlns:a16="http://schemas.microsoft.com/office/drawing/2014/main" id="{475FA1CC-6317-46FE-898D-723551F63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3" y="4031850"/>
            <a:ext cx="2703095" cy="1799136"/>
          </a:xfrm>
          <a:prstGeom prst="rect">
            <a:avLst/>
          </a:prstGeom>
        </p:spPr>
      </p:pic>
      <p:pic>
        <p:nvPicPr>
          <p:cNvPr id="13" name="Picture 12" descr="A close-up of a computer part&#10;&#10;Description automatically generated with low confidence">
            <a:extLst>
              <a:ext uri="{FF2B5EF4-FFF2-40B4-BE49-F238E27FC236}">
                <a16:creationId xmlns:a16="http://schemas.microsoft.com/office/drawing/2014/main" id="{87EDA5B9-1460-48A5-917B-BCF052CF4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40" y="4220259"/>
            <a:ext cx="2863516" cy="1610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8D1393-7905-4228-A0A3-DBF94FE85426}"/>
              </a:ext>
            </a:extLst>
          </p:cNvPr>
          <p:cNvSpPr txBox="1"/>
          <p:nvPr/>
        </p:nvSpPr>
        <p:spPr>
          <a:xfrm>
            <a:off x="7676756" y="4255708"/>
            <a:ext cx="13236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A rendering of the planned underground detectors at Sanford Lab.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591321-7A60-486A-84EE-F8B1A2676916}"/>
              </a:ext>
            </a:extLst>
          </p:cNvPr>
          <p:cNvSpPr/>
          <p:nvPr/>
        </p:nvSpPr>
        <p:spPr>
          <a:xfrm>
            <a:off x="427534" y="1091953"/>
            <a:ext cx="4044228" cy="15713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779806-A924-4A0D-B1D4-06011757F353}"/>
              </a:ext>
            </a:extLst>
          </p:cNvPr>
          <p:cNvSpPr/>
          <p:nvPr/>
        </p:nvSpPr>
        <p:spPr>
          <a:xfrm>
            <a:off x="4572000" y="2778381"/>
            <a:ext cx="4133161" cy="147732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97AC14-4F1B-4D6A-91E6-D1B184DD2D70}"/>
              </a:ext>
            </a:extLst>
          </p:cNvPr>
          <p:cNvCxnSpPr>
            <a:cxnSpLocks/>
            <a:stCxn id="12" idx="5"/>
            <a:endCxn id="15" idx="1"/>
          </p:cNvCxnSpPr>
          <p:nvPr/>
        </p:nvCxnSpPr>
        <p:spPr>
          <a:xfrm>
            <a:off x="3879499" y="2433182"/>
            <a:ext cx="1297788" cy="56154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6FBCA3-0C97-4F06-B13C-48294A04ABBE}"/>
              </a:ext>
            </a:extLst>
          </p:cNvPr>
          <p:cNvSpPr txBox="1"/>
          <p:nvPr/>
        </p:nvSpPr>
        <p:spPr>
          <a:xfrm>
            <a:off x="1589598" y="2159222"/>
            <a:ext cx="6144127" cy="1477328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We can use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MicroBooNE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charset="0"/>
              </a:rPr>
              <a:t> for R&amp;D of DUNE. Can DUNE be the next MeV scale detector?</a:t>
            </a:r>
          </a:p>
        </p:txBody>
      </p:sp>
    </p:spTree>
    <p:extLst>
      <p:ext uri="{BB962C8B-B14F-4D97-AF65-F5344CB8AC3E}">
        <p14:creationId xmlns:p14="http://schemas.microsoft.com/office/powerpoint/2010/main" val="124299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130015" y="939864"/>
            <a:ext cx="4938661" cy="4100098"/>
          </a:xfrm>
        </p:spPr>
        <p:txBody>
          <a:bodyPr/>
          <a:lstStyle/>
          <a:p>
            <a:r>
              <a:rPr lang="en-US" sz="2000" dirty="0"/>
              <a:t>What do we want to test?</a:t>
            </a:r>
          </a:p>
          <a:p>
            <a:pPr lvl="1"/>
            <a:r>
              <a:rPr lang="en-US" sz="1800" dirty="0"/>
              <a:t>How precisely we can measure energies in a </a:t>
            </a:r>
            <a:r>
              <a:rPr lang="en-US" sz="1800" dirty="0" err="1"/>
              <a:t>LArTPC</a:t>
            </a:r>
            <a:endParaRPr lang="en-US" sz="1800" dirty="0"/>
          </a:p>
          <a:p>
            <a:pPr lvl="1"/>
            <a:r>
              <a:rPr lang="en-US" sz="1800" dirty="0"/>
              <a:t>Radon-222 doping allows us to examine the detector’s MeV scale response</a:t>
            </a:r>
          </a:p>
          <a:p>
            <a:pPr lvl="2"/>
            <a:r>
              <a:rPr lang="en-US" sz="1400" dirty="0"/>
              <a:t>We are interested in the Bi-214 and Po-214 which produce a taggable signal due to the Po-214 half-life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E779C1-68EA-4A07-A89E-DEF663B9C33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51752"/>
            <a:ext cx="8686800" cy="427877"/>
          </a:xfrm>
        </p:spPr>
        <p:txBody>
          <a:bodyPr/>
          <a:lstStyle/>
          <a:p>
            <a:r>
              <a:rPr lang="en-US" sz="2500" dirty="0"/>
              <a:t>Radon Doping and Precision</a:t>
            </a:r>
          </a:p>
        </p:txBody>
      </p:sp>
      <p:pic>
        <p:nvPicPr>
          <p:cNvPr id="14" name="Picture 13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2A6C6176-2506-4320-9E85-4B0AB139F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739" y="1096066"/>
            <a:ext cx="3618124" cy="4074594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0E2A07B7-DAC3-4366-90F2-4F66F1E37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07" y="3661660"/>
            <a:ext cx="2751150" cy="23753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896F75-D4EE-45FB-A218-7BA607E1AB2C}"/>
              </a:ext>
            </a:extLst>
          </p:cNvPr>
          <p:cNvSpPr txBox="1"/>
          <p:nvPr/>
        </p:nvSpPr>
        <p:spPr>
          <a:xfrm>
            <a:off x="5827319" y="5170660"/>
            <a:ext cx="2301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The decay chain for radium 226, which includes the radon 222 decay.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800BA8-C0EF-40EE-B1C4-5A470DD55E6D}"/>
              </a:ext>
            </a:extLst>
          </p:cNvPr>
          <p:cNvSpPr txBox="1"/>
          <p:nvPr/>
        </p:nvSpPr>
        <p:spPr>
          <a:xfrm>
            <a:off x="3319569" y="4153507"/>
            <a:ext cx="1048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Here is the desired signature we wish to observe and study.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4C68FC-8CD9-4661-AFE6-AE5CDF0A4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Elise Chavez | Measuring the Energy Resolutin of MicroBooNE at the MeV-Scale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822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252527" y="1005824"/>
                <a:ext cx="8286108" cy="50593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/>
                  <a:t> – spectrum</a:t>
                </a:r>
              </a:p>
              <a:p>
                <a:pPr lvl="1"/>
                <a:r>
                  <a:rPr lang="en-US" sz="1400" dirty="0"/>
                  <a:t>Use the energy resolution plot to smear what we expect from the beta spectrum</a:t>
                </a:r>
              </a:p>
              <a:p>
                <a:r>
                  <a:rPr lang="en-US" sz="1600" dirty="0"/>
                  <a:t>With energy resolution, we can look at the fit parameters and understand how it bends</a:t>
                </a:r>
              </a:p>
              <a:p>
                <a:pPr lvl="1"/>
                <a:r>
                  <a:rPr lang="en-US" sz="1400" dirty="0"/>
                  <a:t>Measure the energy resolution from real data by comparing</a:t>
                </a:r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pPr marL="1828800" lvl="4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2527" y="1005824"/>
                <a:ext cx="8286108" cy="5059363"/>
              </a:xfrm>
              <a:blipFill>
                <a:blip r:embed="rId2"/>
                <a:stretch>
                  <a:fillRect l="-1397" t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Big Picture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F8D55E-34F0-4562-9241-D2844653021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C266DA-5C1D-4BB1-8BE8-F5444FF66541}"/>
                  </a:ext>
                </a:extLst>
              </p:cNvPr>
              <p:cNvSpPr txBox="1"/>
              <p:nvPr/>
            </p:nvSpPr>
            <p:spPr>
              <a:xfrm>
                <a:off x="858945" y="5463181"/>
                <a:ext cx="322084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87"/>
                    </a:solidFill>
                    <a:effectLst/>
                    <a:uLnTx/>
                    <a:uFillTx/>
                    <a:latin typeface="Helvetica" pitchFamily="2" charset="0"/>
                  </a:rPr>
                  <a:t>The </a:t>
                </a:r>
                <a14:m>
                  <m:oMath xmlns:m="http://schemas.openxmlformats.org/officeDocument/2006/math">
                    <m:r>
                      <a:rPr kumimoji="0" lang="en-US" sz="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08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87"/>
                    </a:solidFill>
                    <a:effectLst/>
                    <a:uLnTx/>
                    <a:uFillTx/>
                    <a:latin typeface="Helvetica" pitchFamily="2" charset="0"/>
                  </a:rPr>
                  <a:t> spectrum</a:t>
                </a:r>
                <a:r>
                  <a:rPr kumimoji="0" lang="en-US" sz="900" b="0" i="0" u="none" strike="noStrike" kern="1200" cap="none" spc="0" normalizeH="0" noProof="0" dirty="0">
                    <a:ln>
                      <a:noFill/>
                    </a:ln>
                    <a:solidFill>
                      <a:srgbClr val="003087"/>
                    </a:solidFill>
                    <a:effectLst/>
                    <a:uLnTx/>
                    <a:uFillTx/>
                    <a:latin typeface="Helvetica" pitchFamily="2" charset="0"/>
                  </a:rPr>
                  <a:t> of the bismuth-214 decay.</a:t>
                </a: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87"/>
                    </a:solidFill>
                    <a:effectLst/>
                    <a:uLnTx/>
                    <a:uFillTx/>
                    <a:latin typeface="Helvetica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C266DA-5C1D-4BB1-8BE8-F5444FF66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45" y="5463181"/>
                <a:ext cx="3220848" cy="230832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FD064E8B-C9CE-4729-BCDF-CF76B588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8" y="2755366"/>
            <a:ext cx="3665562" cy="24892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9D939B-B367-4723-B873-36D6A579C6CB}"/>
              </a:ext>
            </a:extLst>
          </p:cNvPr>
          <p:cNvSpPr txBox="1"/>
          <p:nvPr/>
        </p:nvSpPr>
        <p:spPr>
          <a:xfrm>
            <a:off x="1412195" y="2698354"/>
            <a:ext cx="19264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Beta Energy Spectrum</a:t>
            </a: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313310E9-51F3-47C8-8AD3-B884622AD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054" y="2698354"/>
            <a:ext cx="4030120" cy="2582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ADC16A-6C51-4AE1-A6BE-D559886B8BEB}"/>
                  </a:ext>
                </a:extLst>
              </p:cNvPr>
              <p:cNvSpPr txBox="1"/>
              <p:nvPr/>
            </p:nvSpPr>
            <p:spPr>
              <a:xfrm>
                <a:off x="4686211" y="5315495"/>
                <a:ext cx="35078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87"/>
                    </a:solidFill>
                    <a:effectLst/>
                    <a:uLnTx/>
                    <a:uFillTx/>
                    <a:latin typeface="Helvetica" pitchFamily="2" charset="0"/>
                  </a:rPr>
                  <a:t>The fitted </a:t>
                </a:r>
                <a14:m>
                  <m:oMath xmlns:m="http://schemas.openxmlformats.org/officeDocument/2006/math">
                    <m:r>
                      <a:rPr kumimoji="0" lang="en-US" sz="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308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087"/>
                    </a:solidFill>
                    <a:effectLst/>
                    <a:uLnTx/>
                    <a:uFillTx/>
                    <a:latin typeface="Helvetica" pitchFamily="2" charset="0"/>
                  </a:rPr>
                  <a:t> spectrum</a:t>
                </a:r>
                <a:r>
                  <a:rPr kumimoji="0" lang="en-US" sz="900" b="0" i="0" u="none" strike="noStrike" kern="1200" cap="none" spc="0" normalizeH="0" noProof="0" dirty="0">
                    <a:ln>
                      <a:noFill/>
                    </a:ln>
                    <a:solidFill>
                      <a:srgbClr val="003087"/>
                    </a:solidFill>
                    <a:effectLst/>
                    <a:uLnTx/>
                    <a:uFillTx/>
                    <a:latin typeface="Helvetica" pitchFamily="2" charset="0"/>
                  </a:rPr>
                  <a:t> of the bismuth-214 decay. </a:t>
                </a:r>
                <a:r>
                  <a:rPr lang="en-US" sz="900" dirty="0">
                    <a:solidFill>
                      <a:srgbClr val="003087"/>
                    </a:solidFill>
                    <a:latin typeface="Helvetica" pitchFamily="2" charset="0"/>
                  </a:rPr>
                  <a:t>This fit comes from </a:t>
                </a:r>
                <a:r>
                  <a:rPr lang="en-US" sz="900" dirty="0" err="1">
                    <a:solidFill>
                      <a:srgbClr val="003087"/>
                    </a:solidFill>
                    <a:latin typeface="Helvetica" pitchFamily="2" charset="0"/>
                  </a:rPr>
                  <a:t>Betashape</a:t>
                </a:r>
                <a:r>
                  <a:rPr lang="en-US" sz="900" dirty="0">
                    <a:solidFill>
                      <a:srgbClr val="003087"/>
                    </a:solidFill>
                    <a:latin typeface="Helvetica" pitchFamily="2" charset="0"/>
                  </a:rPr>
                  <a:t> on the International Atomic Energy Agency (IEAE) Nuclear Data Services (NDS) Live Nuclide Chart. (</a:t>
                </a:r>
                <a:r>
                  <a:rPr lang="en-US" sz="900" dirty="0">
                    <a:solidFill>
                      <a:srgbClr val="003087"/>
                    </a:solidFill>
                    <a:latin typeface="Helvetica" pitchFamily="2" charset="0"/>
                    <a:hlinkClick r:id="rId6"/>
                  </a:rPr>
                  <a:t>https://nds.iaea.org/relnsd/vcharthtml/VChartHTML.html</a:t>
                </a:r>
                <a:r>
                  <a:rPr lang="en-US" sz="900" dirty="0">
                    <a:solidFill>
                      <a:srgbClr val="003087"/>
                    </a:solidFill>
                    <a:latin typeface="Helvetica" pitchFamily="2" charset="0"/>
                  </a:rPr>
                  <a:t>)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ADC16A-6C51-4AE1-A6BE-D559886B8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211" y="5315495"/>
                <a:ext cx="3507878" cy="646331"/>
              </a:xfrm>
              <a:prstGeom prst="rect">
                <a:avLst/>
              </a:prstGeom>
              <a:blipFill>
                <a:blip r:embed="rId7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A9AEE8A-D1F5-4B9E-A956-465901462A7F}"/>
              </a:ext>
            </a:extLst>
          </p:cNvPr>
          <p:cNvSpPr txBox="1"/>
          <p:nvPr/>
        </p:nvSpPr>
        <p:spPr>
          <a:xfrm>
            <a:off x="2343704" y="3012642"/>
            <a:ext cx="120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Progress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1425E-9EB8-4360-A373-77A6DD7E03E5}"/>
              </a:ext>
            </a:extLst>
          </p:cNvPr>
          <p:cNvSpPr txBox="1"/>
          <p:nvPr/>
        </p:nvSpPr>
        <p:spPr>
          <a:xfrm>
            <a:off x="6467114" y="2976825"/>
            <a:ext cx="120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2167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96833" y="1189463"/>
                <a:ext cx="7224500" cy="5059363"/>
              </a:xfrm>
            </p:spPr>
            <p:txBody>
              <a:bodyPr/>
              <a:lstStyle/>
              <a:p>
                <a:r>
                  <a:rPr lang="en-US" sz="1600" dirty="0"/>
                  <a:t>Monte </a:t>
                </a:r>
                <a:r>
                  <a:rPr lang="en-US" sz="1600" dirty="0" err="1"/>
                  <a:t>carlo</a:t>
                </a:r>
                <a:r>
                  <a:rPr lang="en-US" sz="1600" dirty="0"/>
                  <a:t> simulation in </a:t>
                </a:r>
                <a:r>
                  <a:rPr lang="en-US" sz="1600" dirty="0" err="1"/>
                  <a:t>MicroBooNE</a:t>
                </a:r>
                <a:endParaRPr lang="en-US" sz="1600" dirty="0"/>
              </a:p>
              <a:p>
                <a:pPr lvl="1"/>
                <a:r>
                  <a:rPr lang="en-US" sz="1300" dirty="0"/>
                  <a:t>Bi214-Po214 coincidence decay overlayed onto real data</a:t>
                </a:r>
              </a:p>
              <a:p>
                <a:r>
                  <a:rPr lang="en-US" sz="1500" dirty="0"/>
                  <a:t>Gave information about the decay 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500" dirty="0"/>
                  <a:t> </a:t>
                </a:r>
              </a:p>
              <a:p>
                <a:pPr lvl="1"/>
                <a:r>
                  <a:rPr lang="en-US" sz="1300" dirty="0"/>
                  <a:t>True Energy: Energy the simulation gave the decay </a:t>
                </a:r>
                <a14:m>
                  <m:oMath xmlns:m="http://schemas.openxmlformats.org/officeDocument/2006/math"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300" dirty="0"/>
              </a:p>
              <a:p>
                <a:pPr lvl="1"/>
                <a:r>
                  <a:rPr lang="en-US" sz="1300" dirty="0"/>
                  <a:t>Reconstructed Energy: Sum of the hits on the desired plane, adjusted to ~MeV</a:t>
                </a:r>
              </a:p>
              <a:p>
                <a:pPr lvl="1"/>
                <a:r>
                  <a:rPr lang="en-US" sz="1300" dirty="0"/>
                  <a:t>Creation vertex</a:t>
                </a:r>
              </a:p>
              <a:p>
                <a:pPr marL="0" indent="0">
                  <a:buNone/>
                </a:pPr>
                <a:endParaRPr lang="en-US" sz="17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pPr marL="1828800" lvl="4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833" y="1189463"/>
                <a:ext cx="7224500" cy="5059363"/>
              </a:xfrm>
              <a:blipFill>
                <a:blip r:embed="rId2"/>
                <a:stretch>
                  <a:fillRect l="-1603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8504"/>
            <a:ext cx="8686800" cy="427877"/>
          </a:xfrm>
        </p:spPr>
        <p:txBody>
          <a:bodyPr/>
          <a:lstStyle/>
          <a:p>
            <a:r>
              <a:rPr lang="en-US" sz="2500" dirty="0"/>
              <a:t>Simulation and Methods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16E5F-7EEC-4A39-BE49-FDAD3DC25C0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4D099F-44F5-8D4F-853A-0A46B1CC0DA6}"/>
              </a:ext>
            </a:extLst>
          </p:cNvPr>
          <p:cNvSpPr txBox="1"/>
          <p:nvPr/>
        </p:nvSpPr>
        <p:spPr>
          <a:xfrm>
            <a:off x="4800600" y="5993440"/>
            <a:ext cx="3220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3087"/>
                </a:solidFill>
                <a:latin typeface="Helvetica" pitchFamily="2" charset="0"/>
              </a:rPr>
              <a:t>Reconstructed energy plot within a selected region.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3106D-0B89-4CD0-88C0-46467C52A139}"/>
              </a:ext>
            </a:extLst>
          </p:cNvPr>
          <p:cNvSpPr txBox="1"/>
          <p:nvPr/>
        </p:nvSpPr>
        <p:spPr>
          <a:xfrm>
            <a:off x="636588" y="5993440"/>
            <a:ext cx="32208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3087"/>
                </a:solidFill>
                <a:latin typeface="Helvetica" pitchFamily="2" charset="0"/>
              </a:rPr>
              <a:t>True energy plot within a selected region.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10" name="Picture 9" descr="Histogram&#10;&#10;Description automatically generated with medium confidence">
            <a:extLst>
              <a:ext uri="{FF2B5EF4-FFF2-40B4-BE49-F238E27FC236}">
                <a16:creationId xmlns:a16="http://schemas.microsoft.com/office/drawing/2014/main" id="{5F9E5D2E-3FD1-4446-A598-B66C7CA2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61" y="3480591"/>
            <a:ext cx="3700357" cy="2512849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1B32B502-44A7-43D5-928A-45BC0D2BD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3" y="3467125"/>
            <a:ext cx="3700358" cy="25128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6A426B-7C74-44D8-BB9F-7371541D5DFD}"/>
              </a:ext>
            </a:extLst>
          </p:cNvPr>
          <p:cNvSpPr txBox="1"/>
          <p:nvPr/>
        </p:nvSpPr>
        <p:spPr>
          <a:xfrm rot="16200000">
            <a:off x="209090" y="3816689"/>
            <a:ext cx="472092" cy="27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Arb.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DF32AC-2E5D-492F-B692-EA0CB3C63790}"/>
              </a:ext>
            </a:extLst>
          </p:cNvPr>
          <p:cNvSpPr txBox="1"/>
          <p:nvPr/>
        </p:nvSpPr>
        <p:spPr>
          <a:xfrm rot="16200000">
            <a:off x="4434396" y="3785804"/>
            <a:ext cx="472092" cy="27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Arb.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096B52-5D7D-4D9D-BB43-0856DD342650}"/>
              </a:ext>
            </a:extLst>
          </p:cNvPr>
          <p:cNvSpPr txBox="1"/>
          <p:nvPr/>
        </p:nvSpPr>
        <p:spPr>
          <a:xfrm>
            <a:off x="6411024" y="3732854"/>
            <a:ext cx="120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Progress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12A0B5-D62B-4DE7-94F3-E8FD80EADF27}"/>
              </a:ext>
            </a:extLst>
          </p:cNvPr>
          <p:cNvSpPr txBox="1"/>
          <p:nvPr/>
        </p:nvSpPr>
        <p:spPr>
          <a:xfrm>
            <a:off x="2114364" y="3732854"/>
            <a:ext cx="1207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73933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CC10F2CF-E109-4EAE-B750-B42CD066C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675" y="4297621"/>
            <a:ext cx="3141662" cy="19113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357030" y="1433319"/>
                <a:ext cx="3529360" cy="5059363"/>
              </a:xfrm>
            </p:spPr>
            <p:txBody>
              <a:bodyPr/>
              <a:lstStyle/>
              <a:p>
                <a:r>
                  <a:rPr lang="en-US" sz="1600" dirty="0"/>
                  <a:t>Radon-222 -&gt; bismuth-214 -&gt; polonium -214 +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400" dirty="0"/>
              </a:p>
              <a:p>
                <a:r>
                  <a:rPr lang="en-US" sz="1600" dirty="0"/>
                  <a:t>5 variables</a:t>
                </a:r>
              </a:p>
              <a:p>
                <a:pPr lvl="1"/>
                <a:r>
                  <a:rPr lang="en-US" sz="1400" dirty="0"/>
                  <a:t>Reconstructed Energy</a:t>
                </a:r>
              </a:p>
              <a:p>
                <a:pPr lvl="1"/>
                <a:r>
                  <a:rPr lang="en-US" sz="1400" dirty="0"/>
                  <a:t>True Energy</a:t>
                </a:r>
              </a:p>
              <a:p>
                <a:pPr lvl="1"/>
                <a:r>
                  <a:rPr lang="en-US" sz="1400" dirty="0"/>
                  <a:t>Vertex X</a:t>
                </a:r>
              </a:p>
              <a:p>
                <a:pPr lvl="1"/>
                <a:r>
                  <a:rPr lang="en-US" sz="1400" dirty="0"/>
                  <a:t>Vertex Creation Y</a:t>
                </a:r>
              </a:p>
              <a:p>
                <a:pPr lvl="1"/>
                <a:r>
                  <a:rPr lang="en-US" sz="1400" dirty="0"/>
                  <a:t>Vertex Z</a:t>
                </a:r>
              </a:p>
              <a:p>
                <a:r>
                  <a:rPr lang="en-US" sz="1600" dirty="0"/>
                  <a:t>Fractional Error :</a:t>
                </a:r>
              </a:p>
              <a:p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r>
                  <a:rPr lang="en-US" sz="1600" dirty="0"/>
                  <a:t>Note the cut-off at 0.5 MeV</a:t>
                </a:r>
              </a:p>
              <a:p>
                <a:pPr lvl="1"/>
                <a:r>
                  <a:rPr lang="en-US" sz="1400" dirty="0"/>
                  <a:t>Poor Reconstruction </a:t>
                </a:r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pPr marL="1828800" lvl="4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030" y="1433319"/>
                <a:ext cx="3529360" cy="5059363"/>
              </a:xfrm>
              <a:blipFill>
                <a:blip r:embed="rId3"/>
                <a:stretch>
                  <a:fillRect l="-3282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8504"/>
            <a:ext cx="8686800" cy="427877"/>
          </a:xfrm>
        </p:spPr>
        <p:txBody>
          <a:bodyPr/>
          <a:lstStyle/>
          <a:p>
            <a:r>
              <a:rPr lang="en-US" sz="2500" dirty="0"/>
              <a:t>Simulation and Methods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61FC6F-A647-4762-9505-D837191DC6E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8/16/2021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Elise Chavez | Measuring the Energy Resolutin of MicroBooNE at the MeV-Scale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1B9089-CCA2-4D1D-9602-75CC612EDD6B}"/>
                  </a:ext>
                </a:extLst>
              </p:cNvPr>
              <p:cNvSpPr txBox="1"/>
              <p:nvPr/>
            </p:nvSpPr>
            <p:spPr>
              <a:xfrm>
                <a:off x="259708" y="4390143"/>
                <a:ext cx="4345619" cy="6383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Reconstructed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Energy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Energy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True</m:t>
                          </m:r>
                          <m: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3666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Energy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1B9089-CCA2-4D1D-9602-75CC612ED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08" y="4390143"/>
                <a:ext cx="4345619" cy="6383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DA9D277-3E04-40D1-AC42-391863CED65A}"/>
              </a:ext>
            </a:extLst>
          </p:cNvPr>
          <p:cNvSpPr txBox="1"/>
          <p:nvPr/>
        </p:nvSpPr>
        <p:spPr>
          <a:xfrm>
            <a:off x="8025944" y="1040904"/>
            <a:ext cx="973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3087"/>
                </a:solidFill>
                <a:latin typeface="Helvetica" pitchFamily="2" charset="0"/>
              </a:rPr>
              <a:t>Energy Resolution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 vs Reconstructed Energy 2D histogram.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2AB404-3AFA-4502-B9E6-A26955365256}"/>
              </a:ext>
            </a:extLst>
          </p:cNvPr>
          <p:cNvSpPr txBox="1"/>
          <p:nvPr/>
        </p:nvSpPr>
        <p:spPr>
          <a:xfrm>
            <a:off x="8038847" y="3035392"/>
            <a:ext cx="973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3087"/>
                </a:solidFill>
                <a:latin typeface="Helvetica" pitchFamily="2" charset="0"/>
              </a:rPr>
              <a:t>Energy Resolution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 vs True Energy 2D histogram.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ACA265-FB3D-4CA1-AABC-B8F95B753605}"/>
              </a:ext>
            </a:extLst>
          </p:cNvPr>
          <p:cNvSpPr txBox="1"/>
          <p:nvPr/>
        </p:nvSpPr>
        <p:spPr>
          <a:xfrm>
            <a:off x="7990434" y="4930141"/>
            <a:ext cx="104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3087"/>
                </a:solidFill>
                <a:latin typeface="Helvetica" pitchFamily="2" charset="0"/>
              </a:rPr>
              <a:t>Reconstructed Energy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</a:rPr>
              <a:t>vs True Energy 2D histogram.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6E8627-8B54-4AAC-9C44-1F287E906BE0}"/>
              </a:ext>
            </a:extLst>
          </p:cNvPr>
          <p:cNvGrpSpPr/>
          <p:nvPr/>
        </p:nvGrpSpPr>
        <p:grpSpPr>
          <a:xfrm>
            <a:off x="4861675" y="472872"/>
            <a:ext cx="3141662" cy="1935093"/>
            <a:chOff x="4484256" y="464492"/>
            <a:chExt cx="3541689" cy="2154746"/>
          </a:xfrm>
        </p:grpSpPr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63C6530F-882E-4E51-8E49-36DFF27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4256" y="464492"/>
              <a:ext cx="3541689" cy="2154746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219D302-2DA7-40E3-B45E-A16C98B1FA5F}"/>
                </a:ext>
              </a:extLst>
            </p:cNvPr>
            <p:cNvCxnSpPr>
              <a:cxnSpLocks/>
            </p:cNvCxnSpPr>
            <p:nvPr/>
          </p:nvCxnSpPr>
          <p:spPr>
            <a:xfrm>
              <a:off x="5270624" y="745724"/>
              <a:ext cx="0" cy="156678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81C2AD7-6B40-426D-BAA7-7715DBF0E33E}"/>
              </a:ext>
            </a:extLst>
          </p:cNvPr>
          <p:cNvGrpSpPr/>
          <p:nvPr/>
        </p:nvGrpSpPr>
        <p:grpSpPr>
          <a:xfrm>
            <a:off x="4861675" y="2419496"/>
            <a:ext cx="3141662" cy="1935093"/>
            <a:chOff x="4605052" y="2596116"/>
            <a:chExt cx="3447533" cy="2154279"/>
          </a:xfrm>
        </p:grpSpPr>
        <p:pic>
          <p:nvPicPr>
            <p:cNvPr id="15" name="Picture 14" descr="Chart, scatter chart&#10;&#10;Description automatically generated">
              <a:extLst>
                <a:ext uri="{FF2B5EF4-FFF2-40B4-BE49-F238E27FC236}">
                  <a16:creationId xmlns:a16="http://schemas.microsoft.com/office/drawing/2014/main" id="{052A93E5-45FD-492F-B24B-2960802AD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05052" y="2596116"/>
              <a:ext cx="3447533" cy="2154279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217E8EB-7DE2-4F81-B70F-CA57897BA73E}"/>
                </a:ext>
              </a:extLst>
            </p:cNvPr>
            <p:cNvCxnSpPr>
              <a:cxnSpLocks/>
            </p:cNvCxnSpPr>
            <p:nvPr/>
          </p:nvCxnSpPr>
          <p:spPr>
            <a:xfrm>
              <a:off x="5339492" y="2790989"/>
              <a:ext cx="0" cy="1701112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488081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3.xml><?xml version="1.0" encoding="utf-8"?>
<a:theme xmlns:a="http://schemas.openxmlformats.org/drawingml/2006/main" name="2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FNAL_PowerPoint_4x3-seasons_052121 (1)</Template>
  <TotalTime>1356</TotalTime>
  <Words>1509</Words>
  <Application>Microsoft Office PowerPoint</Application>
  <PresentationFormat>On-screen Show (4:3)</PresentationFormat>
  <Paragraphs>273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Helvetica</vt:lpstr>
      <vt:lpstr>Fermilab_PPT_090815</vt:lpstr>
      <vt:lpstr>1_Fermilab_PPT_090815</vt:lpstr>
      <vt:lpstr>2_Fermilab_PPT_090815</vt:lpstr>
      <vt:lpstr>PowerPoint Presentation</vt:lpstr>
      <vt:lpstr>MicroBooNE and DUNE </vt:lpstr>
      <vt:lpstr>MicroBooNE and DUNE </vt:lpstr>
      <vt:lpstr>MicroBooNE and DUNE </vt:lpstr>
      <vt:lpstr>MicroBooNE and DUNE </vt:lpstr>
      <vt:lpstr>Radon Doping and Precision</vt:lpstr>
      <vt:lpstr>Big Picture</vt:lpstr>
      <vt:lpstr>Simulation and Methods</vt:lpstr>
      <vt:lpstr>Simulation and Methods</vt:lpstr>
      <vt:lpstr>Simulation and Methods</vt:lpstr>
      <vt:lpstr>Simulation and Methods</vt:lpstr>
      <vt:lpstr>What did we see?</vt:lpstr>
      <vt:lpstr>What does it Mean and What is Next?</vt:lpstr>
      <vt:lpstr>PowerPoint Presentation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  <vt:lpstr>Backup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Elise Chavez</dc:creator>
  <cp:lastModifiedBy>Elise Chavez</cp:lastModifiedBy>
  <cp:revision>5</cp:revision>
  <cp:lastPrinted>2014-01-20T19:40:21Z</cp:lastPrinted>
  <dcterms:created xsi:type="dcterms:W3CDTF">2021-07-15T16:33:07Z</dcterms:created>
  <dcterms:modified xsi:type="dcterms:W3CDTF">2021-08-17T04:08:30Z</dcterms:modified>
</cp:coreProperties>
</file>