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32" r:id="rId3"/>
    <p:sldId id="333" r:id="rId4"/>
    <p:sldId id="334" r:id="rId5"/>
    <p:sldId id="33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-1032" y="-90"/>
      </p:cViewPr>
      <p:guideLst>
        <p:guide orient="horz" pos="2160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BB87-D54B-4D81-8C57-36427E8DDB75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BF501-D29B-4C5B-A34B-CA5BB0C22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708" y="0"/>
            <a:ext cx="6728605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8" y="0"/>
            <a:ext cx="7542705" cy="114300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4566"/>
            <a:ext cx="8229600" cy="517584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rgbClr val="00B050"/>
                </a:solidFill>
              </a:defRPr>
            </a:lvl2pPr>
            <a:lvl3pPr>
              <a:defRPr>
                <a:solidFill>
                  <a:srgbClr val="FF0000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rgbClr val="00B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8" y="0"/>
            <a:ext cx="755996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1819"/>
            <a:ext cx="4038600" cy="5158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1819"/>
            <a:ext cx="4038600" cy="5158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0"/>
            <a:ext cx="7532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3192"/>
            <a:ext cx="4040188" cy="10016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741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73192"/>
            <a:ext cx="4041775" cy="10016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741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3192"/>
            <a:ext cx="8229600" cy="5167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fld id="{0C36E978-558E-4CC9-92C7-802A045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38372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39947" y="7232"/>
            <a:ext cx="75481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B05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B05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4941"/>
            <a:ext cx="7772400" cy="1470025"/>
          </a:xfrm>
        </p:spPr>
        <p:txBody>
          <a:bodyPr>
            <a:noAutofit/>
          </a:bodyPr>
          <a:lstStyle/>
          <a:p>
            <a:r>
              <a:rPr lang="en-GB" smtClean="0"/>
              <a:t>FY12 Proton Driver Study Plans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927" y="3999345"/>
            <a:ext cx="7324437" cy="217978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Keith Gollwitzer</a:t>
            </a:r>
          </a:p>
          <a:p>
            <a:r>
              <a:rPr lang="en-US" dirty="0" smtClean="0"/>
              <a:t>Fermilab</a:t>
            </a:r>
          </a:p>
          <a:p>
            <a:r>
              <a:rPr lang="en-US" dirty="0" smtClean="0"/>
              <a:t>MAP L1+L2 Management Meeting</a:t>
            </a:r>
          </a:p>
          <a:p>
            <a:r>
              <a:rPr lang="en-US" dirty="0" smtClean="0"/>
              <a:t>October 20 ,2011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FY12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Task Force Work</a:t>
            </a:r>
          </a:p>
          <a:p>
            <a:pPr lvl="1"/>
            <a:r>
              <a:rPr lang="en-US" dirty="0" smtClean="0"/>
              <a:t>Settle on Rings’ Lattices</a:t>
            </a:r>
          </a:p>
          <a:p>
            <a:pPr lvl="2"/>
            <a:r>
              <a:rPr lang="en-US" dirty="0" smtClean="0"/>
              <a:t>Start instability studies/calculations/simulations</a:t>
            </a:r>
          </a:p>
          <a:p>
            <a:pPr lvl="1"/>
            <a:r>
              <a:rPr lang="en-US" dirty="0" smtClean="0"/>
              <a:t>Determine trombone delivery feasibility</a:t>
            </a:r>
          </a:p>
          <a:p>
            <a:pPr lvl="1"/>
            <a:r>
              <a:rPr lang="en-US" dirty="0" smtClean="0"/>
              <a:t>Write Report</a:t>
            </a:r>
          </a:p>
          <a:p>
            <a:r>
              <a:rPr lang="en-US" dirty="0" smtClean="0"/>
              <a:t>Support IDS-NF Activities toward RDR</a:t>
            </a:r>
          </a:p>
          <a:p>
            <a:pPr lvl="1"/>
            <a:r>
              <a:rPr lang="en-US" dirty="0" smtClean="0"/>
              <a:t>“Convert” above output to common language</a:t>
            </a:r>
          </a:p>
          <a:p>
            <a:pPr lvl="1"/>
            <a:r>
              <a:rPr lang="en-US" dirty="0" smtClean="0"/>
              <a:t>Costing exercise</a:t>
            </a:r>
          </a:p>
          <a:p>
            <a:pPr lvl="1"/>
            <a:r>
              <a:rPr lang="en-US" dirty="0" smtClean="0"/>
              <a:t>FNAL NF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Breakdown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165225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Effort (FTE)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Rings’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Trombone delivery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Simulations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IDS- NF RDR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IDS-NF Costing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FNAL</a:t>
                      </a:r>
                      <a:r>
                        <a:rPr lang="en-US" baseline="0" dirty="0" smtClean="0"/>
                        <a:t>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</a:t>
            </a:r>
          </a:p>
          <a:p>
            <a:pPr lvl="1"/>
            <a:r>
              <a:rPr lang="en-US" dirty="0" smtClean="0"/>
              <a:t>More to simulations</a:t>
            </a:r>
            <a:endParaRPr lang="en-US" dirty="0" smtClean="0"/>
          </a:p>
          <a:p>
            <a:r>
              <a:rPr lang="en-US" dirty="0" smtClean="0"/>
              <a:t>Decrease</a:t>
            </a:r>
          </a:p>
          <a:p>
            <a:pPr lvl="1"/>
            <a:r>
              <a:rPr lang="en-US" dirty="0" smtClean="0"/>
              <a:t>Less to simulations and FNAL NF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Assumes more resources then FY11</a:t>
            </a:r>
          </a:p>
          <a:p>
            <a:r>
              <a:rPr lang="en-US" dirty="0" smtClean="0"/>
              <a:t>Assumes that people work for a few months as opposed to day/week for the entire year</a:t>
            </a:r>
          </a:p>
          <a:p>
            <a:r>
              <a:rPr lang="en-US" dirty="0" smtClean="0"/>
              <a:t>Scarcity of engineering resources for costing exercise</a:t>
            </a:r>
          </a:p>
          <a:p>
            <a:r>
              <a:rPr lang="en-US" dirty="0" smtClean="0"/>
              <a:t>Meeting IDS-NF milestone/deadlines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Gollwitzer -- 7th IDS-NF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E978-558E-4CC9-92C7-802A045979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4237</TotalTime>
  <Words>170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FY12 Proton Driver Study Plans </vt:lpstr>
      <vt:lpstr>FY12 Plan</vt:lpstr>
      <vt:lpstr>Effort Breakdown</vt:lpstr>
      <vt:lpstr>Scenarios</vt:lpstr>
      <vt:lpstr>Issues</vt:lpstr>
    </vt:vector>
  </TitlesOfParts>
  <Company>Fermilab | Accelerator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Project X</dc:title>
  <dc:creator>gollwitzer</dc:creator>
  <cp:lastModifiedBy>gollwitzer</cp:lastModifiedBy>
  <cp:revision>93</cp:revision>
  <dcterms:created xsi:type="dcterms:W3CDTF">2011-02-22T21:17:46Z</dcterms:created>
  <dcterms:modified xsi:type="dcterms:W3CDTF">2011-10-20T12:36:17Z</dcterms:modified>
</cp:coreProperties>
</file>