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1"/>
  </p:sldMasterIdLst>
  <p:notesMasterIdLst>
    <p:notesMasterId r:id="rId10"/>
  </p:notesMasterIdLst>
  <p:handoutMasterIdLst>
    <p:handoutMasterId r:id="rId11"/>
  </p:handoutMasterIdLst>
  <p:sldIdLst>
    <p:sldId id="294" r:id="rId2"/>
    <p:sldId id="275" r:id="rId3"/>
    <p:sldId id="284" r:id="rId4"/>
    <p:sldId id="298" r:id="rId5"/>
    <p:sldId id="295" r:id="rId6"/>
    <p:sldId id="296" r:id="rId7"/>
    <p:sldId id="299" r:id="rId8"/>
    <p:sldId id="300" r:id="rId9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142" userDrawn="1">
          <p15:clr>
            <a:srgbClr val="A4A3A4"/>
          </p15:clr>
        </p15:guide>
        <p15:guide id="2" orient="horz" pos="4027" userDrawn="1">
          <p15:clr>
            <a:srgbClr val="A4A3A4"/>
          </p15:clr>
        </p15:guide>
        <p15:guide id="3" orient="horz" pos="1698" userDrawn="1">
          <p15:clr>
            <a:srgbClr val="A4A3A4"/>
          </p15:clr>
        </p15:guide>
        <p15:guide id="4" orient="horz" pos="152" userDrawn="1">
          <p15:clr>
            <a:srgbClr val="A4A3A4"/>
          </p15:clr>
        </p15:guide>
        <p15:guide id="5" orient="horz" pos="2790" userDrawn="1">
          <p15:clr>
            <a:srgbClr val="A4A3A4"/>
          </p15:clr>
        </p15:guide>
        <p15:guide id="6" orient="horz" pos="604" userDrawn="1">
          <p15:clr>
            <a:srgbClr val="A4A3A4"/>
          </p15:clr>
        </p15:guide>
        <p15:guide id="7" pos="5616" userDrawn="1">
          <p15:clr>
            <a:srgbClr val="A4A3A4"/>
          </p15:clr>
        </p15:guide>
        <p15:guide id="8" pos="136" userDrawn="1">
          <p15:clr>
            <a:srgbClr val="A4A3A4"/>
          </p15:clr>
        </p15:guide>
        <p15:guide id="9" pos="589" userDrawn="1">
          <p15:clr>
            <a:srgbClr val="A4A3A4"/>
          </p15:clr>
        </p15:guide>
        <p15:guide id="10" pos="4453" userDrawn="1">
          <p15:clr>
            <a:srgbClr val="A4A3A4"/>
          </p15:clr>
        </p15:guide>
        <p15:guide id="11" pos="5163" userDrawn="1">
          <p15:clr>
            <a:srgbClr val="A4A3A4"/>
          </p15:clr>
        </p15:guide>
        <p15:guide id="12" pos="463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oel Wiedman" initials="NW" lastIdx="1" clrIdx="0">
    <p:extLst>
      <p:ext uri="{19B8F6BF-5375-455C-9EA6-DF929625EA0E}">
        <p15:presenceInfo xmlns:p15="http://schemas.microsoft.com/office/powerpoint/2012/main" userId="S::nwiedman@services.fnal.gov::8a2759b1-1327-4fb8-a24f-919b14a751c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4E4E4E"/>
    <a:srgbClr val="A7A8AA"/>
    <a:srgbClr val="0F2D62"/>
    <a:srgbClr val="99D6EA"/>
    <a:srgbClr val="003087"/>
    <a:srgbClr val="50504E"/>
    <a:srgbClr val="404040"/>
    <a:srgbClr val="004C97"/>
    <a:srgbClr val="63666A"/>
    <a:srgbClr val="50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16" autoAdjust="0"/>
    <p:restoredTop sz="94663"/>
  </p:normalViewPr>
  <p:slideViewPr>
    <p:cSldViewPr snapToGrid="0" snapToObjects="1" showGuides="1">
      <p:cViewPr varScale="1">
        <p:scale>
          <a:sx n="67" d="100"/>
          <a:sy n="67" d="100"/>
        </p:scale>
        <p:origin x="1128" y="44"/>
      </p:cViewPr>
      <p:guideLst>
        <p:guide orient="horz" pos="4142"/>
        <p:guide orient="horz" pos="4027"/>
        <p:guide orient="horz" pos="1698"/>
        <p:guide orient="horz" pos="152"/>
        <p:guide orient="horz" pos="2790"/>
        <p:guide orient="horz" pos="604"/>
        <p:guide pos="5616"/>
        <p:guide pos="136"/>
        <p:guide pos="589"/>
        <p:guide pos="4453"/>
        <p:guide pos="5163"/>
        <p:guide pos="463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13" Type="http://schemas.openxmlformats.org/officeDocument/2006/relationships/image" Target="../media/image20.png"/><Relationship Id="rId3" Type="http://schemas.openxmlformats.org/officeDocument/2006/relationships/hyperlink" Target="https://hr.fnal.gov/contact/hr-partners/" TargetMode="External"/><Relationship Id="rId7" Type="http://schemas.openxmlformats.org/officeDocument/2006/relationships/image" Target="../media/image14.png"/><Relationship Id="rId12" Type="http://schemas.openxmlformats.org/officeDocument/2006/relationships/image" Target="../media/image19.svg"/><Relationship Id="rId2" Type="http://schemas.openxmlformats.org/officeDocument/2006/relationships/hyperlink" Target="https://www.energy.gov/ig/office-inspector-general" TargetMode="External"/><Relationship Id="rId1" Type="http://schemas.openxmlformats.org/officeDocument/2006/relationships/hyperlink" Target="https://generalcounsel.fnal.gov/how-to-report-fraud-waste-or-abuse/" TargetMode="External"/><Relationship Id="rId6" Type="http://schemas.openxmlformats.org/officeDocument/2006/relationships/image" Target="../media/image13.sv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svg"/><Relationship Id="rId4" Type="http://schemas.openxmlformats.org/officeDocument/2006/relationships/hyperlink" Target="https://www.integritycounts.ca/org/Fermilab" TargetMode="External"/><Relationship Id="rId9" Type="http://schemas.openxmlformats.org/officeDocument/2006/relationships/image" Target="../media/image16.png"/><Relationship Id="rId14" Type="http://schemas.openxmlformats.org/officeDocument/2006/relationships/image" Target="../media/image21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13" Type="http://schemas.openxmlformats.org/officeDocument/2006/relationships/image" Target="../media/image20.png"/><Relationship Id="rId3" Type="http://schemas.openxmlformats.org/officeDocument/2006/relationships/hyperlink" Target="https://generalcounsel.fnal.gov/how-to-report-fraud-waste-or-abuse/" TargetMode="External"/><Relationship Id="rId7" Type="http://schemas.openxmlformats.org/officeDocument/2006/relationships/image" Target="../media/image16.png"/><Relationship Id="rId12" Type="http://schemas.openxmlformats.org/officeDocument/2006/relationships/hyperlink" Target="https://www.integritycounts.ca/org/Fermilab" TargetMode="External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6" Type="http://schemas.openxmlformats.org/officeDocument/2006/relationships/hyperlink" Target="https://www.energy.gov/ig/office-inspector-general" TargetMode="External"/><Relationship Id="rId11" Type="http://schemas.openxmlformats.org/officeDocument/2006/relationships/image" Target="../media/image19.svg"/><Relationship Id="rId5" Type="http://schemas.openxmlformats.org/officeDocument/2006/relationships/image" Target="../media/image15.svg"/><Relationship Id="rId10" Type="http://schemas.openxmlformats.org/officeDocument/2006/relationships/image" Target="../media/image18.png"/><Relationship Id="rId4" Type="http://schemas.openxmlformats.org/officeDocument/2006/relationships/image" Target="../media/image14.png"/><Relationship Id="rId9" Type="http://schemas.openxmlformats.org/officeDocument/2006/relationships/hyperlink" Target="https://hr.fnal.gov/contact/hr-partners/" TargetMode="External"/><Relationship Id="rId14" Type="http://schemas.openxmlformats.org/officeDocument/2006/relationships/image" Target="../media/image21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E9ED9A7-054A-4858-9CA7-6B2A40F64BCB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B95EFE17-46B0-483B-9666-CB421A4EC8D6}">
      <dgm:prSet phldrT="[Text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dirty="0"/>
            <a:t>Function cross-departmentally and cross-divisionally to ensure a consistent approach to HR policy and procedure – minimizing risk</a:t>
          </a:r>
        </a:p>
      </dgm:t>
    </dgm:pt>
    <dgm:pt modelId="{21944CA9-AB18-49AE-9E9A-5014242471C7}" type="parTrans" cxnId="{9DC20E17-95AB-4D84-B2F9-E33762CD8BF5}">
      <dgm:prSet/>
      <dgm:spPr/>
      <dgm:t>
        <a:bodyPr/>
        <a:lstStyle/>
        <a:p>
          <a:endParaRPr lang="en-US"/>
        </a:p>
      </dgm:t>
    </dgm:pt>
    <dgm:pt modelId="{D4268AF7-976A-4F5F-8C79-800024DB86A6}" type="sibTrans" cxnId="{9DC20E17-95AB-4D84-B2F9-E33762CD8BF5}">
      <dgm:prSet/>
      <dgm:spPr/>
      <dgm:t>
        <a:bodyPr/>
        <a:lstStyle/>
        <a:p>
          <a:endParaRPr lang="en-US"/>
        </a:p>
      </dgm:t>
    </dgm:pt>
    <dgm:pt modelId="{29496A22-530F-4073-A5A1-66958BEAA60C}">
      <dgm:prSet phldrT="[Text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dirty="0"/>
            <a:t>Lead investigations and recommend actions/outcomes</a:t>
          </a:r>
        </a:p>
      </dgm:t>
    </dgm:pt>
    <dgm:pt modelId="{4ABB8122-218D-43A6-BF96-F04DB9C41332}" type="parTrans" cxnId="{D72A2385-07BA-4E5C-8AF9-99CFFDD8E017}">
      <dgm:prSet/>
      <dgm:spPr/>
      <dgm:t>
        <a:bodyPr/>
        <a:lstStyle/>
        <a:p>
          <a:endParaRPr lang="en-US"/>
        </a:p>
      </dgm:t>
    </dgm:pt>
    <dgm:pt modelId="{E5F7FE5E-0EF9-4771-B6D4-DEE0A9E0970E}" type="sibTrans" cxnId="{D72A2385-07BA-4E5C-8AF9-99CFFDD8E017}">
      <dgm:prSet/>
      <dgm:spPr/>
      <dgm:t>
        <a:bodyPr/>
        <a:lstStyle/>
        <a:p>
          <a:endParaRPr lang="en-US"/>
        </a:p>
      </dgm:t>
    </dgm:pt>
    <dgm:pt modelId="{1747C71A-9425-4BD2-AD9E-9B1D0400DEA1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dirty="0"/>
            <a:t>Drive Performance Review Process</a:t>
          </a:r>
        </a:p>
      </dgm:t>
    </dgm:pt>
    <dgm:pt modelId="{C9A70794-C7CB-4D51-B842-E0E656F5EBF8}" type="parTrans" cxnId="{BE9A3366-1995-494E-8129-9D32C8841AEA}">
      <dgm:prSet/>
      <dgm:spPr/>
      <dgm:t>
        <a:bodyPr/>
        <a:lstStyle/>
        <a:p>
          <a:endParaRPr lang="en-US"/>
        </a:p>
      </dgm:t>
    </dgm:pt>
    <dgm:pt modelId="{5F332A0A-A3CC-433A-8DC8-DB00B2ED67F8}" type="sibTrans" cxnId="{BE9A3366-1995-494E-8129-9D32C8841AEA}">
      <dgm:prSet/>
      <dgm:spPr/>
      <dgm:t>
        <a:bodyPr/>
        <a:lstStyle/>
        <a:p>
          <a:endParaRPr lang="en-US"/>
        </a:p>
      </dgm:t>
    </dgm:pt>
    <dgm:pt modelId="{E2ED7E5E-395D-43AB-8CE1-7FEAAC853FFB}">
      <dgm:prSet/>
      <dgm:spPr/>
      <dgm:t>
        <a:bodyPr/>
        <a:lstStyle/>
        <a:p>
          <a:r>
            <a:rPr lang="en-US" dirty="0"/>
            <a:t>Conduct exit and stay interviews – striving for meaningful metrics!</a:t>
          </a:r>
        </a:p>
      </dgm:t>
    </dgm:pt>
    <dgm:pt modelId="{5DD23503-6B48-4C02-BD42-7649DE62BE80}" type="parTrans" cxnId="{F409496B-3421-4B01-B2BC-1323F2CDAAB1}">
      <dgm:prSet/>
      <dgm:spPr/>
      <dgm:t>
        <a:bodyPr/>
        <a:lstStyle/>
        <a:p>
          <a:endParaRPr lang="en-US"/>
        </a:p>
      </dgm:t>
    </dgm:pt>
    <dgm:pt modelId="{8EC74233-D83F-4EF1-B713-79D4F5195C68}" type="sibTrans" cxnId="{F409496B-3421-4B01-B2BC-1323F2CDAAB1}">
      <dgm:prSet/>
      <dgm:spPr/>
      <dgm:t>
        <a:bodyPr/>
        <a:lstStyle/>
        <a:p>
          <a:endParaRPr lang="en-US"/>
        </a:p>
      </dgm:t>
    </dgm:pt>
    <dgm:pt modelId="{432F52AE-DED8-4790-B67E-F1BEBBCC6690}">
      <dgm:prSet/>
      <dgm:spPr/>
      <dgm:t>
        <a:bodyPr/>
        <a:lstStyle/>
        <a:p>
          <a:r>
            <a:rPr lang="en-US" dirty="0"/>
            <a:t>Coach managers and employees (policy interpretation, conflict resolution strategies, engagement opportunities)</a:t>
          </a:r>
        </a:p>
      </dgm:t>
    </dgm:pt>
    <dgm:pt modelId="{AD5172A7-5E80-43DF-A440-ED6F8617C58C}" type="parTrans" cxnId="{B7831420-08F1-4276-92E8-D2D22A964538}">
      <dgm:prSet/>
      <dgm:spPr/>
      <dgm:t>
        <a:bodyPr/>
        <a:lstStyle/>
        <a:p>
          <a:endParaRPr lang="en-US"/>
        </a:p>
      </dgm:t>
    </dgm:pt>
    <dgm:pt modelId="{F999B16D-F5B5-438B-87E2-3C26F849C691}" type="sibTrans" cxnId="{B7831420-08F1-4276-92E8-D2D22A964538}">
      <dgm:prSet/>
      <dgm:spPr/>
      <dgm:t>
        <a:bodyPr/>
        <a:lstStyle/>
        <a:p>
          <a:endParaRPr lang="en-US"/>
        </a:p>
      </dgm:t>
    </dgm:pt>
    <dgm:pt modelId="{A54936FB-71F9-4931-8518-491BA664F686}" type="pres">
      <dgm:prSet presAssocID="{4E9ED9A7-054A-4858-9CA7-6B2A40F64BCB}" presName="Name0" presStyleCnt="0">
        <dgm:presLayoutVars>
          <dgm:chMax val="7"/>
          <dgm:chPref val="7"/>
          <dgm:dir/>
        </dgm:presLayoutVars>
      </dgm:prSet>
      <dgm:spPr/>
    </dgm:pt>
    <dgm:pt modelId="{DA69D50B-3DFE-4D49-9DA5-91A2A5200CA7}" type="pres">
      <dgm:prSet presAssocID="{4E9ED9A7-054A-4858-9CA7-6B2A40F64BCB}" presName="Name1" presStyleCnt="0"/>
      <dgm:spPr/>
    </dgm:pt>
    <dgm:pt modelId="{4480CC88-A2A9-43D2-9B32-D4C413746F3F}" type="pres">
      <dgm:prSet presAssocID="{4E9ED9A7-054A-4858-9CA7-6B2A40F64BCB}" presName="cycle" presStyleCnt="0"/>
      <dgm:spPr/>
    </dgm:pt>
    <dgm:pt modelId="{868C1303-7F4A-4FBA-9DBF-BCC785622C2F}" type="pres">
      <dgm:prSet presAssocID="{4E9ED9A7-054A-4858-9CA7-6B2A40F64BCB}" presName="srcNode" presStyleLbl="node1" presStyleIdx="0" presStyleCnt="5"/>
      <dgm:spPr/>
    </dgm:pt>
    <dgm:pt modelId="{5566F6E3-9A62-4BF7-903F-29D06817FD76}" type="pres">
      <dgm:prSet presAssocID="{4E9ED9A7-054A-4858-9CA7-6B2A40F64BCB}" presName="conn" presStyleLbl="parChTrans1D2" presStyleIdx="0" presStyleCnt="1"/>
      <dgm:spPr/>
    </dgm:pt>
    <dgm:pt modelId="{5858C9B3-9A48-4624-82D9-FDCCB568DDF2}" type="pres">
      <dgm:prSet presAssocID="{4E9ED9A7-054A-4858-9CA7-6B2A40F64BCB}" presName="extraNode" presStyleLbl="node1" presStyleIdx="0" presStyleCnt="5"/>
      <dgm:spPr/>
    </dgm:pt>
    <dgm:pt modelId="{8794293A-A6B3-471C-AFC3-812088841D98}" type="pres">
      <dgm:prSet presAssocID="{4E9ED9A7-054A-4858-9CA7-6B2A40F64BCB}" presName="dstNode" presStyleLbl="node1" presStyleIdx="0" presStyleCnt="5"/>
      <dgm:spPr/>
    </dgm:pt>
    <dgm:pt modelId="{A75E3783-2C03-4A2E-8897-828C772C861F}" type="pres">
      <dgm:prSet presAssocID="{B95EFE17-46B0-483B-9666-CB421A4EC8D6}" presName="text_1" presStyleLbl="node1" presStyleIdx="0" presStyleCnt="5">
        <dgm:presLayoutVars>
          <dgm:bulletEnabled val="1"/>
        </dgm:presLayoutVars>
      </dgm:prSet>
      <dgm:spPr/>
    </dgm:pt>
    <dgm:pt modelId="{BB2F112F-7E1D-4876-A0E4-422496BA6153}" type="pres">
      <dgm:prSet presAssocID="{B95EFE17-46B0-483B-9666-CB421A4EC8D6}" presName="accent_1" presStyleCnt="0"/>
      <dgm:spPr/>
    </dgm:pt>
    <dgm:pt modelId="{A55A917A-9F23-4D83-8AB0-3FD8AB3BBA3F}" type="pres">
      <dgm:prSet presAssocID="{B95EFE17-46B0-483B-9666-CB421A4EC8D6}" presName="accentRepeatNode" presStyleLbl="solidFgAcc1" presStyleIdx="0" presStyleCnt="5"/>
      <dgm:spPr/>
    </dgm:pt>
    <dgm:pt modelId="{8730D220-B184-445E-B596-F7B8E2332E76}" type="pres">
      <dgm:prSet presAssocID="{29496A22-530F-4073-A5A1-66958BEAA60C}" presName="text_2" presStyleLbl="node1" presStyleIdx="1" presStyleCnt="5" custLinFactNeighborX="-773" custLinFactNeighborY="-6250">
        <dgm:presLayoutVars>
          <dgm:bulletEnabled val="1"/>
        </dgm:presLayoutVars>
      </dgm:prSet>
      <dgm:spPr/>
    </dgm:pt>
    <dgm:pt modelId="{B20576A9-028A-4424-91B7-04D59484D98F}" type="pres">
      <dgm:prSet presAssocID="{29496A22-530F-4073-A5A1-66958BEAA60C}" presName="accent_2" presStyleCnt="0"/>
      <dgm:spPr/>
    </dgm:pt>
    <dgm:pt modelId="{B5BA56AA-9722-4EC5-B171-1BF9AD931C3C}" type="pres">
      <dgm:prSet presAssocID="{29496A22-530F-4073-A5A1-66958BEAA60C}" presName="accentRepeatNode" presStyleLbl="solidFgAcc1" presStyleIdx="1" presStyleCnt="5"/>
      <dgm:spPr/>
    </dgm:pt>
    <dgm:pt modelId="{CE1FAB10-D579-4584-A43A-8BF5414FD918}" type="pres">
      <dgm:prSet presAssocID="{1747C71A-9425-4BD2-AD9E-9B1D0400DEA1}" presName="text_3" presStyleLbl="node1" presStyleIdx="2" presStyleCnt="5">
        <dgm:presLayoutVars>
          <dgm:bulletEnabled val="1"/>
        </dgm:presLayoutVars>
      </dgm:prSet>
      <dgm:spPr/>
    </dgm:pt>
    <dgm:pt modelId="{1226F33A-4977-442D-84E4-76D41E291BF6}" type="pres">
      <dgm:prSet presAssocID="{1747C71A-9425-4BD2-AD9E-9B1D0400DEA1}" presName="accent_3" presStyleCnt="0"/>
      <dgm:spPr/>
    </dgm:pt>
    <dgm:pt modelId="{DE4360E0-92FB-4B1C-B00D-F1FFD50628CB}" type="pres">
      <dgm:prSet presAssocID="{1747C71A-9425-4BD2-AD9E-9B1D0400DEA1}" presName="accentRepeatNode" presStyleLbl="solidFgAcc1" presStyleIdx="2" presStyleCnt="5"/>
      <dgm:spPr/>
    </dgm:pt>
    <dgm:pt modelId="{C87DF326-5F2D-4EC1-A45D-3ECAB6B839DC}" type="pres">
      <dgm:prSet presAssocID="{432F52AE-DED8-4790-B67E-F1BEBBCC6690}" presName="text_4" presStyleLbl="node1" presStyleIdx="3" presStyleCnt="5">
        <dgm:presLayoutVars>
          <dgm:bulletEnabled val="1"/>
        </dgm:presLayoutVars>
      </dgm:prSet>
      <dgm:spPr/>
    </dgm:pt>
    <dgm:pt modelId="{9060A5D4-BEFF-4344-ACD9-605E935CA7E2}" type="pres">
      <dgm:prSet presAssocID="{432F52AE-DED8-4790-B67E-F1BEBBCC6690}" presName="accent_4" presStyleCnt="0"/>
      <dgm:spPr/>
    </dgm:pt>
    <dgm:pt modelId="{BBA2EF2A-BCDB-46EC-BEAB-B73BF2BB5431}" type="pres">
      <dgm:prSet presAssocID="{432F52AE-DED8-4790-B67E-F1BEBBCC6690}" presName="accentRepeatNode" presStyleLbl="solidFgAcc1" presStyleIdx="3" presStyleCnt="5"/>
      <dgm:spPr/>
    </dgm:pt>
    <dgm:pt modelId="{F15D6E05-6ED7-40C6-9EBB-7F049F0FFBEB}" type="pres">
      <dgm:prSet presAssocID="{E2ED7E5E-395D-43AB-8CE1-7FEAAC853FFB}" presName="text_5" presStyleLbl="node1" presStyleIdx="4" presStyleCnt="5">
        <dgm:presLayoutVars>
          <dgm:bulletEnabled val="1"/>
        </dgm:presLayoutVars>
      </dgm:prSet>
      <dgm:spPr/>
    </dgm:pt>
    <dgm:pt modelId="{E1A5F406-99B5-40A6-9046-F0026F71872D}" type="pres">
      <dgm:prSet presAssocID="{E2ED7E5E-395D-43AB-8CE1-7FEAAC853FFB}" presName="accent_5" presStyleCnt="0"/>
      <dgm:spPr/>
    </dgm:pt>
    <dgm:pt modelId="{3887E223-8A16-4EFD-911C-458DE5BE833E}" type="pres">
      <dgm:prSet presAssocID="{E2ED7E5E-395D-43AB-8CE1-7FEAAC853FFB}" presName="accentRepeatNode" presStyleLbl="solidFgAcc1" presStyleIdx="4" presStyleCnt="5"/>
      <dgm:spPr/>
    </dgm:pt>
  </dgm:ptLst>
  <dgm:cxnLst>
    <dgm:cxn modelId="{84B0D401-BC23-4C68-9DEF-4C66E2E08E0E}" type="presOf" srcId="{D4268AF7-976A-4F5F-8C79-800024DB86A6}" destId="{5566F6E3-9A62-4BF7-903F-29D06817FD76}" srcOrd="0" destOrd="0" presId="urn:microsoft.com/office/officeart/2008/layout/VerticalCurvedList"/>
    <dgm:cxn modelId="{9DC20E17-95AB-4D84-B2F9-E33762CD8BF5}" srcId="{4E9ED9A7-054A-4858-9CA7-6B2A40F64BCB}" destId="{B95EFE17-46B0-483B-9666-CB421A4EC8D6}" srcOrd="0" destOrd="0" parTransId="{21944CA9-AB18-49AE-9E9A-5014242471C7}" sibTransId="{D4268AF7-976A-4F5F-8C79-800024DB86A6}"/>
    <dgm:cxn modelId="{B7831420-08F1-4276-92E8-D2D22A964538}" srcId="{4E9ED9A7-054A-4858-9CA7-6B2A40F64BCB}" destId="{432F52AE-DED8-4790-B67E-F1BEBBCC6690}" srcOrd="3" destOrd="0" parTransId="{AD5172A7-5E80-43DF-A440-ED6F8617C58C}" sibTransId="{F999B16D-F5B5-438B-87E2-3C26F849C691}"/>
    <dgm:cxn modelId="{9447B544-8AE9-4B93-BFD4-C95EF1CE26DC}" type="presOf" srcId="{29496A22-530F-4073-A5A1-66958BEAA60C}" destId="{8730D220-B184-445E-B596-F7B8E2332E76}" srcOrd="0" destOrd="0" presId="urn:microsoft.com/office/officeart/2008/layout/VerticalCurvedList"/>
    <dgm:cxn modelId="{BE9A3366-1995-494E-8129-9D32C8841AEA}" srcId="{4E9ED9A7-054A-4858-9CA7-6B2A40F64BCB}" destId="{1747C71A-9425-4BD2-AD9E-9B1D0400DEA1}" srcOrd="2" destOrd="0" parTransId="{C9A70794-C7CB-4D51-B842-E0E656F5EBF8}" sibTransId="{5F332A0A-A3CC-433A-8DC8-DB00B2ED67F8}"/>
    <dgm:cxn modelId="{F409496B-3421-4B01-B2BC-1323F2CDAAB1}" srcId="{4E9ED9A7-054A-4858-9CA7-6B2A40F64BCB}" destId="{E2ED7E5E-395D-43AB-8CE1-7FEAAC853FFB}" srcOrd="4" destOrd="0" parTransId="{5DD23503-6B48-4C02-BD42-7649DE62BE80}" sibTransId="{8EC74233-D83F-4EF1-B713-79D4F5195C68}"/>
    <dgm:cxn modelId="{6EC40E51-9FA3-4204-8E9A-6F2CA8F77302}" type="presOf" srcId="{432F52AE-DED8-4790-B67E-F1BEBBCC6690}" destId="{C87DF326-5F2D-4EC1-A45D-3ECAB6B839DC}" srcOrd="0" destOrd="0" presId="urn:microsoft.com/office/officeart/2008/layout/VerticalCurvedList"/>
    <dgm:cxn modelId="{D72A2385-07BA-4E5C-8AF9-99CFFDD8E017}" srcId="{4E9ED9A7-054A-4858-9CA7-6B2A40F64BCB}" destId="{29496A22-530F-4073-A5A1-66958BEAA60C}" srcOrd="1" destOrd="0" parTransId="{4ABB8122-218D-43A6-BF96-F04DB9C41332}" sibTransId="{E5F7FE5E-0EF9-4771-B6D4-DEE0A9E0970E}"/>
    <dgm:cxn modelId="{5850AAB2-118D-4C04-81A8-49C90546AAA8}" type="presOf" srcId="{1747C71A-9425-4BD2-AD9E-9B1D0400DEA1}" destId="{CE1FAB10-D579-4584-A43A-8BF5414FD918}" srcOrd="0" destOrd="0" presId="urn:microsoft.com/office/officeart/2008/layout/VerticalCurvedList"/>
    <dgm:cxn modelId="{41330FBF-707A-43F5-A13D-6F1A279BACD3}" type="presOf" srcId="{E2ED7E5E-395D-43AB-8CE1-7FEAAC853FFB}" destId="{F15D6E05-6ED7-40C6-9EBB-7F049F0FFBEB}" srcOrd="0" destOrd="0" presId="urn:microsoft.com/office/officeart/2008/layout/VerticalCurvedList"/>
    <dgm:cxn modelId="{9CB1B5D5-436D-41BC-AC6E-816BBB843920}" type="presOf" srcId="{4E9ED9A7-054A-4858-9CA7-6B2A40F64BCB}" destId="{A54936FB-71F9-4931-8518-491BA664F686}" srcOrd="0" destOrd="0" presId="urn:microsoft.com/office/officeart/2008/layout/VerticalCurvedList"/>
    <dgm:cxn modelId="{6AC550E6-6991-4FF0-81AD-35CB982709DB}" type="presOf" srcId="{B95EFE17-46B0-483B-9666-CB421A4EC8D6}" destId="{A75E3783-2C03-4A2E-8897-828C772C861F}" srcOrd="0" destOrd="0" presId="urn:microsoft.com/office/officeart/2008/layout/VerticalCurvedList"/>
    <dgm:cxn modelId="{CF3255E2-F0A8-44E0-AB97-1E0557898E6F}" type="presParOf" srcId="{A54936FB-71F9-4931-8518-491BA664F686}" destId="{DA69D50B-3DFE-4D49-9DA5-91A2A5200CA7}" srcOrd="0" destOrd="0" presId="urn:microsoft.com/office/officeart/2008/layout/VerticalCurvedList"/>
    <dgm:cxn modelId="{031933F9-1B55-4993-B0C4-EE91B7244AAF}" type="presParOf" srcId="{DA69D50B-3DFE-4D49-9DA5-91A2A5200CA7}" destId="{4480CC88-A2A9-43D2-9B32-D4C413746F3F}" srcOrd="0" destOrd="0" presId="urn:microsoft.com/office/officeart/2008/layout/VerticalCurvedList"/>
    <dgm:cxn modelId="{4EFCF081-6A17-496F-BA00-C07561965F7B}" type="presParOf" srcId="{4480CC88-A2A9-43D2-9B32-D4C413746F3F}" destId="{868C1303-7F4A-4FBA-9DBF-BCC785622C2F}" srcOrd="0" destOrd="0" presId="urn:microsoft.com/office/officeart/2008/layout/VerticalCurvedList"/>
    <dgm:cxn modelId="{FB1695E3-2A66-40AF-95BA-D667C344052D}" type="presParOf" srcId="{4480CC88-A2A9-43D2-9B32-D4C413746F3F}" destId="{5566F6E3-9A62-4BF7-903F-29D06817FD76}" srcOrd="1" destOrd="0" presId="urn:microsoft.com/office/officeart/2008/layout/VerticalCurvedList"/>
    <dgm:cxn modelId="{CFCE037E-5080-467B-A0B7-6DCFE6C70205}" type="presParOf" srcId="{4480CC88-A2A9-43D2-9B32-D4C413746F3F}" destId="{5858C9B3-9A48-4624-82D9-FDCCB568DDF2}" srcOrd="2" destOrd="0" presId="urn:microsoft.com/office/officeart/2008/layout/VerticalCurvedList"/>
    <dgm:cxn modelId="{2E08DB1A-7E5C-4763-B55B-BD840419473B}" type="presParOf" srcId="{4480CC88-A2A9-43D2-9B32-D4C413746F3F}" destId="{8794293A-A6B3-471C-AFC3-812088841D98}" srcOrd="3" destOrd="0" presId="urn:microsoft.com/office/officeart/2008/layout/VerticalCurvedList"/>
    <dgm:cxn modelId="{DA3A0B76-D21D-43F0-B434-876811342E80}" type="presParOf" srcId="{DA69D50B-3DFE-4D49-9DA5-91A2A5200CA7}" destId="{A75E3783-2C03-4A2E-8897-828C772C861F}" srcOrd="1" destOrd="0" presId="urn:microsoft.com/office/officeart/2008/layout/VerticalCurvedList"/>
    <dgm:cxn modelId="{F6A0A0A9-3272-4BB6-BC17-9B77A782B0BE}" type="presParOf" srcId="{DA69D50B-3DFE-4D49-9DA5-91A2A5200CA7}" destId="{BB2F112F-7E1D-4876-A0E4-422496BA6153}" srcOrd="2" destOrd="0" presId="urn:microsoft.com/office/officeart/2008/layout/VerticalCurvedList"/>
    <dgm:cxn modelId="{966B4A79-E369-4F69-BE4C-6269F2710A21}" type="presParOf" srcId="{BB2F112F-7E1D-4876-A0E4-422496BA6153}" destId="{A55A917A-9F23-4D83-8AB0-3FD8AB3BBA3F}" srcOrd="0" destOrd="0" presId="urn:microsoft.com/office/officeart/2008/layout/VerticalCurvedList"/>
    <dgm:cxn modelId="{01998EBE-FCEF-48AF-8E26-01F3BD5230A7}" type="presParOf" srcId="{DA69D50B-3DFE-4D49-9DA5-91A2A5200CA7}" destId="{8730D220-B184-445E-B596-F7B8E2332E76}" srcOrd="3" destOrd="0" presId="urn:microsoft.com/office/officeart/2008/layout/VerticalCurvedList"/>
    <dgm:cxn modelId="{6D1C1819-0CEE-4BB4-B1B7-16CD1DBFD5C2}" type="presParOf" srcId="{DA69D50B-3DFE-4D49-9DA5-91A2A5200CA7}" destId="{B20576A9-028A-4424-91B7-04D59484D98F}" srcOrd="4" destOrd="0" presId="urn:microsoft.com/office/officeart/2008/layout/VerticalCurvedList"/>
    <dgm:cxn modelId="{B7A7F57F-5BA8-498D-80F1-9B86F273170C}" type="presParOf" srcId="{B20576A9-028A-4424-91B7-04D59484D98F}" destId="{B5BA56AA-9722-4EC5-B171-1BF9AD931C3C}" srcOrd="0" destOrd="0" presId="urn:microsoft.com/office/officeart/2008/layout/VerticalCurvedList"/>
    <dgm:cxn modelId="{149B6D1F-4894-419F-B438-F4262BE6C229}" type="presParOf" srcId="{DA69D50B-3DFE-4D49-9DA5-91A2A5200CA7}" destId="{CE1FAB10-D579-4584-A43A-8BF5414FD918}" srcOrd="5" destOrd="0" presId="urn:microsoft.com/office/officeart/2008/layout/VerticalCurvedList"/>
    <dgm:cxn modelId="{9819ECCA-45AE-4371-ADB0-00DBA29BCDE9}" type="presParOf" srcId="{DA69D50B-3DFE-4D49-9DA5-91A2A5200CA7}" destId="{1226F33A-4977-442D-84E4-76D41E291BF6}" srcOrd="6" destOrd="0" presId="urn:microsoft.com/office/officeart/2008/layout/VerticalCurvedList"/>
    <dgm:cxn modelId="{21B5D375-7896-4E8A-83F5-09EFCC6C3933}" type="presParOf" srcId="{1226F33A-4977-442D-84E4-76D41E291BF6}" destId="{DE4360E0-92FB-4B1C-B00D-F1FFD50628CB}" srcOrd="0" destOrd="0" presId="urn:microsoft.com/office/officeart/2008/layout/VerticalCurvedList"/>
    <dgm:cxn modelId="{4518F384-3119-47C3-A509-1BEDE0DAAA4B}" type="presParOf" srcId="{DA69D50B-3DFE-4D49-9DA5-91A2A5200CA7}" destId="{C87DF326-5F2D-4EC1-A45D-3ECAB6B839DC}" srcOrd="7" destOrd="0" presId="urn:microsoft.com/office/officeart/2008/layout/VerticalCurvedList"/>
    <dgm:cxn modelId="{C0C50A0B-E328-438B-ABA1-FFC9A81D01A2}" type="presParOf" srcId="{DA69D50B-3DFE-4D49-9DA5-91A2A5200CA7}" destId="{9060A5D4-BEFF-4344-ACD9-605E935CA7E2}" srcOrd="8" destOrd="0" presId="urn:microsoft.com/office/officeart/2008/layout/VerticalCurvedList"/>
    <dgm:cxn modelId="{129E12A3-CE4B-49D0-809C-F2D37640208C}" type="presParOf" srcId="{9060A5D4-BEFF-4344-ACD9-605E935CA7E2}" destId="{BBA2EF2A-BCDB-46EC-BEAB-B73BF2BB5431}" srcOrd="0" destOrd="0" presId="urn:microsoft.com/office/officeart/2008/layout/VerticalCurvedList"/>
    <dgm:cxn modelId="{BB6CD6E4-989F-4D64-BCA2-A9C49DD0A687}" type="presParOf" srcId="{DA69D50B-3DFE-4D49-9DA5-91A2A5200CA7}" destId="{F15D6E05-6ED7-40C6-9EBB-7F049F0FFBEB}" srcOrd="9" destOrd="0" presId="urn:microsoft.com/office/officeart/2008/layout/VerticalCurvedList"/>
    <dgm:cxn modelId="{B7E1D93C-20CB-4AEC-916F-2411AED98235}" type="presParOf" srcId="{DA69D50B-3DFE-4D49-9DA5-91A2A5200CA7}" destId="{E1A5F406-99B5-40A6-9046-F0026F71872D}" srcOrd="10" destOrd="0" presId="urn:microsoft.com/office/officeart/2008/layout/VerticalCurvedList"/>
    <dgm:cxn modelId="{FB170C17-1841-44ED-8324-559AE04FE207}" type="presParOf" srcId="{E1A5F406-99B5-40A6-9046-F0026F71872D}" destId="{3887E223-8A16-4EFD-911C-458DE5BE833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96DEE2D-952E-420B-A17A-54845515D0CB}" type="doc">
      <dgm:prSet loTypeId="urn:microsoft.com/office/officeart/2005/8/layout/hList7" loCatId="list" qsTypeId="urn:microsoft.com/office/officeart/2005/8/quickstyle/simple1" qsCatId="simple" csTypeId="urn:microsoft.com/office/officeart/2005/8/colors/colorful5" csCatId="colorful" phldr="1"/>
      <dgm:spPr/>
    </dgm:pt>
    <dgm:pt modelId="{3620D943-F32E-491D-9F1E-6C1FF15FAD3F}">
      <dgm:prSet phldrT="[Text]"/>
      <dgm:spPr/>
      <dgm:t>
        <a:bodyPr/>
        <a:lstStyle/>
        <a:p>
          <a:r>
            <a:rPr lang="en-US" dirty="0"/>
            <a:t>Managers, supervisors, division and/or section leadership</a:t>
          </a:r>
        </a:p>
      </dgm:t>
    </dgm:pt>
    <dgm:pt modelId="{90BA1F90-A01F-4E60-AA9A-77933FA748F3}" type="parTrans" cxnId="{56BDB538-4957-4F4E-8A10-F6E3ED0467BA}">
      <dgm:prSet/>
      <dgm:spPr/>
      <dgm:t>
        <a:bodyPr/>
        <a:lstStyle/>
        <a:p>
          <a:endParaRPr lang="en-US"/>
        </a:p>
      </dgm:t>
    </dgm:pt>
    <dgm:pt modelId="{6CEF253E-D888-415E-BB97-C0119BB60050}" type="sibTrans" cxnId="{56BDB538-4957-4F4E-8A10-F6E3ED0467BA}">
      <dgm:prSet/>
      <dgm:spPr/>
      <dgm:t>
        <a:bodyPr/>
        <a:lstStyle/>
        <a:p>
          <a:endParaRPr lang="en-US"/>
        </a:p>
      </dgm:t>
    </dgm:pt>
    <dgm:pt modelId="{7E7D82A9-75CD-4649-A30F-FDCAE470B929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The Office of the General Counsel</a:t>
          </a:r>
          <a:endParaRPr lang="en-US" dirty="0">
            <a:solidFill>
              <a:schemeClr val="bg1"/>
            </a:solidFill>
          </a:endParaRPr>
        </a:p>
      </dgm:t>
    </dgm:pt>
    <dgm:pt modelId="{78C13E78-F020-4853-8803-A8391658C73D}" type="parTrans" cxnId="{FA7DAC31-354D-406B-BF1D-EEC6D1A11B9D}">
      <dgm:prSet/>
      <dgm:spPr/>
      <dgm:t>
        <a:bodyPr/>
        <a:lstStyle/>
        <a:p>
          <a:endParaRPr lang="en-US"/>
        </a:p>
      </dgm:t>
    </dgm:pt>
    <dgm:pt modelId="{3339E53E-98F0-4729-BD5F-B97B66E5462D}" type="sibTrans" cxnId="{FA7DAC31-354D-406B-BF1D-EEC6D1A11B9D}">
      <dgm:prSet/>
      <dgm:spPr/>
      <dgm:t>
        <a:bodyPr/>
        <a:lstStyle/>
        <a:p>
          <a:endParaRPr lang="en-US"/>
        </a:p>
      </dgm:t>
    </dgm:pt>
    <dgm:pt modelId="{3B98D1E3-88C5-44DC-AC56-A35DCA346BF2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  <a:hlinkClick xmlns:r="http://schemas.openxmlformats.org/officeDocument/2006/relationships"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DOE/OIG Office of the Inspector General</a:t>
          </a:r>
          <a:endParaRPr lang="en-US" dirty="0">
            <a:solidFill>
              <a:schemeClr val="bg1"/>
            </a:solidFill>
          </a:endParaRPr>
        </a:p>
      </dgm:t>
    </dgm:pt>
    <dgm:pt modelId="{AAF9A08B-27E0-4628-B37C-19F98D027061}" type="parTrans" cxnId="{582EFBEE-B5D8-4DD9-A7E5-40D1DA4008C8}">
      <dgm:prSet/>
      <dgm:spPr/>
      <dgm:t>
        <a:bodyPr/>
        <a:lstStyle/>
        <a:p>
          <a:endParaRPr lang="en-US"/>
        </a:p>
      </dgm:t>
    </dgm:pt>
    <dgm:pt modelId="{745DE943-B96B-4DE4-9C73-475EB8BD94E6}" type="sibTrans" cxnId="{582EFBEE-B5D8-4DD9-A7E5-40D1DA4008C8}">
      <dgm:prSet/>
      <dgm:spPr/>
      <dgm:t>
        <a:bodyPr/>
        <a:lstStyle/>
        <a:p>
          <a:endParaRPr lang="en-US"/>
        </a:p>
      </dgm:t>
    </dgm:pt>
    <dgm:pt modelId="{B483995E-BF3E-43E8-BA45-587D71DC6F61}">
      <dgm:prSet/>
      <dgm:spPr/>
      <dgm:t>
        <a:bodyPr/>
        <a:lstStyle/>
        <a:p>
          <a:r>
            <a:rPr lang="en-US" dirty="0">
              <a:solidFill>
                <a:schemeClr val="bg1"/>
              </a:solidFill>
              <a:hlinkClick xmlns:r="http://schemas.openxmlformats.org/officeDocument/2006/relationships"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HR Business Partners</a:t>
          </a:r>
          <a:endParaRPr lang="en-US" dirty="0">
            <a:solidFill>
              <a:schemeClr val="bg1"/>
            </a:solidFill>
          </a:endParaRPr>
        </a:p>
      </dgm:t>
    </dgm:pt>
    <dgm:pt modelId="{42E735DF-F118-4440-8958-E3E7489A71B4}" type="parTrans" cxnId="{14EB4E54-BCAD-4529-B38C-FD16207BD782}">
      <dgm:prSet/>
      <dgm:spPr/>
      <dgm:t>
        <a:bodyPr/>
        <a:lstStyle/>
        <a:p>
          <a:endParaRPr lang="en-US"/>
        </a:p>
      </dgm:t>
    </dgm:pt>
    <dgm:pt modelId="{C2A3255F-1D1F-4E6D-892F-87D7E20BD325}" type="sibTrans" cxnId="{14EB4E54-BCAD-4529-B38C-FD16207BD782}">
      <dgm:prSet/>
      <dgm:spPr/>
      <dgm:t>
        <a:bodyPr/>
        <a:lstStyle/>
        <a:p>
          <a:endParaRPr lang="en-US"/>
        </a:p>
      </dgm:t>
    </dgm:pt>
    <dgm:pt modelId="{F3F047C9-EDA0-4A18-99AA-67CA7F89FD71}">
      <dgm:prSet/>
      <dgm:spPr/>
      <dgm:t>
        <a:bodyPr/>
        <a:lstStyle/>
        <a:p>
          <a:r>
            <a:rPr lang="en-US" dirty="0">
              <a:solidFill>
                <a:schemeClr val="bg1"/>
              </a:solidFill>
              <a:hlinkClick xmlns:r="http://schemas.openxmlformats.org/officeDocument/2006/relationships"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Integrity Counts</a:t>
          </a:r>
          <a:endParaRPr lang="en-US" dirty="0">
            <a:solidFill>
              <a:schemeClr val="bg1"/>
            </a:solidFill>
          </a:endParaRPr>
        </a:p>
      </dgm:t>
    </dgm:pt>
    <dgm:pt modelId="{C69ADD74-9EDE-47D0-87DD-A99CF57C1759}" type="parTrans" cxnId="{DD6C3613-C123-40C5-B7AD-58E22B7D30E8}">
      <dgm:prSet/>
      <dgm:spPr/>
      <dgm:t>
        <a:bodyPr/>
        <a:lstStyle/>
        <a:p>
          <a:endParaRPr lang="en-US"/>
        </a:p>
      </dgm:t>
    </dgm:pt>
    <dgm:pt modelId="{D0423A29-A60A-4531-B5D0-55435517879C}" type="sibTrans" cxnId="{DD6C3613-C123-40C5-B7AD-58E22B7D30E8}">
      <dgm:prSet/>
      <dgm:spPr/>
      <dgm:t>
        <a:bodyPr/>
        <a:lstStyle/>
        <a:p>
          <a:endParaRPr lang="en-US"/>
        </a:p>
      </dgm:t>
    </dgm:pt>
    <dgm:pt modelId="{EB705D9E-4F03-41C9-A860-849A0C7A8DD2}" type="pres">
      <dgm:prSet presAssocID="{696DEE2D-952E-420B-A17A-54845515D0CB}" presName="Name0" presStyleCnt="0">
        <dgm:presLayoutVars>
          <dgm:dir/>
          <dgm:resizeHandles val="exact"/>
        </dgm:presLayoutVars>
      </dgm:prSet>
      <dgm:spPr/>
    </dgm:pt>
    <dgm:pt modelId="{285B54CE-F5DD-4901-8D77-F6E125963EF3}" type="pres">
      <dgm:prSet presAssocID="{696DEE2D-952E-420B-A17A-54845515D0CB}" presName="fgShape" presStyleLbl="fgShp" presStyleIdx="0" presStyleCnt="1"/>
      <dgm:spPr/>
    </dgm:pt>
    <dgm:pt modelId="{B7B6B752-6D39-436F-AEDD-02C03C78CA72}" type="pres">
      <dgm:prSet presAssocID="{696DEE2D-952E-420B-A17A-54845515D0CB}" presName="linComp" presStyleCnt="0"/>
      <dgm:spPr/>
    </dgm:pt>
    <dgm:pt modelId="{68164BDB-491E-4DB2-900D-43100C957EBF}" type="pres">
      <dgm:prSet presAssocID="{3620D943-F32E-491D-9F1E-6C1FF15FAD3F}" presName="compNode" presStyleCnt="0"/>
      <dgm:spPr/>
    </dgm:pt>
    <dgm:pt modelId="{F72C72F5-967A-4E4C-ABE7-3908D585B764}" type="pres">
      <dgm:prSet presAssocID="{3620D943-F32E-491D-9F1E-6C1FF15FAD3F}" presName="bkgdShape" presStyleLbl="node1" presStyleIdx="0" presStyleCnt="5" custLinFactNeighborX="-715" custLinFactNeighborY="3841"/>
      <dgm:spPr/>
    </dgm:pt>
    <dgm:pt modelId="{BFC9A89B-2525-40A9-B771-31D8A645DC5A}" type="pres">
      <dgm:prSet presAssocID="{3620D943-F32E-491D-9F1E-6C1FF15FAD3F}" presName="nodeTx" presStyleLbl="node1" presStyleIdx="0" presStyleCnt="5">
        <dgm:presLayoutVars>
          <dgm:bulletEnabled val="1"/>
        </dgm:presLayoutVars>
      </dgm:prSet>
      <dgm:spPr/>
    </dgm:pt>
    <dgm:pt modelId="{E2E796FF-2609-4C2D-8F75-C31D13FECDC1}" type="pres">
      <dgm:prSet presAssocID="{3620D943-F32E-491D-9F1E-6C1FF15FAD3F}" presName="invisiNode" presStyleLbl="node1" presStyleIdx="0" presStyleCnt="5"/>
      <dgm:spPr/>
    </dgm:pt>
    <dgm:pt modelId="{E75B6BE4-A6FB-42B5-972B-4947EE731BCF}" type="pres">
      <dgm:prSet presAssocID="{3620D943-F32E-491D-9F1E-6C1FF15FAD3F}" presName="imagNode" presStyleLbl="fgImgPlace1" presStyleIdx="0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oardroom"/>
        </a:ext>
      </dgm:extLst>
    </dgm:pt>
    <dgm:pt modelId="{6A899AB3-8AAE-4926-B2CD-6D203C471637}" type="pres">
      <dgm:prSet presAssocID="{6CEF253E-D888-415E-BB97-C0119BB60050}" presName="sibTrans" presStyleLbl="sibTrans2D1" presStyleIdx="0" presStyleCnt="0"/>
      <dgm:spPr/>
    </dgm:pt>
    <dgm:pt modelId="{F368A251-E646-471B-84AF-E4E6C84964D2}" type="pres">
      <dgm:prSet presAssocID="{7E7D82A9-75CD-4649-A30F-FDCAE470B929}" presName="compNode" presStyleCnt="0"/>
      <dgm:spPr/>
    </dgm:pt>
    <dgm:pt modelId="{5DFA8936-652F-4ECF-821A-001E91F68E87}" type="pres">
      <dgm:prSet presAssocID="{7E7D82A9-75CD-4649-A30F-FDCAE470B929}" presName="bkgdShape" presStyleLbl="node1" presStyleIdx="1" presStyleCnt="5"/>
      <dgm:spPr/>
    </dgm:pt>
    <dgm:pt modelId="{638E1F68-3864-49DE-8D56-7CC1AF06C932}" type="pres">
      <dgm:prSet presAssocID="{7E7D82A9-75CD-4649-A30F-FDCAE470B929}" presName="nodeTx" presStyleLbl="node1" presStyleIdx="1" presStyleCnt="5">
        <dgm:presLayoutVars>
          <dgm:bulletEnabled val="1"/>
        </dgm:presLayoutVars>
      </dgm:prSet>
      <dgm:spPr/>
    </dgm:pt>
    <dgm:pt modelId="{64FDD24E-E1F5-4F94-9D0E-BBC41E98247F}" type="pres">
      <dgm:prSet presAssocID="{7E7D82A9-75CD-4649-A30F-FDCAE470B929}" presName="invisiNode" presStyleLbl="node1" presStyleIdx="1" presStyleCnt="5"/>
      <dgm:spPr/>
    </dgm:pt>
    <dgm:pt modelId="{FBF59744-1BBA-4218-8FEF-BAADE4421BA6}" type="pres">
      <dgm:prSet presAssocID="{7E7D82A9-75CD-4649-A30F-FDCAE470B929}" presName="imagNode" presStyleLbl="fgImgPlace1" presStyleIdx="1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cales of justice"/>
        </a:ext>
      </dgm:extLst>
    </dgm:pt>
    <dgm:pt modelId="{E9E7EEF7-DD43-4214-B04D-4D5F57B294BA}" type="pres">
      <dgm:prSet presAssocID="{3339E53E-98F0-4729-BD5F-B97B66E5462D}" presName="sibTrans" presStyleLbl="sibTrans2D1" presStyleIdx="0" presStyleCnt="0"/>
      <dgm:spPr/>
    </dgm:pt>
    <dgm:pt modelId="{28001EC5-4140-4737-8346-0268472BAFC0}" type="pres">
      <dgm:prSet presAssocID="{3B98D1E3-88C5-44DC-AC56-A35DCA346BF2}" presName="compNode" presStyleCnt="0"/>
      <dgm:spPr/>
    </dgm:pt>
    <dgm:pt modelId="{D950710A-4544-4F30-B256-8E7435A8B770}" type="pres">
      <dgm:prSet presAssocID="{3B98D1E3-88C5-44DC-AC56-A35DCA346BF2}" presName="bkgdShape" presStyleLbl="node1" presStyleIdx="2" presStyleCnt="5"/>
      <dgm:spPr/>
    </dgm:pt>
    <dgm:pt modelId="{516CD206-421A-4447-BC61-414E94A1698F}" type="pres">
      <dgm:prSet presAssocID="{3B98D1E3-88C5-44DC-AC56-A35DCA346BF2}" presName="nodeTx" presStyleLbl="node1" presStyleIdx="2" presStyleCnt="5">
        <dgm:presLayoutVars>
          <dgm:bulletEnabled val="1"/>
        </dgm:presLayoutVars>
      </dgm:prSet>
      <dgm:spPr/>
    </dgm:pt>
    <dgm:pt modelId="{8B682EF1-88E0-459A-9B73-9550D01474D6}" type="pres">
      <dgm:prSet presAssocID="{3B98D1E3-88C5-44DC-AC56-A35DCA346BF2}" presName="invisiNode" presStyleLbl="node1" presStyleIdx="2" presStyleCnt="5"/>
      <dgm:spPr/>
    </dgm:pt>
    <dgm:pt modelId="{858306CF-8531-4111-8DE8-871C25D4FBF9}" type="pres">
      <dgm:prSet presAssocID="{3B98D1E3-88C5-44DC-AC56-A35DCA346BF2}" presName="imagNode" presStyleLbl="fgImgPlace1" presStyleIdx="2" presStyleCnt="5" custLinFactNeighborX="1663" custLinFactNeighborY="2472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elephone"/>
        </a:ext>
      </dgm:extLst>
    </dgm:pt>
    <dgm:pt modelId="{8CB8A5DA-935A-470D-A2A3-9D20F391154F}" type="pres">
      <dgm:prSet presAssocID="{745DE943-B96B-4DE4-9C73-475EB8BD94E6}" presName="sibTrans" presStyleLbl="sibTrans2D1" presStyleIdx="0" presStyleCnt="0"/>
      <dgm:spPr/>
    </dgm:pt>
    <dgm:pt modelId="{A8A3A338-E775-4058-9DCE-1B029644EEFA}" type="pres">
      <dgm:prSet presAssocID="{B483995E-BF3E-43E8-BA45-587D71DC6F61}" presName="compNode" presStyleCnt="0"/>
      <dgm:spPr/>
    </dgm:pt>
    <dgm:pt modelId="{B40184F9-D04A-42EE-873B-F2DA4F2ABA1A}" type="pres">
      <dgm:prSet presAssocID="{B483995E-BF3E-43E8-BA45-587D71DC6F61}" presName="bkgdShape" presStyleLbl="node1" presStyleIdx="3" presStyleCnt="5"/>
      <dgm:spPr/>
    </dgm:pt>
    <dgm:pt modelId="{EBB5D02A-730A-4E8C-B11B-CC6039847936}" type="pres">
      <dgm:prSet presAssocID="{B483995E-BF3E-43E8-BA45-587D71DC6F61}" presName="nodeTx" presStyleLbl="node1" presStyleIdx="3" presStyleCnt="5">
        <dgm:presLayoutVars>
          <dgm:bulletEnabled val="1"/>
        </dgm:presLayoutVars>
      </dgm:prSet>
      <dgm:spPr/>
    </dgm:pt>
    <dgm:pt modelId="{7EE1D115-022C-439D-9B2D-B6E423ACB286}" type="pres">
      <dgm:prSet presAssocID="{B483995E-BF3E-43E8-BA45-587D71DC6F61}" presName="invisiNode" presStyleLbl="node1" presStyleIdx="3" presStyleCnt="5"/>
      <dgm:spPr/>
    </dgm:pt>
    <dgm:pt modelId="{3155F311-EB9D-4B16-92EA-CDBC787C9A9D}" type="pres">
      <dgm:prSet presAssocID="{B483995E-BF3E-43E8-BA45-587D71DC6F61}" presName="imagNode" presStyleLbl="fgImgPlace1" presStyleIdx="3" presStyleCnt="5"/>
      <dgm:spPr>
        <a:blipFill dpi="0" rotWithShape="1">
          <a:blip xmlns:r="http://schemas.openxmlformats.org/officeDocument/2006/relationships" r:embed="rId11">
            <a:alphaModFix amt="97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a:blipFill>
      </dgm:spPr>
    </dgm:pt>
    <dgm:pt modelId="{E1DDBB79-8018-43E9-BD25-D4B11BB3A0DB}" type="pres">
      <dgm:prSet presAssocID="{C2A3255F-1D1F-4E6D-892F-87D7E20BD325}" presName="sibTrans" presStyleLbl="sibTrans2D1" presStyleIdx="0" presStyleCnt="0"/>
      <dgm:spPr/>
    </dgm:pt>
    <dgm:pt modelId="{17442B80-CA91-4C45-B8D7-F78C8A8ADFE9}" type="pres">
      <dgm:prSet presAssocID="{F3F047C9-EDA0-4A18-99AA-67CA7F89FD71}" presName="compNode" presStyleCnt="0"/>
      <dgm:spPr/>
    </dgm:pt>
    <dgm:pt modelId="{73AA5405-8683-4649-8961-6ECF67F0D4F3}" type="pres">
      <dgm:prSet presAssocID="{F3F047C9-EDA0-4A18-99AA-67CA7F89FD71}" presName="bkgdShape" presStyleLbl="node1" presStyleIdx="4" presStyleCnt="5" custLinFactNeighborX="0" custLinFactNeighborY="-3595"/>
      <dgm:spPr/>
    </dgm:pt>
    <dgm:pt modelId="{17A710BF-1986-4D54-8108-3DA4A4ACF8FD}" type="pres">
      <dgm:prSet presAssocID="{F3F047C9-EDA0-4A18-99AA-67CA7F89FD71}" presName="nodeTx" presStyleLbl="node1" presStyleIdx="4" presStyleCnt="5">
        <dgm:presLayoutVars>
          <dgm:bulletEnabled val="1"/>
        </dgm:presLayoutVars>
      </dgm:prSet>
      <dgm:spPr/>
    </dgm:pt>
    <dgm:pt modelId="{A4576780-E806-4292-8D35-587137033DBD}" type="pres">
      <dgm:prSet presAssocID="{F3F047C9-EDA0-4A18-99AA-67CA7F89FD71}" presName="invisiNode" presStyleLbl="node1" presStyleIdx="4" presStyleCnt="5"/>
      <dgm:spPr/>
    </dgm:pt>
    <dgm:pt modelId="{90868BF6-F644-412E-A1A0-8ED170ABB8D2}" type="pres">
      <dgm:prSet presAssocID="{F3F047C9-EDA0-4A18-99AA-67CA7F89FD71}" presName="imagNode" presStyleLbl="fgImgPlace1" presStyleIdx="4" presStyleCnt="5"/>
      <dgm:spPr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ingle gear"/>
        </a:ext>
      </dgm:extLst>
    </dgm:pt>
  </dgm:ptLst>
  <dgm:cxnLst>
    <dgm:cxn modelId="{43763C0F-ED59-4BE0-B77E-7344B32BE7D0}" type="presOf" srcId="{3B98D1E3-88C5-44DC-AC56-A35DCA346BF2}" destId="{D950710A-4544-4F30-B256-8E7435A8B770}" srcOrd="0" destOrd="0" presId="urn:microsoft.com/office/officeart/2005/8/layout/hList7"/>
    <dgm:cxn modelId="{DD6C3613-C123-40C5-B7AD-58E22B7D30E8}" srcId="{696DEE2D-952E-420B-A17A-54845515D0CB}" destId="{F3F047C9-EDA0-4A18-99AA-67CA7F89FD71}" srcOrd="4" destOrd="0" parTransId="{C69ADD74-9EDE-47D0-87DD-A99CF57C1759}" sibTransId="{D0423A29-A60A-4531-B5D0-55435517879C}"/>
    <dgm:cxn modelId="{FD7A5115-B10B-401C-A2FB-9ACA33864604}" type="presOf" srcId="{696DEE2D-952E-420B-A17A-54845515D0CB}" destId="{EB705D9E-4F03-41C9-A860-849A0C7A8DD2}" srcOrd="0" destOrd="0" presId="urn:microsoft.com/office/officeart/2005/8/layout/hList7"/>
    <dgm:cxn modelId="{82E65F2B-6E08-47CD-8B57-0A90A6CEE497}" type="presOf" srcId="{6CEF253E-D888-415E-BB97-C0119BB60050}" destId="{6A899AB3-8AAE-4926-B2CD-6D203C471637}" srcOrd="0" destOrd="0" presId="urn:microsoft.com/office/officeart/2005/8/layout/hList7"/>
    <dgm:cxn modelId="{E3FCCB2F-ACD6-4DF7-98BB-D515C4D251F5}" type="presOf" srcId="{3620D943-F32E-491D-9F1E-6C1FF15FAD3F}" destId="{BFC9A89B-2525-40A9-B771-31D8A645DC5A}" srcOrd="1" destOrd="0" presId="urn:microsoft.com/office/officeart/2005/8/layout/hList7"/>
    <dgm:cxn modelId="{FA7DAC31-354D-406B-BF1D-EEC6D1A11B9D}" srcId="{696DEE2D-952E-420B-A17A-54845515D0CB}" destId="{7E7D82A9-75CD-4649-A30F-FDCAE470B929}" srcOrd="1" destOrd="0" parTransId="{78C13E78-F020-4853-8803-A8391658C73D}" sibTransId="{3339E53E-98F0-4729-BD5F-B97B66E5462D}"/>
    <dgm:cxn modelId="{B45B6436-A565-49B7-AD0A-CB8BF9D2DB9A}" type="presOf" srcId="{B483995E-BF3E-43E8-BA45-587D71DC6F61}" destId="{EBB5D02A-730A-4E8C-B11B-CC6039847936}" srcOrd="1" destOrd="0" presId="urn:microsoft.com/office/officeart/2005/8/layout/hList7"/>
    <dgm:cxn modelId="{56BDB538-4957-4F4E-8A10-F6E3ED0467BA}" srcId="{696DEE2D-952E-420B-A17A-54845515D0CB}" destId="{3620D943-F32E-491D-9F1E-6C1FF15FAD3F}" srcOrd="0" destOrd="0" parTransId="{90BA1F90-A01F-4E60-AA9A-77933FA748F3}" sibTransId="{6CEF253E-D888-415E-BB97-C0119BB60050}"/>
    <dgm:cxn modelId="{14303F3B-EA45-4C86-9E0A-83F6F5E66FCD}" type="presOf" srcId="{3339E53E-98F0-4729-BD5F-B97B66E5462D}" destId="{E9E7EEF7-DD43-4214-B04D-4D5F57B294BA}" srcOrd="0" destOrd="0" presId="urn:microsoft.com/office/officeart/2005/8/layout/hList7"/>
    <dgm:cxn modelId="{01D5A048-982C-457A-9719-5E11B3A8F7CB}" type="presOf" srcId="{F3F047C9-EDA0-4A18-99AA-67CA7F89FD71}" destId="{73AA5405-8683-4649-8961-6ECF67F0D4F3}" srcOrd="0" destOrd="0" presId="urn:microsoft.com/office/officeart/2005/8/layout/hList7"/>
    <dgm:cxn modelId="{2EF51A6E-ADD3-4012-919F-7F512E43D3E7}" type="presOf" srcId="{7E7D82A9-75CD-4649-A30F-FDCAE470B929}" destId="{638E1F68-3864-49DE-8D56-7CC1AF06C932}" srcOrd="1" destOrd="0" presId="urn:microsoft.com/office/officeart/2005/8/layout/hList7"/>
    <dgm:cxn modelId="{14EB4E54-BCAD-4529-B38C-FD16207BD782}" srcId="{696DEE2D-952E-420B-A17A-54845515D0CB}" destId="{B483995E-BF3E-43E8-BA45-587D71DC6F61}" srcOrd="3" destOrd="0" parTransId="{42E735DF-F118-4440-8958-E3E7489A71B4}" sibTransId="{C2A3255F-1D1F-4E6D-892F-87D7E20BD325}"/>
    <dgm:cxn modelId="{99C1FA57-31E3-4DE7-8717-61C24710B117}" type="presOf" srcId="{3620D943-F32E-491D-9F1E-6C1FF15FAD3F}" destId="{F72C72F5-967A-4E4C-ABE7-3908D585B764}" srcOrd="0" destOrd="0" presId="urn:microsoft.com/office/officeart/2005/8/layout/hList7"/>
    <dgm:cxn modelId="{9CDEE383-4397-4C65-B94C-48FC1E34B8CE}" type="presOf" srcId="{745DE943-B96B-4DE4-9C73-475EB8BD94E6}" destId="{8CB8A5DA-935A-470D-A2A3-9D20F391154F}" srcOrd="0" destOrd="0" presId="urn:microsoft.com/office/officeart/2005/8/layout/hList7"/>
    <dgm:cxn modelId="{40317090-0E35-41B4-A3F8-0B475773E950}" type="presOf" srcId="{B483995E-BF3E-43E8-BA45-587D71DC6F61}" destId="{B40184F9-D04A-42EE-873B-F2DA4F2ABA1A}" srcOrd="0" destOrd="0" presId="urn:microsoft.com/office/officeart/2005/8/layout/hList7"/>
    <dgm:cxn modelId="{EA5C8C9A-C287-4420-81DF-1D53ED381971}" type="presOf" srcId="{C2A3255F-1D1F-4E6D-892F-87D7E20BD325}" destId="{E1DDBB79-8018-43E9-BD25-D4B11BB3A0DB}" srcOrd="0" destOrd="0" presId="urn:microsoft.com/office/officeart/2005/8/layout/hList7"/>
    <dgm:cxn modelId="{7E3996C6-41BD-4424-9608-BC967A240A65}" type="presOf" srcId="{3B98D1E3-88C5-44DC-AC56-A35DCA346BF2}" destId="{516CD206-421A-4447-BC61-414E94A1698F}" srcOrd="1" destOrd="0" presId="urn:microsoft.com/office/officeart/2005/8/layout/hList7"/>
    <dgm:cxn modelId="{582EFBEE-B5D8-4DD9-A7E5-40D1DA4008C8}" srcId="{696DEE2D-952E-420B-A17A-54845515D0CB}" destId="{3B98D1E3-88C5-44DC-AC56-A35DCA346BF2}" srcOrd="2" destOrd="0" parTransId="{AAF9A08B-27E0-4628-B37C-19F98D027061}" sibTransId="{745DE943-B96B-4DE4-9C73-475EB8BD94E6}"/>
    <dgm:cxn modelId="{DDBC0AF0-9797-4206-A060-8B620DEF249D}" type="presOf" srcId="{F3F047C9-EDA0-4A18-99AA-67CA7F89FD71}" destId="{17A710BF-1986-4D54-8108-3DA4A4ACF8FD}" srcOrd="1" destOrd="0" presId="urn:microsoft.com/office/officeart/2005/8/layout/hList7"/>
    <dgm:cxn modelId="{C27873F9-08A4-43BF-830C-F3C0EF1AE170}" type="presOf" srcId="{7E7D82A9-75CD-4649-A30F-FDCAE470B929}" destId="{5DFA8936-652F-4ECF-821A-001E91F68E87}" srcOrd="0" destOrd="0" presId="urn:microsoft.com/office/officeart/2005/8/layout/hList7"/>
    <dgm:cxn modelId="{148DCB06-BC42-4DFA-A48D-5D4E0960BF2F}" type="presParOf" srcId="{EB705D9E-4F03-41C9-A860-849A0C7A8DD2}" destId="{285B54CE-F5DD-4901-8D77-F6E125963EF3}" srcOrd="0" destOrd="0" presId="urn:microsoft.com/office/officeart/2005/8/layout/hList7"/>
    <dgm:cxn modelId="{78ED34A4-A873-4A2D-871D-6F30B8FD6BE9}" type="presParOf" srcId="{EB705D9E-4F03-41C9-A860-849A0C7A8DD2}" destId="{B7B6B752-6D39-436F-AEDD-02C03C78CA72}" srcOrd="1" destOrd="0" presId="urn:microsoft.com/office/officeart/2005/8/layout/hList7"/>
    <dgm:cxn modelId="{E101E37E-6760-4B29-AED8-4C73677871C4}" type="presParOf" srcId="{B7B6B752-6D39-436F-AEDD-02C03C78CA72}" destId="{68164BDB-491E-4DB2-900D-43100C957EBF}" srcOrd="0" destOrd="0" presId="urn:microsoft.com/office/officeart/2005/8/layout/hList7"/>
    <dgm:cxn modelId="{2865F469-BE51-4247-A170-7C7E6C498CDE}" type="presParOf" srcId="{68164BDB-491E-4DB2-900D-43100C957EBF}" destId="{F72C72F5-967A-4E4C-ABE7-3908D585B764}" srcOrd="0" destOrd="0" presId="urn:microsoft.com/office/officeart/2005/8/layout/hList7"/>
    <dgm:cxn modelId="{D2682515-4FC2-4E83-9D3D-D995D8BAAB23}" type="presParOf" srcId="{68164BDB-491E-4DB2-900D-43100C957EBF}" destId="{BFC9A89B-2525-40A9-B771-31D8A645DC5A}" srcOrd="1" destOrd="0" presId="urn:microsoft.com/office/officeart/2005/8/layout/hList7"/>
    <dgm:cxn modelId="{4135C573-4271-4F71-8C9C-56C295789169}" type="presParOf" srcId="{68164BDB-491E-4DB2-900D-43100C957EBF}" destId="{E2E796FF-2609-4C2D-8F75-C31D13FECDC1}" srcOrd="2" destOrd="0" presId="urn:microsoft.com/office/officeart/2005/8/layout/hList7"/>
    <dgm:cxn modelId="{69EB66D3-03CA-4E72-BE42-39F59F235608}" type="presParOf" srcId="{68164BDB-491E-4DB2-900D-43100C957EBF}" destId="{E75B6BE4-A6FB-42B5-972B-4947EE731BCF}" srcOrd="3" destOrd="0" presId="urn:microsoft.com/office/officeart/2005/8/layout/hList7"/>
    <dgm:cxn modelId="{AFA77C73-0D27-4701-B257-1B7177A704BE}" type="presParOf" srcId="{B7B6B752-6D39-436F-AEDD-02C03C78CA72}" destId="{6A899AB3-8AAE-4926-B2CD-6D203C471637}" srcOrd="1" destOrd="0" presId="urn:microsoft.com/office/officeart/2005/8/layout/hList7"/>
    <dgm:cxn modelId="{CF55DF4C-DBF2-4569-A5A6-AF4D5D1C75A2}" type="presParOf" srcId="{B7B6B752-6D39-436F-AEDD-02C03C78CA72}" destId="{F368A251-E646-471B-84AF-E4E6C84964D2}" srcOrd="2" destOrd="0" presId="urn:microsoft.com/office/officeart/2005/8/layout/hList7"/>
    <dgm:cxn modelId="{FF42FCF5-3593-402F-AB53-BD0969DF97A1}" type="presParOf" srcId="{F368A251-E646-471B-84AF-E4E6C84964D2}" destId="{5DFA8936-652F-4ECF-821A-001E91F68E87}" srcOrd="0" destOrd="0" presId="urn:microsoft.com/office/officeart/2005/8/layout/hList7"/>
    <dgm:cxn modelId="{FE8EEA4A-4642-41A6-AB38-991291109B09}" type="presParOf" srcId="{F368A251-E646-471B-84AF-E4E6C84964D2}" destId="{638E1F68-3864-49DE-8D56-7CC1AF06C932}" srcOrd="1" destOrd="0" presId="urn:microsoft.com/office/officeart/2005/8/layout/hList7"/>
    <dgm:cxn modelId="{5A00DF60-60BE-4183-8CA1-3DB062EEE037}" type="presParOf" srcId="{F368A251-E646-471B-84AF-E4E6C84964D2}" destId="{64FDD24E-E1F5-4F94-9D0E-BBC41E98247F}" srcOrd="2" destOrd="0" presId="urn:microsoft.com/office/officeart/2005/8/layout/hList7"/>
    <dgm:cxn modelId="{7DE5009D-A74E-419F-96C8-94D0A54C7D31}" type="presParOf" srcId="{F368A251-E646-471B-84AF-E4E6C84964D2}" destId="{FBF59744-1BBA-4218-8FEF-BAADE4421BA6}" srcOrd="3" destOrd="0" presId="urn:microsoft.com/office/officeart/2005/8/layout/hList7"/>
    <dgm:cxn modelId="{C3753DDD-BE27-40B5-A0D2-4AD8F241CC61}" type="presParOf" srcId="{B7B6B752-6D39-436F-AEDD-02C03C78CA72}" destId="{E9E7EEF7-DD43-4214-B04D-4D5F57B294BA}" srcOrd="3" destOrd="0" presId="urn:microsoft.com/office/officeart/2005/8/layout/hList7"/>
    <dgm:cxn modelId="{6290EC39-41ED-48B5-88ED-BF8A90A622D8}" type="presParOf" srcId="{B7B6B752-6D39-436F-AEDD-02C03C78CA72}" destId="{28001EC5-4140-4737-8346-0268472BAFC0}" srcOrd="4" destOrd="0" presId="urn:microsoft.com/office/officeart/2005/8/layout/hList7"/>
    <dgm:cxn modelId="{5D4C7E48-E408-42C0-A6BE-F8913ADC80CD}" type="presParOf" srcId="{28001EC5-4140-4737-8346-0268472BAFC0}" destId="{D950710A-4544-4F30-B256-8E7435A8B770}" srcOrd="0" destOrd="0" presId="urn:microsoft.com/office/officeart/2005/8/layout/hList7"/>
    <dgm:cxn modelId="{F08F5A8D-D074-4304-B50C-DB173959DA8E}" type="presParOf" srcId="{28001EC5-4140-4737-8346-0268472BAFC0}" destId="{516CD206-421A-4447-BC61-414E94A1698F}" srcOrd="1" destOrd="0" presId="urn:microsoft.com/office/officeart/2005/8/layout/hList7"/>
    <dgm:cxn modelId="{F8583712-8B2C-409A-800F-215C7F704C27}" type="presParOf" srcId="{28001EC5-4140-4737-8346-0268472BAFC0}" destId="{8B682EF1-88E0-459A-9B73-9550D01474D6}" srcOrd="2" destOrd="0" presId="urn:microsoft.com/office/officeart/2005/8/layout/hList7"/>
    <dgm:cxn modelId="{C6D8AAE2-A3C1-418B-8C4A-041AF13000AD}" type="presParOf" srcId="{28001EC5-4140-4737-8346-0268472BAFC0}" destId="{858306CF-8531-4111-8DE8-871C25D4FBF9}" srcOrd="3" destOrd="0" presId="urn:microsoft.com/office/officeart/2005/8/layout/hList7"/>
    <dgm:cxn modelId="{D5EABCB0-8F5C-4D4B-A3AB-AF22D08B40F3}" type="presParOf" srcId="{B7B6B752-6D39-436F-AEDD-02C03C78CA72}" destId="{8CB8A5DA-935A-470D-A2A3-9D20F391154F}" srcOrd="5" destOrd="0" presId="urn:microsoft.com/office/officeart/2005/8/layout/hList7"/>
    <dgm:cxn modelId="{09CAEA85-8471-42D2-B3D5-E43D5891127C}" type="presParOf" srcId="{B7B6B752-6D39-436F-AEDD-02C03C78CA72}" destId="{A8A3A338-E775-4058-9DCE-1B029644EEFA}" srcOrd="6" destOrd="0" presId="urn:microsoft.com/office/officeart/2005/8/layout/hList7"/>
    <dgm:cxn modelId="{2C6BD26A-BFCE-485D-884F-C7BC50CAC529}" type="presParOf" srcId="{A8A3A338-E775-4058-9DCE-1B029644EEFA}" destId="{B40184F9-D04A-42EE-873B-F2DA4F2ABA1A}" srcOrd="0" destOrd="0" presId="urn:microsoft.com/office/officeart/2005/8/layout/hList7"/>
    <dgm:cxn modelId="{6EDAE70A-DB61-41C6-B1E4-B27B47C049D9}" type="presParOf" srcId="{A8A3A338-E775-4058-9DCE-1B029644EEFA}" destId="{EBB5D02A-730A-4E8C-B11B-CC6039847936}" srcOrd="1" destOrd="0" presId="urn:microsoft.com/office/officeart/2005/8/layout/hList7"/>
    <dgm:cxn modelId="{7C93C844-B61D-4EC7-82FA-4E70D6E043B8}" type="presParOf" srcId="{A8A3A338-E775-4058-9DCE-1B029644EEFA}" destId="{7EE1D115-022C-439D-9B2D-B6E423ACB286}" srcOrd="2" destOrd="0" presId="urn:microsoft.com/office/officeart/2005/8/layout/hList7"/>
    <dgm:cxn modelId="{C8F725C1-270E-42D4-88D5-3F03917F5782}" type="presParOf" srcId="{A8A3A338-E775-4058-9DCE-1B029644EEFA}" destId="{3155F311-EB9D-4B16-92EA-CDBC787C9A9D}" srcOrd="3" destOrd="0" presId="urn:microsoft.com/office/officeart/2005/8/layout/hList7"/>
    <dgm:cxn modelId="{980A8385-2558-425C-A0A8-2E644170352B}" type="presParOf" srcId="{B7B6B752-6D39-436F-AEDD-02C03C78CA72}" destId="{E1DDBB79-8018-43E9-BD25-D4B11BB3A0DB}" srcOrd="7" destOrd="0" presId="urn:microsoft.com/office/officeart/2005/8/layout/hList7"/>
    <dgm:cxn modelId="{DF092E5D-7910-46D0-879A-4CDD1677958A}" type="presParOf" srcId="{B7B6B752-6D39-436F-AEDD-02C03C78CA72}" destId="{17442B80-CA91-4C45-B8D7-F78C8A8ADFE9}" srcOrd="8" destOrd="0" presId="urn:microsoft.com/office/officeart/2005/8/layout/hList7"/>
    <dgm:cxn modelId="{D93E3436-D9CC-4AD8-9534-41E53F619F5D}" type="presParOf" srcId="{17442B80-CA91-4C45-B8D7-F78C8A8ADFE9}" destId="{73AA5405-8683-4649-8961-6ECF67F0D4F3}" srcOrd="0" destOrd="0" presId="urn:microsoft.com/office/officeart/2005/8/layout/hList7"/>
    <dgm:cxn modelId="{2E22ED46-1187-4C03-A3E2-4EF5F9D1047E}" type="presParOf" srcId="{17442B80-CA91-4C45-B8D7-F78C8A8ADFE9}" destId="{17A710BF-1986-4D54-8108-3DA4A4ACF8FD}" srcOrd="1" destOrd="0" presId="urn:microsoft.com/office/officeart/2005/8/layout/hList7"/>
    <dgm:cxn modelId="{17870524-51BA-4267-A8DF-1C2A1A7C740A}" type="presParOf" srcId="{17442B80-CA91-4C45-B8D7-F78C8A8ADFE9}" destId="{A4576780-E806-4292-8D35-587137033DBD}" srcOrd="2" destOrd="0" presId="urn:microsoft.com/office/officeart/2005/8/layout/hList7"/>
    <dgm:cxn modelId="{B0E5E855-D5DA-4220-AA5C-CCAF245DD69A}" type="presParOf" srcId="{17442B80-CA91-4C45-B8D7-F78C8A8ADFE9}" destId="{90868BF6-F644-412E-A1A0-8ED170ABB8D2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66F6E3-9A62-4BF7-903F-29D06817FD76}">
      <dsp:nvSpPr>
        <dsp:cNvPr id="0" name=""/>
        <dsp:cNvSpPr/>
      </dsp:nvSpPr>
      <dsp:spPr>
        <a:xfrm>
          <a:off x="-5053219" y="-774170"/>
          <a:ext cx="6017937" cy="6017937"/>
        </a:xfrm>
        <a:prstGeom prst="blockArc">
          <a:avLst>
            <a:gd name="adj1" fmla="val 18900000"/>
            <a:gd name="adj2" fmla="val 2700000"/>
            <a:gd name="adj3" fmla="val 359"/>
          </a:avLst>
        </a:pr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5E3783-2C03-4A2E-8897-828C772C861F}">
      <dsp:nvSpPr>
        <dsp:cNvPr id="0" name=""/>
        <dsp:cNvSpPr/>
      </dsp:nvSpPr>
      <dsp:spPr>
        <a:xfrm>
          <a:off x="422017" y="279260"/>
          <a:ext cx="6462423" cy="55887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3610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600" kern="1200" dirty="0"/>
            <a:t>Function cross-departmentally and cross-divisionally to ensure a consistent approach to HR policy and procedure – minimizing risk</a:t>
          </a:r>
        </a:p>
      </dsp:txBody>
      <dsp:txXfrm>
        <a:off x="422017" y="279260"/>
        <a:ext cx="6462423" cy="558878"/>
      </dsp:txXfrm>
    </dsp:sp>
    <dsp:sp modelId="{A55A917A-9F23-4D83-8AB0-3FD8AB3BBA3F}">
      <dsp:nvSpPr>
        <dsp:cNvPr id="0" name=""/>
        <dsp:cNvSpPr/>
      </dsp:nvSpPr>
      <dsp:spPr>
        <a:xfrm>
          <a:off x="72718" y="209400"/>
          <a:ext cx="698597" cy="69859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30D220-B184-445E-B596-F7B8E2332E76}">
      <dsp:nvSpPr>
        <dsp:cNvPr id="0" name=""/>
        <dsp:cNvSpPr/>
      </dsp:nvSpPr>
      <dsp:spPr>
        <a:xfrm>
          <a:off x="775634" y="1082379"/>
          <a:ext cx="6061947" cy="558878"/>
        </a:xfrm>
        <a:prstGeom prst="rect">
          <a:avLst/>
        </a:prstGeom>
        <a:solidFill>
          <a:schemeClr val="accent5">
            <a:hueOff val="-2879200"/>
            <a:satOff val="-25000"/>
            <a:lumOff val="-323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3610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600" kern="1200" dirty="0"/>
            <a:t>Lead investigations and recommend actions/outcomes</a:t>
          </a:r>
        </a:p>
      </dsp:txBody>
      <dsp:txXfrm>
        <a:off x="775634" y="1082379"/>
        <a:ext cx="6061947" cy="558878"/>
      </dsp:txXfrm>
    </dsp:sp>
    <dsp:sp modelId="{B5BA56AA-9722-4EC5-B171-1BF9AD931C3C}">
      <dsp:nvSpPr>
        <dsp:cNvPr id="0" name=""/>
        <dsp:cNvSpPr/>
      </dsp:nvSpPr>
      <dsp:spPr>
        <a:xfrm>
          <a:off x="473194" y="1047449"/>
          <a:ext cx="698597" cy="69859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2879200"/>
              <a:satOff val="-25000"/>
              <a:lumOff val="-323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1FAB10-D579-4584-A43A-8BF5414FD918}">
      <dsp:nvSpPr>
        <dsp:cNvPr id="0" name=""/>
        <dsp:cNvSpPr/>
      </dsp:nvSpPr>
      <dsp:spPr>
        <a:xfrm>
          <a:off x="945407" y="1955358"/>
          <a:ext cx="5939034" cy="558878"/>
        </a:xfrm>
        <a:prstGeom prst="rect">
          <a:avLst/>
        </a:prstGeom>
        <a:solidFill>
          <a:schemeClr val="accent5">
            <a:hueOff val="-5758399"/>
            <a:satOff val="-50000"/>
            <a:lumOff val="-647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3610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600" kern="1200" dirty="0"/>
            <a:t>Drive Performance Review Process</a:t>
          </a:r>
        </a:p>
      </dsp:txBody>
      <dsp:txXfrm>
        <a:off x="945407" y="1955358"/>
        <a:ext cx="5939034" cy="558878"/>
      </dsp:txXfrm>
    </dsp:sp>
    <dsp:sp modelId="{DE4360E0-92FB-4B1C-B00D-F1FFD50628CB}">
      <dsp:nvSpPr>
        <dsp:cNvPr id="0" name=""/>
        <dsp:cNvSpPr/>
      </dsp:nvSpPr>
      <dsp:spPr>
        <a:xfrm>
          <a:off x="596108" y="1885499"/>
          <a:ext cx="698597" cy="69859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5758399"/>
              <a:satOff val="-50000"/>
              <a:lumOff val="-647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7DF326-5F2D-4EC1-A45D-3ECAB6B839DC}">
      <dsp:nvSpPr>
        <dsp:cNvPr id="0" name=""/>
        <dsp:cNvSpPr/>
      </dsp:nvSpPr>
      <dsp:spPr>
        <a:xfrm>
          <a:off x="822493" y="2793408"/>
          <a:ext cx="6061947" cy="558878"/>
        </a:xfrm>
        <a:prstGeom prst="rect">
          <a:avLst/>
        </a:prstGeom>
        <a:solidFill>
          <a:schemeClr val="accent5">
            <a:hueOff val="-8637599"/>
            <a:satOff val="-75000"/>
            <a:lumOff val="-970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3610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Coach managers and employees (policy interpretation, conflict resolution strategies, engagement opportunities)</a:t>
          </a:r>
        </a:p>
      </dsp:txBody>
      <dsp:txXfrm>
        <a:off x="822493" y="2793408"/>
        <a:ext cx="6061947" cy="558878"/>
      </dsp:txXfrm>
    </dsp:sp>
    <dsp:sp modelId="{BBA2EF2A-BCDB-46EC-BEAB-B73BF2BB5431}">
      <dsp:nvSpPr>
        <dsp:cNvPr id="0" name=""/>
        <dsp:cNvSpPr/>
      </dsp:nvSpPr>
      <dsp:spPr>
        <a:xfrm>
          <a:off x="473194" y="2723548"/>
          <a:ext cx="698597" cy="69859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8637599"/>
              <a:satOff val="-75000"/>
              <a:lumOff val="-970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5D6E05-6ED7-40C6-9EBB-7F049F0FFBEB}">
      <dsp:nvSpPr>
        <dsp:cNvPr id="0" name=""/>
        <dsp:cNvSpPr/>
      </dsp:nvSpPr>
      <dsp:spPr>
        <a:xfrm>
          <a:off x="422017" y="3631457"/>
          <a:ext cx="6462423" cy="558878"/>
        </a:xfrm>
        <a:prstGeom prst="rect">
          <a:avLst/>
        </a:prstGeom>
        <a:solidFill>
          <a:schemeClr val="accent5">
            <a:hueOff val="-11516798"/>
            <a:satOff val="-100000"/>
            <a:lumOff val="-1294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3610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Conduct exit and stay interviews – striving for meaningful metrics!</a:t>
          </a:r>
        </a:p>
      </dsp:txBody>
      <dsp:txXfrm>
        <a:off x="422017" y="3631457"/>
        <a:ext cx="6462423" cy="558878"/>
      </dsp:txXfrm>
    </dsp:sp>
    <dsp:sp modelId="{3887E223-8A16-4EFD-911C-458DE5BE833E}">
      <dsp:nvSpPr>
        <dsp:cNvPr id="0" name=""/>
        <dsp:cNvSpPr/>
      </dsp:nvSpPr>
      <dsp:spPr>
        <a:xfrm>
          <a:off x="72718" y="3561597"/>
          <a:ext cx="698597" cy="69859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11516798"/>
              <a:satOff val="-100000"/>
              <a:lumOff val="-1294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2C72F5-967A-4E4C-ABE7-3908D585B764}">
      <dsp:nvSpPr>
        <dsp:cNvPr id="0" name=""/>
        <dsp:cNvSpPr/>
      </dsp:nvSpPr>
      <dsp:spPr>
        <a:xfrm>
          <a:off x="0" y="0"/>
          <a:ext cx="1654361" cy="389443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Managers, supervisors, division and/or section leadership</a:t>
          </a:r>
        </a:p>
      </dsp:txBody>
      <dsp:txXfrm>
        <a:off x="0" y="1557775"/>
        <a:ext cx="1654361" cy="1557775"/>
      </dsp:txXfrm>
    </dsp:sp>
    <dsp:sp modelId="{E75B6BE4-A6FB-42B5-972B-4947EE731BCF}">
      <dsp:nvSpPr>
        <dsp:cNvPr id="0" name=""/>
        <dsp:cNvSpPr/>
      </dsp:nvSpPr>
      <dsp:spPr>
        <a:xfrm>
          <a:off x="178757" y="233666"/>
          <a:ext cx="1296847" cy="1296847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FA8936-652F-4ECF-821A-001E91F68E87}">
      <dsp:nvSpPr>
        <dsp:cNvPr id="0" name=""/>
        <dsp:cNvSpPr/>
      </dsp:nvSpPr>
      <dsp:spPr>
        <a:xfrm>
          <a:off x="1703992" y="0"/>
          <a:ext cx="1654361" cy="3894438"/>
        </a:xfrm>
        <a:prstGeom prst="roundRect">
          <a:avLst>
            <a:gd name="adj" fmla="val 10000"/>
          </a:avLst>
        </a:prstGeom>
        <a:solidFill>
          <a:schemeClr val="accent5">
            <a:hueOff val="-2879200"/>
            <a:satOff val="-25000"/>
            <a:lumOff val="-323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bg1"/>
              </a:solidFill>
              <a:hlinkClick xmlns:r="http://schemas.openxmlformats.org/officeDocument/2006/relationships"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The Office of the General Counsel</a:t>
          </a:r>
          <a:endParaRPr lang="en-US" sz="1800" kern="1200" dirty="0">
            <a:solidFill>
              <a:schemeClr val="bg1"/>
            </a:solidFill>
          </a:endParaRPr>
        </a:p>
      </dsp:txBody>
      <dsp:txXfrm>
        <a:off x="1703992" y="1557775"/>
        <a:ext cx="1654361" cy="1557775"/>
      </dsp:txXfrm>
    </dsp:sp>
    <dsp:sp modelId="{FBF59744-1BBA-4218-8FEF-BAADE4421BA6}">
      <dsp:nvSpPr>
        <dsp:cNvPr id="0" name=""/>
        <dsp:cNvSpPr/>
      </dsp:nvSpPr>
      <dsp:spPr>
        <a:xfrm>
          <a:off x="1882749" y="233666"/>
          <a:ext cx="1296847" cy="1296847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50710A-4544-4F30-B256-8E7435A8B770}">
      <dsp:nvSpPr>
        <dsp:cNvPr id="0" name=""/>
        <dsp:cNvSpPr/>
      </dsp:nvSpPr>
      <dsp:spPr>
        <a:xfrm>
          <a:off x="3407985" y="0"/>
          <a:ext cx="1654361" cy="3894438"/>
        </a:xfrm>
        <a:prstGeom prst="roundRect">
          <a:avLst>
            <a:gd name="adj" fmla="val 10000"/>
          </a:avLst>
        </a:prstGeom>
        <a:solidFill>
          <a:schemeClr val="accent5">
            <a:hueOff val="-5758399"/>
            <a:satOff val="-50000"/>
            <a:lumOff val="-647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bg1"/>
              </a:solidFill>
              <a:hlinkClick xmlns:r="http://schemas.openxmlformats.org/officeDocument/2006/relationships" r:id="rId6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DOE/OIG Office of the Inspector General</a:t>
          </a:r>
          <a:endParaRPr lang="en-US" sz="1800" kern="1200" dirty="0">
            <a:solidFill>
              <a:schemeClr val="bg1"/>
            </a:solidFill>
          </a:endParaRPr>
        </a:p>
      </dsp:txBody>
      <dsp:txXfrm>
        <a:off x="3407985" y="1557775"/>
        <a:ext cx="1654361" cy="1557775"/>
      </dsp:txXfrm>
    </dsp:sp>
    <dsp:sp modelId="{858306CF-8531-4111-8DE8-871C25D4FBF9}">
      <dsp:nvSpPr>
        <dsp:cNvPr id="0" name=""/>
        <dsp:cNvSpPr/>
      </dsp:nvSpPr>
      <dsp:spPr>
        <a:xfrm>
          <a:off x="3608309" y="265724"/>
          <a:ext cx="1296847" cy="1296847"/>
        </a:xfrm>
        <a:prstGeom prst="ellipse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0184F9-D04A-42EE-873B-F2DA4F2ABA1A}">
      <dsp:nvSpPr>
        <dsp:cNvPr id="0" name=""/>
        <dsp:cNvSpPr/>
      </dsp:nvSpPr>
      <dsp:spPr>
        <a:xfrm>
          <a:off x="5111978" y="0"/>
          <a:ext cx="1654361" cy="3894438"/>
        </a:xfrm>
        <a:prstGeom prst="roundRect">
          <a:avLst>
            <a:gd name="adj" fmla="val 10000"/>
          </a:avLst>
        </a:prstGeom>
        <a:solidFill>
          <a:schemeClr val="accent5">
            <a:hueOff val="-8637599"/>
            <a:satOff val="-75000"/>
            <a:lumOff val="-970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bg1"/>
              </a:solidFill>
              <a:hlinkClick xmlns:r="http://schemas.openxmlformats.org/officeDocument/2006/relationships" r:id="rId9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HR Business Partners</a:t>
          </a:r>
          <a:endParaRPr lang="en-US" sz="1800" kern="1200" dirty="0">
            <a:solidFill>
              <a:schemeClr val="bg1"/>
            </a:solidFill>
          </a:endParaRPr>
        </a:p>
      </dsp:txBody>
      <dsp:txXfrm>
        <a:off x="5111978" y="1557775"/>
        <a:ext cx="1654361" cy="1557775"/>
      </dsp:txXfrm>
    </dsp:sp>
    <dsp:sp modelId="{3155F311-EB9D-4B16-92EA-CDBC787C9A9D}">
      <dsp:nvSpPr>
        <dsp:cNvPr id="0" name=""/>
        <dsp:cNvSpPr/>
      </dsp:nvSpPr>
      <dsp:spPr>
        <a:xfrm>
          <a:off x="5290735" y="233666"/>
          <a:ext cx="1296847" cy="1296847"/>
        </a:xfrm>
        <a:prstGeom prst="ellipse">
          <a:avLst/>
        </a:prstGeom>
        <a:blipFill dpi="0" rotWithShape="1">
          <a:blip xmlns:r="http://schemas.openxmlformats.org/officeDocument/2006/relationships" r:embed="rId10">
            <a:alphaModFix amt="97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AA5405-8683-4649-8961-6ECF67F0D4F3}">
      <dsp:nvSpPr>
        <dsp:cNvPr id="0" name=""/>
        <dsp:cNvSpPr/>
      </dsp:nvSpPr>
      <dsp:spPr>
        <a:xfrm>
          <a:off x="6815971" y="0"/>
          <a:ext cx="1654361" cy="3894438"/>
        </a:xfrm>
        <a:prstGeom prst="roundRect">
          <a:avLst>
            <a:gd name="adj" fmla="val 10000"/>
          </a:avLst>
        </a:prstGeom>
        <a:solidFill>
          <a:schemeClr val="accent5">
            <a:hueOff val="-11516798"/>
            <a:satOff val="-100000"/>
            <a:lumOff val="-1294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bg1"/>
              </a:solidFill>
              <a:hlinkClick xmlns:r="http://schemas.openxmlformats.org/officeDocument/2006/relationships" r:id="rId1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Integrity Counts</a:t>
          </a:r>
          <a:endParaRPr lang="en-US" sz="1800" kern="1200" dirty="0">
            <a:solidFill>
              <a:schemeClr val="bg1"/>
            </a:solidFill>
          </a:endParaRPr>
        </a:p>
      </dsp:txBody>
      <dsp:txXfrm>
        <a:off x="6815971" y="1557775"/>
        <a:ext cx="1654361" cy="1557775"/>
      </dsp:txXfrm>
    </dsp:sp>
    <dsp:sp modelId="{90868BF6-F644-412E-A1A0-8ED170ABB8D2}">
      <dsp:nvSpPr>
        <dsp:cNvPr id="0" name=""/>
        <dsp:cNvSpPr/>
      </dsp:nvSpPr>
      <dsp:spPr>
        <a:xfrm>
          <a:off x="6994728" y="233666"/>
          <a:ext cx="1296847" cy="1296847"/>
        </a:xfrm>
        <a:prstGeom prst="ellipse">
          <a:avLst/>
        </a:prstGeom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5B54CE-F5DD-4901-8D77-F6E125963EF3}">
      <dsp:nvSpPr>
        <dsp:cNvPr id="0" name=""/>
        <dsp:cNvSpPr/>
      </dsp:nvSpPr>
      <dsp:spPr>
        <a:xfrm>
          <a:off x="338813" y="3115550"/>
          <a:ext cx="7792706" cy="584165"/>
        </a:xfrm>
        <a:prstGeom prst="leftRight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8/2/2021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8/2/2021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4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5" y="3951843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/>
          <a:srcRect t="16134" b="35512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5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4977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971550"/>
            <a:ext cx="4206240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3" y="971550"/>
            <a:ext cx="4215383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1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8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B099EE7B-C01A-E94A-AA76-2F04CF97FC05}" type="datetime1">
              <a:rPr lang="en-US" smtClean="0"/>
              <a:t>8/2/2021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5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5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251754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5" name="Picture 14" descr="A picture containing icon&#10;&#10;Description automatically generated">
            <a:extLst>
              <a:ext uri="{FF2B5EF4-FFF2-40B4-BE49-F238E27FC236}">
                <a16:creationId xmlns:a16="http://schemas.microsoft.com/office/drawing/2014/main" id="{1DA16756-E255-8B4F-A3A1-3BBDD1DB05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1947" y="6258850"/>
            <a:ext cx="1108394" cy="199149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87E78866-2134-CA4E-800C-6577038C03A7}"/>
              </a:ext>
            </a:extLst>
          </p:cNvPr>
          <p:cNvSpPr/>
          <p:nvPr userDrawn="1"/>
        </p:nvSpPr>
        <p:spPr>
          <a:xfrm>
            <a:off x="214492" y="6323964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958849"/>
            <a:ext cx="3027894" cy="50226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3" y="958852"/>
            <a:ext cx="5347605" cy="50226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8" y="6504213"/>
            <a:ext cx="675368" cy="241300"/>
          </a:xfrm>
        </p:spPr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09EA2773-F02A-CC43-B1C5-479A1F34EDA7}" type="datetime1">
              <a:rPr lang="en-US" smtClean="0"/>
              <a:t>8/2/2021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2" y="6504215"/>
            <a:ext cx="6262119" cy="250031"/>
          </a:xfrm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979A04A2-726F-2143-A443-7788AF2717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4027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3" name="Picture 12" descr="A picture containing icon&#10;&#10;Description automatically generated">
            <a:extLst>
              <a:ext uri="{FF2B5EF4-FFF2-40B4-BE49-F238E27FC236}">
                <a16:creationId xmlns:a16="http://schemas.microsoft.com/office/drawing/2014/main" id="{A6277B28-07F0-1A40-A152-F179A1370D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1947" y="6258850"/>
            <a:ext cx="1108394" cy="199149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DCC5D535-9066-B247-8A94-392C689516EB}"/>
              </a:ext>
            </a:extLst>
          </p:cNvPr>
          <p:cNvSpPr/>
          <p:nvPr userDrawn="1"/>
        </p:nvSpPr>
        <p:spPr>
          <a:xfrm>
            <a:off x="214492" y="6323964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971552"/>
            <a:ext cx="8686800" cy="3726717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7"/>
            <a:ext cx="86868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8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8FEA58B7-095F-6844-8E3C-8A1DDD22BF89}" type="datetime1">
              <a:rPr lang="en-US" smtClean="0"/>
              <a:t>8/2/2021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5"/>
            <a:ext cx="625195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5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1754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3" name="Picture 12" descr="A picture containing icon&#10;&#10;Description automatically generated">
            <a:extLst>
              <a:ext uri="{FF2B5EF4-FFF2-40B4-BE49-F238E27FC236}">
                <a16:creationId xmlns:a16="http://schemas.microsoft.com/office/drawing/2014/main" id="{496DF85D-9E15-6943-AE30-0ED88E91D42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1947" y="6258850"/>
            <a:ext cx="1108394" cy="199149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F9D5FCF3-4E2F-704F-BE1D-3307737332FD}"/>
              </a:ext>
            </a:extLst>
          </p:cNvPr>
          <p:cNvSpPr/>
          <p:nvPr userDrawn="1"/>
        </p:nvSpPr>
        <p:spPr>
          <a:xfrm>
            <a:off x="214492" y="6323964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8" y="6504213"/>
            <a:ext cx="675368" cy="241300"/>
          </a:xfrm>
        </p:spPr>
        <p:txBody>
          <a:bodyPr/>
          <a:lstStyle/>
          <a:p>
            <a:pPr>
              <a:defRPr/>
            </a:pPr>
            <a:fld id="{3C7E1B65-1920-CF40-87B8-818D6517E0EA}" type="datetime1">
              <a:rPr lang="en-US" smtClean="0"/>
              <a:t>8/2/2021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6504215"/>
            <a:ext cx="6260399" cy="242873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254002"/>
            <a:ext cx="8675688" cy="5802923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6" name="Picture 5" descr="A picture containing icon&#10;&#10;Description automatically generated">
            <a:extLst>
              <a:ext uri="{FF2B5EF4-FFF2-40B4-BE49-F238E27FC236}">
                <a16:creationId xmlns:a16="http://schemas.microsoft.com/office/drawing/2014/main" id="{7195FC8E-A302-604F-B566-3B477A1532F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1947" y="6258850"/>
            <a:ext cx="1108394" cy="19914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A2A4A72-F504-5545-BC7E-7E2B7738B172}"/>
              </a:ext>
            </a:extLst>
          </p:cNvPr>
          <p:cNvSpPr/>
          <p:nvPr userDrawn="1"/>
        </p:nvSpPr>
        <p:spPr>
          <a:xfrm>
            <a:off x="214492" y="6323964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38FDACF-6E1B-814B-BDB6-B66F2ED862D6}" type="datetime1">
              <a:rPr lang="en-US" smtClean="0"/>
              <a:t>8/2/2021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6504215"/>
            <a:ext cx="6272278" cy="242873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251754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23" name="Picture 22" descr="A picture containing icon&#10;&#10;Description automatically generated">
            <a:extLst>
              <a:ext uri="{FF2B5EF4-FFF2-40B4-BE49-F238E27FC236}">
                <a16:creationId xmlns:a16="http://schemas.microsoft.com/office/drawing/2014/main" id="{B79370FC-E149-604A-B4F3-08DEA3D84B6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1947" y="6258850"/>
            <a:ext cx="1108394" cy="199149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36FF585D-DDCF-264A-ADC6-3B99862B5097}"/>
              </a:ext>
            </a:extLst>
          </p:cNvPr>
          <p:cNvSpPr/>
          <p:nvPr userDrawn="1"/>
        </p:nvSpPr>
        <p:spPr>
          <a:xfrm>
            <a:off x="214492" y="6323964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4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5" y="3951843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16" b="25769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5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4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5" y="3951843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rcRect t="27868" b="27868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5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140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4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5" y="3951843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/>
          <a:srcRect t="14599" b="36987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5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2226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4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5" y="3951843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/>
          <a:srcRect t="10916" b="40730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5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8143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4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5" y="3951843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/>
          <a:srcRect t="16134" b="35512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5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9636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4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5" y="3951843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/>
          <a:srcRect t="39239" b="12407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5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1162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4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5" y="3951843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rcRect l="7732" r="7732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5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79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1" y="971552"/>
            <a:ext cx="8672513" cy="50593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251754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8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7ADAB69-348E-2C41-AF41-E98D046040A4}" type="datetime1">
              <a:rPr lang="en-US" smtClean="0"/>
              <a:t>8/2/2021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4" y="6504215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5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2" name="Picture 11" descr="A picture containing icon&#10;&#10;Description automatically generated">
            <a:extLst>
              <a:ext uri="{FF2B5EF4-FFF2-40B4-BE49-F238E27FC236}">
                <a16:creationId xmlns:a16="http://schemas.microsoft.com/office/drawing/2014/main" id="{9CC9F3FA-594D-7948-B9BB-A349A58089C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1947" y="6258850"/>
            <a:ext cx="1108394" cy="199149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FED55EB-E5AE-1140-8A4A-A11133DEEC2F}"/>
              </a:ext>
            </a:extLst>
          </p:cNvPr>
          <p:cNvSpPr/>
          <p:nvPr userDrawn="1"/>
        </p:nvSpPr>
        <p:spPr>
          <a:xfrm>
            <a:off x="214492" y="6323964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8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E2EF4938-6162-EE4E-9ED3-73016E21644A}" type="datetime1">
              <a:rPr lang="en-US" smtClean="0"/>
              <a:t>8/2/2021</a:t>
            </a:fld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5"/>
            <a:ext cx="6260399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5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4" y="4477484"/>
            <a:ext cx="1076325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sz="2400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215901" y="6258863"/>
            <a:ext cx="8699500" cy="197990"/>
            <a:chOff x="600217" y="6258863"/>
            <a:chExt cx="8297721" cy="188846"/>
          </a:xfrm>
        </p:grpSpPr>
        <p:cxnSp>
          <p:nvCxnSpPr>
            <p:cNvPr id="10" name="Straight Connector 9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6" descr="FermiLogo_RGB_NALBlue.png"/>
            <p:cNvPicPr>
              <a:picLocks noChangeAspect="1"/>
            </p:cNvPicPr>
            <p:nvPr userDrawn="1"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58863"/>
              <a:ext cx="1044157" cy="188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29" r:id="rId1"/>
    <p:sldLayoutId id="2147484119" r:id="rId2"/>
    <p:sldLayoutId id="2147484123" r:id="rId3"/>
    <p:sldLayoutId id="2147484124" r:id="rId4"/>
    <p:sldLayoutId id="2147484125" r:id="rId5"/>
    <p:sldLayoutId id="2147484126" r:id="rId6"/>
    <p:sldLayoutId id="2147484128" r:id="rId7"/>
    <p:sldLayoutId id="2147484127" r:id="rId8"/>
    <p:sldLayoutId id="2147484104" r:id="rId9"/>
    <p:sldLayoutId id="2147484105" r:id="rId10"/>
    <p:sldLayoutId id="2147484120" r:id="rId11"/>
    <p:sldLayoutId id="2147484103" r:id="rId12"/>
    <p:sldLayoutId id="2147484122" r:id="rId13"/>
    <p:sldLayoutId id="2147484116" r:id="rId14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fermipoint.fnal.gov/org/wdrs/doclibraryhr/EUAP-ComPsych_UsingGuidanceResourcesOnline.pdf" TargetMode="External"/><Relationship Id="rId2" Type="http://schemas.openxmlformats.org/officeDocument/2006/relationships/hyperlink" Target="https://www.guidanceresources.com/groWeb/login/login.xhtml" TargetMode="Externa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hyperlink" Target="https://www.integritycounts.ca/org/Fermilab" TargetMode="Externa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Deanne Randich</a:t>
            </a:r>
          </a:p>
          <a:p>
            <a:r>
              <a:rPr lang="en-US" dirty="0"/>
              <a:t>WDRS </a:t>
            </a:r>
          </a:p>
          <a:p>
            <a:r>
              <a:rPr lang="en-US" dirty="0"/>
              <a:t>Users meeting 2021</a:t>
            </a:r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r>
              <a:rPr lang="en-US" dirty="0"/>
              <a:t>HR Business Partners</a:t>
            </a:r>
          </a:p>
        </p:txBody>
      </p:sp>
    </p:spTree>
    <p:extLst>
      <p:ext uri="{BB962C8B-B14F-4D97-AF65-F5344CB8AC3E}">
        <p14:creationId xmlns:p14="http://schemas.microsoft.com/office/powerpoint/2010/main" val="19895975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We Are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FA96D49F-E75B-CA4C-9755-57CB093C34C1}" type="datetime1">
              <a:rPr lang="en-US" smtClean="0"/>
              <a:t>8/2/2021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Randich | Users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B24A763-0B0B-4CE3-BBE0-E97501888D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959" y="1286329"/>
            <a:ext cx="8868082" cy="3652299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7844B81-04EF-433A-A787-DD98A3B48D1F}"/>
              </a:ext>
            </a:extLst>
          </p:cNvPr>
          <p:cNvCxnSpPr/>
          <p:nvPr/>
        </p:nvCxnSpPr>
        <p:spPr>
          <a:xfrm>
            <a:off x="228600" y="685834"/>
            <a:ext cx="86868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46898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4D66D824-ABB8-4F8E-8FC3-A9FED3E96B86}"/>
              </a:ext>
            </a:extLst>
          </p:cNvPr>
          <p:cNvSpPr/>
          <p:nvPr/>
        </p:nvSpPr>
        <p:spPr>
          <a:xfrm>
            <a:off x="429419" y="1985047"/>
            <a:ext cx="8195835" cy="3400329"/>
          </a:xfrm>
          <a:prstGeom prst="rect">
            <a:avLst/>
          </a:prstGeom>
          <a:solidFill>
            <a:schemeClr val="bg1"/>
          </a:solidFill>
          <a:ln w="12700" cap="rnd" cmpd="tri">
            <a:solidFill>
              <a:schemeClr val="accent6">
                <a:lumMod val="75000"/>
              </a:schemeClr>
            </a:solidFill>
            <a:bevel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8195835"/>
                      <a:gd name="connsiteY0" fmla="*/ 0 h 3400329"/>
                      <a:gd name="connsiteX1" fmla="*/ 421500 w 8195835"/>
                      <a:gd name="connsiteY1" fmla="*/ 0 h 3400329"/>
                      <a:gd name="connsiteX2" fmla="*/ 761042 w 8195835"/>
                      <a:gd name="connsiteY2" fmla="*/ 0 h 3400329"/>
                      <a:gd name="connsiteX3" fmla="*/ 1346459 w 8195835"/>
                      <a:gd name="connsiteY3" fmla="*/ 0 h 3400329"/>
                      <a:gd name="connsiteX4" fmla="*/ 2095792 w 8195835"/>
                      <a:gd name="connsiteY4" fmla="*/ 0 h 3400329"/>
                      <a:gd name="connsiteX5" fmla="*/ 2599251 w 8195835"/>
                      <a:gd name="connsiteY5" fmla="*/ 0 h 3400329"/>
                      <a:gd name="connsiteX6" fmla="*/ 3102709 w 8195835"/>
                      <a:gd name="connsiteY6" fmla="*/ 0 h 3400329"/>
                      <a:gd name="connsiteX7" fmla="*/ 3688126 w 8195835"/>
                      <a:gd name="connsiteY7" fmla="*/ 0 h 3400329"/>
                      <a:gd name="connsiteX8" fmla="*/ 4355501 w 8195835"/>
                      <a:gd name="connsiteY8" fmla="*/ 0 h 3400329"/>
                      <a:gd name="connsiteX9" fmla="*/ 5022876 w 8195835"/>
                      <a:gd name="connsiteY9" fmla="*/ 0 h 3400329"/>
                      <a:gd name="connsiteX10" fmla="*/ 5690251 w 8195835"/>
                      <a:gd name="connsiteY10" fmla="*/ 0 h 3400329"/>
                      <a:gd name="connsiteX11" fmla="*/ 6439585 w 8195835"/>
                      <a:gd name="connsiteY11" fmla="*/ 0 h 3400329"/>
                      <a:gd name="connsiteX12" fmla="*/ 7025001 w 8195835"/>
                      <a:gd name="connsiteY12" fmla="*/ 0 h 3400329"/>
                      <a:gd name="connsiteX13" fmla="*/ 7692377 w 8195835"/>
                      <a:gd name="connsiteY13" fmla="*/ 0 h 3400329"/>
                      <a:gd name="connsiteX14" fmla="*/ 8195835 w 8195835"/>
                      <a:gd name="connsiteY14" fmla="*/ 0 h 3400329"/>
                      <a:gd name="connsiteX15" fmla="*/ 8195835 w 8195835"/>
                      <a:gd name="connsiteY15" fmla="*/ 566722 h 3400329"/>
                      <a:gd name="connsiteX16" fmla="*/ 8195835 w 8195835"/>
                      <a:gd name="connsiteY16" fmla="*/ 1167446 h 3400329"/>
                      <a:gd name="connsiteX17" fmla="*/ 8195835 w 8195835"/>
                      <a:gd name="connsiteY17" fmla="*/ 1802174 h 3400329"/>
                      <a:gd name="connsiteX18" fmla="*/ 8195835 w 8195835"/>
                      <a:gd name="connsiteY18" fmla="*/ 2402899 h 3400329"/>
                      <a:gd name="connsiteX19" fmla="*/ 8195835 w 8195835"/>
                      <a:gd name="connsiteY19" fmla="*/ 2901614 h 3400329"/>
                      <a:gd name="connsiteX20" fmla="*/ 8195835 w 8195835"/>
                      <a:gd name="connsiteY20" fmla="*/ 3400329 h 3400329"/>
                      <a:gd name="connsiteX21" fmla="*/ 7692377 w 8195835"/>
                      <a:gd name="connsiteY21" fmla="*/ 3400329 h 3400329"/>
                      <a:gd name="connsiteX22" fmla="*/ 7106960 w 8195835"/>
                      <a:gd name="connsiteY22" fmla="*/ 3400329 h 3400329"/>
                      <a:gd name="connsiteX23" fmla="*/ 6767418 w 8195835"/>
                      <a:gd name="connsiteY23" fmla="*/ 3400329 h 3400329"/>
                      <a:gd name="connsiteX24" fmla="*/ 6263960 w 8195835"/>
                      <a:gd name="connsiteY24" fmla="*/ 3400329 h 3400329"/>
                      <a:gd name="connsiteX25" fmla="*/ 5596584 w 8195835"/>
                      <a:gd name="connsiteY25" fmla="*/ 3400329 h 3400329"/>
                      <a:gd name="connsiteX26" fmla="*/ 5175084 w 8195835"/>
                      <a:gd name="connsiteY26" fmla="*/ 3400329 h 3400329"/>
                      <a:gd name="connsiteX27" fmla="*/ 4425751 w 8195835"/>
                      <a:gd name="connsiteY27" fmla="*/ 3400329 h 3400329"/>
                      <a:gd name="connsiteX28" fmla="*/ 3676417 w 8195835"/>
                      <a:gd name="connsiteY28" fmla="*/ 3400329 h 3400329"/>
                      <a:gd name="connsiteX29" fmla="*/ 3091001 w 8195835"/>
                      <a:gd name="connsiteY29" fmla="*/ 3400329 h 3400329"/>
                      <a:gd name="connsiteX30" fmla="*/ 2341667 w 8195835"/>
                      <a:gd name="connsiteY30" fmla="*/ 3400329 h 3400329"/>
                      <a:gd name="connsiteX31" fmla="*/ 1756250 w 8195835"/>
                      <a:gd name="connsiteY31" fmla="*/ 3400329 h 3400329"/>
                      <a:gd name="connsiteX32" fmla="*/ 1088875 w 8195835"/>
                      <a:gd name="connsiteY32" fmla="*/ 3400329 h 3400329"/>
                      <a:gd name="connsiteX33" fmla="*/ 749333 w 8195835"/>
                      <a:gd name="connsiteY33" fmla="*/ 3400329 h 3400329"/>
                      <a:gd name="connsiteX34" fmla="*/ 0 w 8195835"/>
                      <a:gd name="connsiteY34" fmla="*/ 3400329 h 3400329"/>
                      <a:gd name="connsiteX35" fmla="*/ 0 w 8195835"/>
                      <a:gd name="connsiteY35" fmla="*/ 2867611 h 3400329"/>
                      <a:gd name="connsiteX36" fmla="*/ 0 w 8195835"/>
                      <a:gd name="connsiteY36" fmla="*/ 2334893 h 3400329"/>
                      <a:gd name="connsiteX37" fmla="*/ 0 w 8195835"/>
                      <a:gd name="connsiteY37" fmla="*/ 1836178 h 3400329"/>
                      <a:gd name="connsiteX38" fmla="*/ 0 w 8195835"/>
                      <a:gd name="connsiteY38" fmla="*/ 1303459 h 3400329"/>
                      <a:gd name="connsiteX39" fmla="*/ 0 w 8195835"/>
                      <a:gd name="connsiteY39" fmla="*/ 702735 h 3400329"/>
                      <a:gd name="connsiteX40" fmla="*/ 0 w 8195835"/>
                      <a:gd name="connsiteY40" fmla="*/ 0 h 34003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</a:cxnLst>
                    <a:rect l="l" t="t" r="r" b="b"/>
                    <a:pathLst>
                      <a:path w="8195835" h="3400329" fill="none" extrusionOk="0">
                        <a:moveTo>
                          <a:pt x="0" y="0"/>
                        </a:moveTo>
                        <a:cubicBezTo>
                          <a:pt x="98275" y="-48807"/>
                          <a:pt x="277248" y="8381"/>
                          <a:pt x="421500" y="0"/>
                        </a:cubicBezTo>
                        <a:cubicBezTo>
                          <a:pt x="565752" y="-8381"/>
                          <a:pt x="617183" y="38971"/>
                          <a:pt x="761042" y="0"/>
                        </a:cubicBezTo>
                        <a:cubicBezTo>
                          <a:pt x="904901" y="-38971"/>
                          <a:pt x="1082443" y="1252"/>
                          <a:pt x="1346459" y="0"/>
                        </a:cubicBezTo>
                        <a:cubicBezTo>
                          <a:pt x="1610475" y="-1252"/>
                          <a:pt x="1909923" y="72643"/>
                          <a:pt x="2095792" y="0"/>
                        </a:cubicBezTo>
                        <a:cubicBezTo>
                          <a:pt x="2281661" y="-72643"/>
                          <a:pt x="2419832" y="10537"/>
                          <a:pt x="2599251" y="0"/>
                        </a:cubicBezTo>
                        <a:cubicBezTo>
                          <a:pt x="2778670" y="-10537"/>
                          <a:pt x="2932269" y="59989"/>
                          <a:pt x="3102709" y="0"/>
                        </a:cubicBezTo>
                        <a:cubicBezTo>
                          <a:pt x="3273149" y="-59989"/>
                          <a:pt x="3405361" y="37522"/>
                          <a:pt x="3688126" y="0"/>
                        </a:cubicBezTo>
                        <a:cubicBezTo>
                          <a:pt x="3970891" y="-37522"/>
                          <a:pt x="4190404" y="56165"/>
                          <a:pt x="4355501" y="0"/>
                        </a:cubicBezTo>
                        <a:cubicBezTo>
                          <a:pt x="4520599" y="-56165"/>
                          <a:pt x="4694586" y="44598"/>
                          <a:pt x="5022876" y="0"/>
                        </a:cubicBezTo>
                        <a:cubicBezTo>
                          <a:pt x="5351166" y="-44598"/>
                          <a:pt x="5374000" y="19097"/>
                          <a:pt x="5690251" y="0"/>
                        </a:cubicBezTo>
                        <a:cubicBezTo>
                          <a:pt x="6006503" y="-19097"/>
                          <a:pt x="6194773" y="51352"/>
                          <a:pt x="6439585" y="0"/>
                        </a:cubicBezTo>
                        <a:cubicBezTo>
                          <a:pt x="6684397" y="-51352"/>
                          <a:pt x="6849326" y="69734"/>
                          <a:pt x="7025001" y="0"/>
                        </a:cubicBezTo>
                        <a:cubicBezTo>
                          <a:pt x="7200676" y="-69734"/>
                          <a:pt x="7477418" y="8082"/>
                          <a:pt x="7692377" y="0"/>
                        </a:cubicBezTo>
                        <a:cubicBezTo>
                          <a:pt x="7907336" y="-8082"/>
                          <a:pt x="8051733" y="530"/>
                          <a:pt x="8195835" y="0"/>
                        </a:cubicBezTo>
                        <a:cubicBezTo>
                          <a:pt x="8211745" y="269264"/>
                          <a:pt x="8185921" y="378172"/>
                          <a:pt x="8195835" y="566722"/>
                        </a:cubicBezTo>
                        <a:cubicBezTo>
                          <a:pt x="8205749" y="755272"/>
                          <a:pt x="8137405" y="958524"/>
                          <a:pt x="8195835" y="1167446"/>
                        </a:cubicBezTo>
                        <a:cubicBezTo>
                          <a:pt x="8254265" y="1376368"/>
                          <a:pt x="8146827" y="1652002"/>
                          <a:pt x="8195835" y="1802174"/>
                        </a:cubicBezTo>
                        <a:cubicBezTo>
                          <a:pt x="8244843" y="1952346"/>
                          <a:pt x="8128420" y="2131151"/>
                          <a:pt x="8195835" y="2402899"/>
                        </a:cubicBezTo>
                        <a:cubicBezTo>
                          <a:pt x="8263250" y="2674647"/>
                          <a:pt x="8159172" y="2744435"/>
                          <a:pt x="8195835" y="2901614"/>
                        </a:cubicBezTo>
                        <a:cubicBezTo>
                          <a:pt x="8232498" y="3058793"/>
                          <a:pt x="8160790" y="3204267"/>
                          <a:pt x="8195835" y="3400329"/>
                        </a:cubicBezTo>
                        <a:cubicBezTo>
                          <a:pt x="8068632" y="3445261"/>
                          <a:pt x="7808839" y="3348413"/>
                          <a:pt x="7692377" y="3400329"/>
                        </a:cubicBezTo>
                        <a:cubicBezTo>
                          <a:pt x="7575915" y="3452245"/>
                          <a:pt x="7389636" y="3343229"/>
                          <a:pt x="7106960" y="3400329"/>
                        </a:cubicBezTo>
                        <a:cubicBezTo>
                          <a:pt x="6824284" y="3457429"/>
                          <a:pt x="6869523" y="3363257"/>
                          <a:pt x="6767418" y="3400329"/>
                        </a:cubicBezTo>
                        <a:cubicBezTo>
                          <a:pt x="6665313" y="3437401"/>
                          <a:pt x="6437440" y="3357148"/>
                          <a:pt x="6263960" y="3400329"/>
                        </a:cubicBezTo>
                        <a:cubicBezTo>
                          <a:pt x="6090480" y="3443510"/>
                          <a:pt x="5846179" y="3361426"/>
                          <a:pt x="5596584" y="3400329"/>
                        </a:cubicBezTo>
                        <a:cubicBezTo>
                          <a:pt x="5346989" y="3439232"/>
                          <a:pt x="5270964" y="3368386"/>
                          <a:pt x="5175084" y="3400329"/>
                        </a:cubicBezTo>
                        <a:cubicBezTo>
                          <a:pt x="5079204" y="3432272"/>
                          <a:pt x="4654001" y="3387929"/>
                          <a:pt x="4425751" y="3400329"/>
                        </a:cubicBezTo>
                        <a:cubicBezTo>
                          <a:pt x="4197501" y="3412729"/>
                          <a:pt x="3841670" y="3358100"/>
                          <a:pt x="3676417" y="3400329"/>
                        </a:cubicBezTo>
                        <a:cubicBezTo>
                          <a:pt x="3511164" y="3442558"/>
                          <a:pt x="3242327" y="3368061"/>
                          <a:pt x="3091001" y="3400329"/>
                        </a:cubicBezTo>
                        <a:cubicBezTo>
                          <a:pt x="2939675" y="3432597"/>
                          <a:pt x="2578911" y="3328823"/>
                          <a:pt x="2341667" y="3400329"/>
                        </a:cubicBezTo>
                        <a:cubicBezTo>
                          <a:pt x="2104423" y="3471835"/>
                          <a:pt x="1927421" y="3379166"/>
                          <a:pt x="1756250" y="3400329"/>
                        </a:cubicBezTo>
                        <a:cubicBezTo>
                          <a:pt x="1585079" y="3421492"/>
                          <a:pt x="1419232" y="3383630"/>
                          <a:pt x="1088875" y="3400329"/>
                        </a:cubicBezTo>
                        <a:cubicBezTo>
                          <a:pt x="758519" y="3417028"/>
                          <a:pt x="865129" y="3364059"/>
                          <a:pt x="749333" y="3400329"/>
                        </a:cubicBezTo>
                        <a:cubicBezTo>
                          <a:pt x="633537" y="3436599"/>
                          <a:pt x="214563" y="3383404"/>
                          <a:pt x="0" y="3400329"/>
                        </a:cubicBezTo>
                        <a:cubicBezTo>
                          <a:pt x="-17909" y="3144657"/>
                          <a:pt x="52952" y="3046892"/>
                          <a:pt x="0" y="2867611"/>
                        </a:cubicBezTo>
                        <a:cubicBezTo>
                          <a:pt x="-52952" y="2688330"/>
                          <a:pt x="50591" y="2542786"/>
                          <a:pt x="0" y="2334893"/>
                        </a:cubicBezTo>
                        <a:cubicBezTo>
                          <a:pt x="-50591" y="2127000"/>
                          <a:pt x="40815" y="1968635"/>
                          <a:pt x="0" y="1836178"/>
                        </a:cubicBezTo>
                        <a:cubicBezTo>
                          <a:pt x="-40815" y="1703722"/>
                          <a:pt x="51107" y="1487378"/>
                          <a:pt x="0" y="1303459"/>
                        </a:cubicBezTo>
                        <a:cubicBezTo>
                          <a:pt x="-51107" y="1119540"/>
                          <a:pt x="28484" y="932645"/>
                          <a:pt x="0" y="702735"/>
                        </a:cubicBezTo>
                        <a:cubicBezTo>
                          <a:pt x="-28484" y="472825"/>
                          <a:pt x="54705" y="251729"/>
                          <a:pt x="0" y="0"/>
                        </a:cubicBezTo>
                        <a:close/>
                      </a:path>
                      <a:path w="8195835" h="3400329" stroke="0" extrusionOk="0">
                        <a:moveTo>
                          <a:pt x="0" y="0"/>
                        </a:moveTo>
                        <a:cubicBezTo>
                          <a:pt x="121114" y="-28619"/>
                          <a:pt x="372323" y="36343"/>
                          <a:pt x="503458" y="0"/>
                        </a:cubicBezTo>
                        <a:cubicBezTo>
                          <a:pt x="634593" y="-36343"/>
                          <a:pt x="676869" y="6561"/>
                          <a:pt x="843000" y="0"/>
                        </a:cubicBezTo>
                        <a:cubicBezTo>
                          <a:pt x="1009131" y="-6561"/>
                          <a:pt x="1261696" y="27801"/>
                          <a:pt x="1592334" y="0"/>
                        </a:cubicBezTo>
                        <a:cubicBezTo>
                          <a:pt x="1922972" y="-27801"/>
                          <a:pt x="1907072" y="56780"/>
                          <a:pt x="2095792" y="0"/>
                        </a:cubicBezTo>
                        <a:cubicBezTo>
                          <a:pt x="2284512" y="-56780"/>
                          <a:pt x="2401352" y="49094"/>
                          <a:pt x="2599251" y="0"/>
                        </a:cubicBezTo>
                        <a:cubicBezTo>
                          <a:pt x="2797150" y="-49094"/>
                          <a:pt x="3171151" y="31053"/>
                          <a:pt x="3348584" y="0"/>
                        </a:cubicBezTo>
                        <a:cubicBezTo>
                          <a:pt x="3526017" y="-31053"/>
                          <a:pt x="3565527" y="32967"/>
                          <a:pt x="3770084" y="0"/>
                        </a:cubicBezTo>
                        <a:cubicBezTo>
                          <a:pt x="3974641" y="-32967"/>
                          <a:pt x="4226790" y="51318"/>
                          <a:pt x="4519418" y="0"/>
                        </a:cubicBezTo>
                        <a:cubicBezTo>
                          <a:pt x="4812046" y="-51318"/>
                          <a:pt x="4904763" y="11059"/>
                          <a:pt x="5268751" y="0"/>
                        </a:cubicBezTo>
                        <a:cubicBezTo>
                          <a:pt x="5632739" y="-11059"/>
                          <a:pt x="5694060" y="66907"/>
                          <a:pt x="5854168" y="0"/>
                        </a:cubicBezTo>
                        <a:cubicBezTo>
                          <a:pt x="6014276" y="-66907"/>
                          <a:pt x="6246355" y="40699"/>
                          <a:pt x="6603501" y="0"/>
                        </a:cubicBezTo>
                        <a:cubicBezTo>
                          <a:pt x="6960647" y="-40699"/>
                          <a:pt x="6938284" y="8258"/>
                          <a:pt x="7106960" y="0"/>
                        </a:cubicBezTo>
                        <a:cubicBezTo>
                          <a:pt x="7275636" y="-8258"/>
                          <a:pt x="7381996" y="49724"/>
                          <a:pt x="7610418" y="0"/>
                        </a:cubicBezTo>
                        <a:cubicBezTo>
                          <a:pt x="7838840" y="-49724"/>
                          <a:pt x="7990331" y="33597"/>
                          <a:pt x="8195835" y="0"/>
                        </a:cubicBezTo>
                        <a:cubicBezTo>
                          <a:pt x="8204384" y="179025"/>
                          <a:pt x="8153726" y="396397"/>
                          <a:pt x="8195835" y="532718"/>
                        </a:cubicBezTo>
                        <a:cubicBezTo>
                          <a:pt x="8237944" y="669039"/>
                          <a:pt x="8147497" y="928272"/>
                          <a:pt x="8195835" y="1099440"/>
                        </a:cubicBezTo>
                        <a:cubicBezTo>
                          <a:pt x="8244173" y="1270608"/>
                          <a:pt x="8176381" y="1572384"/>
                          <a:pt x="8195835" y="1700165"/>
                        </a:cubicBezTo>
                        <a:cubicBezTo>
                          <a:pt x="8215289" y="1827947"/>
                          <a:pt x="8138500" y="2177328"/>
                          <a:pt x="8195835" y="2300889"/>
                        </a:cubicBezTo>
                        <a:cubicBezTo>
                          <a:pt x="8253170" y="2424450"/>
                          <a:pt x="8175324" y="2733367"/>
                          <a:pt x="8195835" y="2901614"/>
                        </a:cubicBezTo>
                        <a:cubicBezTo>
                          <a:pt x="8216346" y="3069861"/>
                          <a:pt x="8146488" y="3241771"/>
                          <a:pt x="8195835" y="3400329"/>
                        </a:cubicBezTo>
                        <a:cubicBezTo>
                          <a:pt x="8072510" y="3438376"/>
                          <a:pt x="7959732" y="3351601"/>
                          <a:pt x="7774335" y="3400329"/>
                        </a:cubicBezTo>
                        <a:cubicBezTo>
                          <a:pt x="7588938" y="3449057"/>
                          <a:pt x="7417355" y="3367548"/>
                          <a:pt x="7188918" y="3400329"/>
                        </a:cubicBezTo>
                        <a:cubicBezTo>
                          <a:pt x="6960481" y="3433110"/>
                          <a:pt x="6953483" y="3363156"/>
                          <a:pt x="6767418" y="3400329"/>
                        </a:cubicBezTo>
                        <a:cubicBezTo>
                          <a:pt x="6581353" y="3437502"/>
                          <a:pt x="6418475" y="3355422"/>
                          <a:pt x="6182001" y="3400329"/>
                        </a:cubicBezTo>
                        <a:cubicBezTo>
                          <a:pt x="5945527" y="3445236"/>
                          <a:pt x="5934251" y="3375534"/>
                          <a:pt x="5842460" y="3400329"/>
                        </a:cubicBezTo>
                        <a:cubicBezTo>
                          <a:pt x="5750669" y="3425124"/>
                          <a:pt x="5670858" y="3381181"/>
                          <a:pt x="5502918" y="3400329"/>
                        </a:cubicBezTo>
                        <a:cubicBezTo>
                          <a:pt x="5334978" y="3419477"/>
                          <a:pt x="5043887" y="3396176"/>
                          <a:pt x="4917501" y="3400329"/>
                        </a:cubicBezTo>
                        <a:cubicBezTo>
                          <a:pt x="4791115" y="3404482"/>
                          <a:pt x="4700392" y="3359720"/>
                          <a:pt x="4496001" y="3400329"/>
                        </a:cubicBezTo>
                        <a:cubicBezTo>
                          <a:pt x="4291610" y="3440938"/>
                          <a:pt x="4049826" y="3376051"/>
                          <a:pt x="3828626" y="3400329"/>
                        </a:cubicBezTo>
                        <a:cubicBezTo>
                          <a:pt x="3607426" y="3424607"/>
                          <a:pt x="3597952" y="3383941"/>
                          <a:pt x="3407126" y="3400329"/>
                        </a:cubicBezTo>
                        <a:cubicBezTo>
                          <a:pt x="3216300" y="3416717"/>
                          <a:pt x="2958360" y="3389133"/>
                          <a:pt x="2739751" y="3400329"/>
                        </a:cubicBezTo>
                        <a:cubicBezTo>
                          <a:pt x="2521142" y="3411525"/>
                          <a:pt x="2566670" y="3391593"/>
                          <a:pt x="2400209" y="3400329"/>
                        </a:cubicBezTo>
                        <a:cubicBezTo>
                          <a:pt x="2233748" y="3409065"/>
                          <a:pt x="1946753" y="3348260"/>
                          <a:pt x="1732834" y="3400329"/>
                        </a:cubicBezTo>
                        <a:cubicBezTo>
                          <a:pt x="1518915" y="3452398"/>
                          <a:pt x="1422475" y="3364991"/>
                          <a:pt x="1311334" y="3400329"/>
                        </a:cubicBezTo>
                        <a:cubicBezTo>
                          <a:pt x="1200193" y="3435667"/>
                          <a:pt x="1077464" y="3392033"/>
                          <a:pt x="971792" y="3400329"/>
                        </a:cubicBezTo>
                        <a:cubicBezTo>
                          <a:pt x="866120" y="3408625"/>
                          <a:pt x="715163" y="3361633"/>
                          <a:pt x="550292" y="3400329"/>
                        </a:cubicBezTo>
                        <a:cubicBezTo>
                          <a:pt x="385421" y="3439025"/>
                          <a:pt x="173001" y="3373930"/>
                          <a:pt x="0" y="3400329"/>
                        </a:cubicBezTo>
                        <a:cubicBezTo>
                          <a:pt x="-41274" y="3259457"/>
                          <a:pt x="3879" y="3128051"/>
                          <a:pt x="0" y="2901614"/>
                        </a:cubicBezTo>
                        <a:cubicBezTo>
                          <a:pt x="-3879" y="2675178"/>
                          <a:pt x="10048" y="2535624"/>
                          <a:pt x="0" y="2436902"/>
                        </a:cubicBezTo>
                        <a:cubicBezTo>
                          <a:pt x="-10048" y="2338180"/>
                          <a:pt x="46095" y="2101504"/>
                          <a:pt x="0" y="1972191"/>
                        </a:cubicBezTo>
                        <a:cubicBezTo>
                          <a:pt x="-46095" y="1842878"/>
                          <a:pt x="56670" y="1624889"/>
                          <a:pt x="0" y="1371466"/>
                        </a:cubicBezTo>
                        <a:cubicBezTo>
                          <a:pt x="-56670" y="1118043"/>
                          <a:pt x="22445" y="1083784"/>
                          <a:pt x="0" y="906754"/>
                        </a:cubicBezTo>
                        <a:cubicBezTo>
                          <a:pt x="-22445" y="729724"/>
                          <a:pt x="82937" y="205898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48DA7FA5-8EFC-1446-AFE1-777E21C38831}" type="datetime1">
              <a:rPr lang="en-US" smtClean="0"/>
              <a:t>8/2/2021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Randich | Users</a:t>
            </a:r>
            <a:endParaRPr lang="en-US" b="1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We Do – An Overview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73D3281-B60A-4FC9-A839-52FA2C2D520C}"/>
              </a:ext>
            </a:extLst>
          </p:cNvPr>
          <p:cNvCxnSpPr/>
          <p:nvPr/>
        </p:nvCxnSpPr>
        <p:spPr>
          <a:xfrm>
            <a:off x="228600" y="685834"/>
            <a:ext cx="86868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Content Placeholder 21">
            <a:extLst>
              <a:ext uri="{FF2B5EF4-FFF2-40B4-BE49-F238E27FC236}">
                <a16:creationId xmlns:a16="http://schemas.microsoft.com/office/drawing/2014/main" id="{8606B5D1-E437-41BA-9065-A84CF3F5CD3E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222250" y="1010959"/>
            <a:ext cx="8403004" cy="1046442"/>
          </a:xfrm>
        </p:spPr>
        <p:txBody>
          <a:bodyPr/>
          <a:lstStyle/>
          <a:p>
            <a:r>
              <a:rPr lang="en-US" dirty="0"/>
              <a:t>Provide strategic HR guidance to managers and employees that aligns with the mission and vision of Fermilab. 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8AFB4A6-43FE-4006-B313-8E88637A742A}"/>
              </a:ext>
            </a:extLst>
          </p:cNvPr>
          <p:cNvSpPr/>
          <p:nvPr/>
        </p:nvSpPr>
        <p:spPr>
          <a:xfrm>
            <a:off x="429419" y="1985047"/>
            <a:ext cx="4526983" cy="33701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004C97"/>
                </a:solidFill>
                <a:latin typeface="Helvetica Neue"/>
              </a:rPr>
              <a:t>Fermilab’s Vision and Mission</a:t>
            </a:r>
          </a:p>
          <a:p>
            <a:endParaRPr lang="en-US" sz="1200" b="1" dirty="0">
              <a:solidFill>
                <a:srgbClr val="004C97"/>
              </a:solidFill>
              <a:latin typeface="Helvetica Neue"/>
            </a:endParaRPr>
          </a:p>
          <a:p>
            <a:r>
              <a:rPr lang="en-US" sz="1200" b="1" dirty="0">
                <a:solidFill>
                  <a:srgbClr val="444444"/>
                </a:solidFill>
                <a:latin typeface="Helvetica Neue"/>
              </a:rPr>
              <a:t>Our vision is to solve the mysteries of matter, energy, space and time for the benefit of all. We strive to: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200" i="1" dirty="0">
                <a:solidFill>
                  <a:srgbClr val="444444"/>
                </a:solidFill>
                <a:latin typeface="Helvetica Neue"/>
              </a:rPr>
              <a:t>lead the world in neutrino science with particle accelerators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200" i="1" dirty="0">
                <a:solidFill>
                  <a:srgbClr val="444444"/>
                </a:solidFill>
                <a:latin typeface="Helvetica Neue"/>
              </a:rPr>
              <a:t>lead the nation in the development of particle colliders and their use for scientific discovery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200" i="1" dirty="0">
                <a:solidFill>
                  <a:srgbClr val="444444"/>
                </a:solidFill>
                <a:latin typeface="Helvetica Neue"/>
              </a:rPr>
              <a:t>advance particle physics through measurements of the cosmos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1200" i="1" dirty="0">
              <a:solidFill>
                <a:srgbClr val="444444"/>
              </a:solidFill>
              <a:latin typeface="Helvetica Neue"/>
            </a:endParaRPr>
          </a:p>
          <a:p>
            <a:r>
              <a:rPr lang="en-US" sz="1200" b="1" dirty="0">
                <a:solidFill>
                  <a:srgbClr val="444444"/>
                </a:solidFill>
                <a:latin typeface="Helvetica Neue"/>
              </a:rPr>
              <a:t>Our mission is to drive discovery by: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200" i="1" dirty="0">
                <a:solidFill>
                  <a:srgbClr val="444444"/>
                </a:solidFill>
                <a:latin typeface="Helvetica Neue"/>
              </a:rPr>
              <a:t>building and operating world-leading accelerator and detector facilities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200" i="1" dirty="0">
                <a:solidFill>
                  <a:srgbClr val="444444"/>
                </a:solidFill>
                <a:latin typeface="Helvetica Neue"/>
              </a:rPr>
              <a:t>performing pioneering research with national and global </a:t>
            </a:r>
            <a:r>
              <a:rPr lang="en-US" sz="1100" i="1" dirty="0">
                <a:solidFill>
                  <a:srgbClr val="444444"/>
                </a:solidFill>
                <a:latin typeface="Helvetica Neue"/>
              </a:rPr>
              <a:t>partners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100" i="1" dirty="0">
                <a:solidFill>
                  <a:srgbClr val="444444"/>
                </a:solidFill>
                <a:latin typeface="Helvetica Neue"/>
              </a:rPr>
              <a:t>developing new technologies for science that support U.S. industrial competitiveness</a:t>
            </a:r>
            <a:endParaRPr lang="en-US" sz="1100" b="0" i="1" dirty="0">
              <a:solidFill>
                <a:srgbClr val="444444"/>
              </a:solidFill>
              <a:effectLst/>
              <a:latin typeface="Helvetica Neue"/>
            </a:endParaRPr>
          </a:p>
        </p:txBody>
      </p:sp>
      <p:sp>
        <p:nvSpPr>
          <p:cNvPr id="29" name="Content Placeholder 21">
            <a:extLst>
              <a:ext uri="{FF2B5EF4-FFF2-40B4-BE49-F238E27FC236}">
                <a16:creationId xmlns:a16="http://schemas.microsoft.com/office/drawing/2014/main" id="{F4521278-F54A-4BB7-81DD-CAB8D32F954E}"/>
              </a:ext>
            </a:extLst>
          </p:cNvPr>
          <p:cNvSpPr txBox="1">
            <a:spLocks/>
          </p:cNvSpPr>
          <p:nvPr/>
        </p:nvSpPr>
        <p:spPr>
          <a:xfrm>
            <a:off x="152017" y="5633552"/>
            <a:ext cx="8403004" cy="401488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505050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How do we do this?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B0C8378E-5EBB-495D-871B-B2D1AB7471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6402" y="2484978"/>
            <a:ext cx="3228255" cy="2418075"/>
          </a:xfrm>
          <a:prstGeom prst="rect">
            <a:avLst/>
          </a:prstGeom>
          <a:effectLst>
            <a:softEdge rad="419100"/>
          </a:effectLst>
          <a:scene3d>
            <a:camera prst="orthographicFront">
              <a:rot lat="0" lon="0" rev="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23197080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48DA7FA5-8EFC-1446-AFE1-777E21C38831}" type="datetime1">
              <a:rPr lang="en-US" smtClean="0"/>
              <a:t>8/2/2021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Randich | Users</a:t>
            </a:r>
            <a:endParaRPr lang="en-US" b="1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We Do – An Overview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73D3281-B60A-4FC9-A839-52FA2C2D520C}"/>
              </a:ext>
            </a:extLst>
          </p:cNvPr>
          <p:cNvCxnSpPr/>
          <p:nvPr/>
        </p:nvCxnSpPr>
        <p:spPr>
          <a:xfrm>
            <a:off x="228600" y="685834"/>
            <a:ext cx="86868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8EC5DB73-FB0B-42DB-8BB5-73810ED43955}"/>
              </a:ext>
            </a:extLst>
          </p:cNvPr>
          <p:cNvSpPr txBox="1"/>
          <p:nvPr/>
        </p:nvSpPr>
        <p:spPr>
          <a:xfrm>
            <a:off x="96609" y="2346430"/>
            <a:ext cx="2338860" cy="2400657"/>
          </a:xfrm>
          <a:prstGeom prst="rect">
            <a:avLst/>
          </a:prstGeom>
          <a:noFill/>
          <a:ln w="76200">
            <a:solidFill>
              <a:srgbClr val="4E4E4E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1800" dirty="0">
              <a:solidFill>
                <a:srgbClr val="003087"/>
              </a:solidFill>
            </a:endParaRPr>
          </a:p>
          <a:p>
            <a:pPr algn="ctr"/>
            <a:r>
              <a:rPr lang="en-US" sz="1800" dirty="0">
                <a:solidFill>
                  <a:srgbClr val="003087"/>
                </a:solidFill>
              </a:rPr>
              <a:t>Responsible for Employee Relations across the laboratory, supporting ≈1800 employees and 1800 users.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4CA60911-A3CE-4E9D-AC0B-3978B6CBD1C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16005551"/>
              </p:ext>
            </p:extLst>
          </p:nvPr>
        </p:nvGraphicFramePr>
        <p:xfrm>
          <a:off x="2013438" y="1194202"/>
          <a:ext cx="6946034" cy="44695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494039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>
          <a:xfrm>
            <a:off x="222250" y="827068"/>
            <a:ext cx="6348046" cy="518259"/>
          </a:xfrm>
        </p:spPr>
        <p:txBody>
          <a:bodyPr/>
          <a:lstStyle/>
          <a:p>
            <a:r>
              <a:rPr lang="en-US" sz="1800" dirty="0"/>
              <a:t>Effective July 1, 2021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5"/>
          </p:nvPr>
        </p:nvSpPr>
        <p:spPr>
          <a:xfrm>
            <a:off x="222250" y="1217978"/>
            <a:ext cx="8627208" cy="5022675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000" b="1" i="0" u="sng" dirty="0">
                <a:solidFill>
                  <a:srgbClr val="444444"/>
                </a:solidFill>
                <a:effectLst/>
                <a:latin typeface="Helvetica Neue"/>
              </a:rPr>
              <a:t>ComPsych</a:t>
            </a:r>
            <a:r>
              <a:rPr lang="en-US" sz="2000" b="0" i="0" dirty="0">
                <a:solidFill>
                  <a:srgbClr val="444444"/>
                </a:solidFill>
                <a:effectLst/>
                <a:latin typeface="Helvetica Neue"/>
              </a:rPr>
              <a:t> is available 24 hours a day, 7 days a week:</a:t>
            </a:r>
          </a:p>
          <a:p>
            <a:pPr marL="0" indent="0" algn="ctr">
              <a:buNone/>
            </a:pPr>
            <a:r>
              <a:rPr lang="en-US" sz="2000" b="0" i="0" dirty="0">
                <a:solidFill>
                  <a:srgbClr val="444444"/>
                </a:solidFill>
                <a:effectLst/>
                <a:latin typeface="Helvetica Neue"/>
              </a:rPr>
              <a:t>1-866-586-1375</a:t>
            </a:r>
            <a:br>
              <a:rPr lang="en-US" sz="2000" b="0" i="0" dirty="0">
                <a:solidFill>
                  <a:srgbClr val="444444"/>
                </a:solidFill>
                <a:effectLst/>
                <a:latin typeface="Helvetica Neue"/>
              </a:rPr>
            </a:br>
            <a:r>
              <a:rPr lang="en-US" sz="2000" b="0" i="0" u="none" strike="noStrike" dirty="0">
                <a:solidFill>
                  <a:srgbClr val="337AB7"/>
                </a:solidFill>
                <a:effectLst/>
                <a:latin typeface="Helvetica Neue"/>
                <a:hlinkClick r:id="rId2"/>
              </a:rPr>
              <a:t>guidancesresources.com</a:t>
            </a:r>
            <a:endParaRPr lang="en-US" sz="2000" b="0" i="0" u="none" strike="noStrike" dirty="0">
              <a:solidFill>
                <a:srgbClr val="337AB7"/>
              </a:solidFill>
              <a:effectLst/>
              <a:latin typeface="Helvetica Neue"/>
            </a:endParaRPr>
          </a:p>
          <a:p>
            <a:pPr marL="0" indent="0" algn="ctr">
              <a:buNone/>
            </a:pPr>
            <a:endParaRPr lang="en-US" sz="2000" b="0" i="0" dirty="0">
              <a:solidFill>
                <a:srgbClr val="444444"/>
              </a:solidFill>
              <a:effectLst/>
              <a:latin typeface="Helvetica Neue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b="1" i="0" dirty="0">
                <a:solidFill>
                  <a:srgbClr val="444444"/>
                </a:solidFill>
                <a:effectLst/>
                <a:latin typeface="Helvetica Neue"/>
              </a:rPr>
              <a:t>ComPsych </a:t>
            </a:r>
            <a:r>
              <a:rPr lang="en-US" sz="2000" b="0" i="0" dirty="0">
                <a:solidFill>
                  <a:srgbClr val="444444"/>
                </a:solidFill>
                <a:effectLst/>
                <a:latin typeface="Helvetica Neue"/>
              </a:rPr>
              <a:t>is the world’s largest provider of employee assistance programs to support and encourage well-being and healthy outcomes for our employees and users.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2000" b="0" i="0" dirty="0">
              <a:solidFill>
                <a:srgbClr val="444444"/>
              </a:solidFill>
              <a:effectLst/>
              <a:latin typeface="Helvetica Neue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b="0" i="0" dirty="0">
                <a:solidFill>
                  <a:srgbClr val="444444"/>
                </a:solidFill>
                <a:effectLst/>
                <a:latin typeface="Helvetica Neue"/>
              </a:rPr>
              <a:t>Guidance Resources services on: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rgbClr val="444444"/>
                </a:solidFill>
                <a:latin typeface="Helvetica Neue"/>
              </a:rPr>
              <a:t>R</a:t>
            </a:r>
            <a:r>
              <a:rPr lang="en-US" sz="1800" b="0" i="0" dirty="0">
                <a:solidFill>
                  <a:srgbClr val="444444"/>
                </a:solidFill>
                <a:effectLst/>
                <a:latin typeface="Helvetica Neue"/>
              </a:rPr>
              <a:t>elationships, work, school, children, wellness, legal, financial and free time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800" b="0" i="0" dirty="0">
                <a:solidFill>
                  <a:srgbClr val="444444"/>
                </a:solidFill>
                <a:effectLst/>
                <a:latin typeface="Helvetica Neue"/>
              </a:rPr>
              <a:t>Search for qualified child and elder care, attorneys and financial planners</a:t>
            </a:r>
            <a:endParaRPr lang="en-US" sz="1800" dirty="0">
              <a:solidFill>
                <a:srgbClr val="444444"/>
              </a:solidFill>
              <a:latin typeface="Helvetica Neue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rgbClr val="444444"/>
                </a:solidFill>
                <a:latin typeface="Helvetica Neue"/>
              </a:rPr>
              <a:t>A</a:t>
            </a:r>
            <a:r>
              <a:rPr lang="en-US" sz="1800" b="0" i="0" dirty="0">
                <a:solidFill>
                  <a:srgbClr val="444444"/>
                </a:solidFill>
                <a:effectLst/>
                <a:latin typeface="Helvetica Neue"/>
              </a:rPr>
              <a:t>sk questions, take self-assessments and more. 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sz="1800" dirty="0">
              <a:solidFill>
                <a:srgbClr val="444444"/>
              </a:solidFill>
              <a:latin typeface="Helvetica Neue"/>
            </a:endParaRPr>
          </a:p>
          <a:p>
            <a:pPr marL="400050"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444444"/>
                </a:solidFill>
                <a:latin typeface="Helvetica Neue"/>
              </a:rPr>
              <a:t>C</a:t>
            </a:r>
            <a:r>
              <a:rPr lang="en-US" sz="2000" b="0" i="0" dirty="0">
                <a:solidFill>
                  <a:srgbClr val="444444"/>
                </a:solidFill>
                <a:effectLst/>
                <a:latin typeface="Helvetica Neue"/>
              </a:rPr>
              <a:t>reate an account to access the online portal (</a:t>
            </a:r>
            <a:r>
              <a:rPr lang="en-US" sz="2000" b="1" i="0" u="none" strike="noStrike" dirty="0">
                <a:solidFill>
                  <a:srgbClr val="337AB7"/>
                </a:solidFill>
                <a:effectLst/>
                <a:latin typeface="Helvetica Neue"/>
                <a:hlinkClick r:id="rId3"/>
              </a:rPr>
              <a:t>instructions here</a:t>
            </a:r>
            <a:r>
              <a:rPr lang="en-US" sz="2000" u="none" strike="noStrike" dirty="0">
                <a:solidFill>
                  <a:srgbClr val="444444"/>
                </a:solidFill>
                <a:latin typeface="Helvetica Neue"/>
              </a:rPr>
              <a:t>)</a:t>
            </a:r>
            <a:endParaRPr lang="en-US" sz="2000" b="0" i="0" dirty="0">
              <a:solidFill>
                <a:srgbClr val="444444"/>
              </a:solidFill>
              <a:effectLst/>
              <a:latin typeface="Helvetica Neue"/>
            </a:endParaRP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6A937D96-A7E1-EC4E-8ABD-C91279E01925}" type="datetime1">
              <a:rPr lang="en-US" smtClean="0"/>
              <a:t>8/2/2021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Randich | Users presentation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>
              <a:defRPr/>
            </a:pPr>
            <a:fld id="{979A04A2-726F-2143-A443-7788AF27176E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6266183-ADF0-4A37-A18D-65940E6B77E4}"/>
              </a:ext>
            </a:extLst>
          </p:cNvPr>
          <p:cNvCxnSpPr/>
          <p:nvPr/>
        </p:nvCxnSpPr>
        <p:spPr>
          <a:xfrm>
            <a:off x="228600" y="685834"/>
            <a:ext cx="86868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itle 9">
            <a:extLst>
              <a:ext uri="{FF2B5EF4-FFF2-40B4-BE49-F238E27FC236}">
                <a16:creationId xmlns:a16="http://schemas.microsoft.com/office/drawing/2014/main" id="{230BC631-7A1E-4BC2-8CD4-53C9A781DD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Employee/Users Assistance Program</a:t>
            </a:r>
          </a:p>
        </p:txBody>
      </p:sp>
    </p:spTree>
    <p:extLst>
      <p:ext uri="{BB962C8B-B14F-4D97-AF65-F5344CB8AC3E}">
        <p14:creationId xmlns:p14="http://schemas.microsoft.com/office/powerpoint/2010/main" val="10532884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252251" y="5749012"/>
            <a:ext cx="8663149" cy="651644"/>
          </a:xfrm>
        </p:spPr>
        <p:txBody>
          <a:bodyPr/>
          <a:lstStyle/>
          <a:p>
            <a:r>
              <a:rPr lang="en-US" sz="1400" dirty="0"/>
              <a:t>FRA policy prohibits retaliation or punishment of individuals who make a report through any of these channels</a:t>
            </a:r>
            <a:r>
              <a:rPr lang="en-US" sz="1400" b="0" dirty="0"/>
              <a:t>.</a:t>
            </a:r>
            <a:endParaRPr lang="en-US" sz="1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C8C67EE9-579A-1249-A98B-870AEB2A1569}" type="datetime1">
              <a:rPr lang="en-US" smtClean="0"/>
              <a:t>8/2/2021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Reporting Channels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407FB433-B565-4108-8DAE-74558B460E5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54586855"/>
              </p:ext>
            </p:extLst>
          </p:nvPr>
        </p:nvGraphicFramePr>
        <p:xfrm>
          <a:off x="325007" y="1683195"/>
          <a:ext cx="8470333" cy="38944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1A13D21C-D83C-4B04-B73B-8AC5BC0B3BB9}"/>
              </a:ext>
            </a:extLst>
          </p:cNvPr>
          <p:cNvSpPr txBox="1">
            <a:spLocks/>
          </p:cNvSpPr>
          <p:nvPr/>
        </p:nvSpPr>
        <p:spPr>
          <a:xfrm>
            <a:off x="325007" y="926947"/>
            <a:ext cx="8663149" cy="651644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b="1" i="0" kern="1200">
                <a:solidFill>
                  <a:srgbClr val="004C97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4572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2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2pPr>
            <a:lvl3pPr marL="9144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0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3pPr>
            <a:lvl4pPr marL="13716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9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4pPr>
            <a:lvl5pPr marL="18288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9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0" dirty="0"/>
              <a:t>There are numerous reporting channels available to you to report harassment, waste, and abuse. The DOE Hotline and Integrity Counts portal provide an opportunity for anonymous reporting.</a:t>
            </a:r>
            <a:endParaRPr lang="en-US" sz="1400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1389FFD-F39A-4612-A218-1673730CCBCC}"/>
              </a:ext>
            </a:extLst>
          </p:cNvPr>
          <p:cNvCxnSpPr/>
          <p:nvPr/>
        </p:nvCxnSpPr>
        <p:spPr>
          <a:xfrm>
            <a:off x="228600" y="685834"/>
            <a:ext cx="86868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64491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A937D96-A7E1-EC4E-8ABD-C91279E01925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4C97"/>
                </a:solidFill>
                <a:effectLst/>
                <a:uLnTx/>
                <a:uFillTx/>
                <a:latin typeface="Helvetica" charset="0"/>
              </a:rPr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8/2/2021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4C97"/>
              </a:solidFill>
              <a:effectLst/>
              <a:uLnTx/>
              <a:uFillTx/>
              <a:latin typeface="Helvetica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79A04A2-726F-2143-A443-7788AF27176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4C97"/>
                </a:solidFill>
                <a:effectLst/>
                <a:uLnTx/>
                <a:uFillTx/>
                <a:latin typeface="Helvetica" charset="0"/>
              </a:rPr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4C97"/>
              </a:solidFill>
              <a:effectLst/>
              <a:uLnTx/>
              <a:uFillTx/>
              <a:latin typeface="Helvetica" charset="0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Integrity Counts – Launched Summer 2020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6266183-ADF0-4A37-A18D-65940E6B77E4}"/>
              </a:ext>
            </a:extLst>
          </p:cNvPr>
          <p:cNvCxnSpPr/>
          <p:nvPr/>
        </p:nvCxnSpPr>
        <p:spPr>
          <a:xfrm>
            <a:off x="228600" y="685834"/>
            <a:ext cx="86868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Content Placeholder 10">
            <a:hlinkClick r:id="rId2"/>
            <a:extLst>
              <a:ext uri="{FF2B5EF4-FFF2-40B4-BE49-F238E27FC236}">
                <a16:creationId xmlns:a16="http://schemas.microsoft.com/office/drawing/2014/main" id="{E1B1AD68-561C-47F3-AD38-F8E6B1568555}"/>
              </a:ext>
            </a:extLst>
          </p:cNvPr>
          <p:cNvPicPr>
            <a:picLocks noGrp="1" noChangeAspect="1"/>
          </p:cNvPicPr>
          <p:nvPr>
            <p:ph sz="half" idx="15"/>
          </p:nvPr>
        </p:nvPicPr>
        <p:blipFill>
          <a:blip r:embed="rId3"/>
          <a:stretch>
            <a:fillRect/>
          </a:stretch>
        </p:blipFill>
        <p:spPr>
          <a:xfrm>
            <a:off x="143118" y="1372689"/>
            <a:ext cx="8370061" cy="4034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2475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>
          <a:xfrm>
            <a:off x="228600" y="958849"/>
            <a:ext cx="6348046" cy="518259"/>
          </a:xfrm>
        </p:spPr>
        <p:txBody>
          <a:bodyPr/>
          <a:lstStyle/>
          <a:p>
            <a:r>
              <a:rPr lang="en-US" sz="1800" dirty="0"/>
              <a:t>Recent Updates from the HR Partner Offices: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5"/>
          </p:nvPr>
        </p:nvSpPr>
        <p:spPr>
          <a:xfrm>
            <a:off x="222250" y="1217978"/>
            <a:ext cx="8253730" cy="5022675"/>
          </a:xfrm>
        </p:spPr>
        <p:txBody>
          <a:bodyPr/>
          <a:lstStyle/>
          <a:p>
            <a:endParaRPr lang="en-US" dirty="0"/>
          </a:p>
          <a:p>
            <a:pPr lvl="1"/>
            <a:r>
              <a:rPr lang="en-US" sz="2400" dirty="0"/>
              <a:t>Mother’s Rooms updates and new locations in Wilson Hall and AD cross gallery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A937D96-A7E1-EC4E-8ABD-C91279E01925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4C97"/>
                </a:solidFill>
                <a:effectLst/>
                <a:uLnTx/>
                <a:uFillTx/>
                <a:latin typeface="Helvetica" charset="0"/>
              </a:rPr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8/2/2021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4C97"/>
              </a:solidFill>
              <a:effectLst/>
              <a:uLnTx/>
              <a:uFillTx/>
              <a:latin typeface="Helvetica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4C97"/>
                </a:solidFill>
                <a:effectLst/>
                <a:uLnTx/>
                <a:uFillTx/>
                <a:latin typeface="Helvetica"/>
                <a:ea typeface="ＭＳ Ｐゴシック" charset="0"/>
              </a:rPr>
              <a:t>Presenter | Presentation Title or Meeting Title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4C97"/>
              </a:solidFill>
              <a:effectLst/>
              <a:uLnTx/>
              <a:uFillTx/>
              <a:latin typeface="Helvetica"/>
              <a:ea typeface="ＭＳ Ｐゴシック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79A04A2-726F-2143-A443-7788AF27176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4C97"/>
                </a:solidFill>
                <a:effectLst/>
                <a:uLnTx/>
                <a:uFillTx/>
                <a:latin typeface="Helvetica" charset="0"/>
              </a:rPr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4C97"/>
              </a:solidFill>
              <a:effectLst/>
              <a:uLnTx/>
              <a:uFillTx/>
              <a:latin typeface="Helvetica" charset="0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New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6266183-ADF0-4A37-A18D-65940E6B77E4}"/>
              </a:ext>
            </a:extLst>
          </p:cNvPr>
          <p:cNvCxnSpPr/>
          <p:nvPr/>
        </p:nvCxnSpPr>
        <p:spPr>
          <a:xfrm>
            <a:off x="228600" y="685834"/>
            <a:ext cx="86868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4114019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_PPT_0908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FNAL_PowerPoint_4x3-seasons_010521  -  Read-Only" id="{4E9565FB-B2F0-4260-B89D-377FBF76C632}" vid="{440B3832-41A2-4319-AA8A-495DDA518B6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FNAL_PowerPoint_4x3-seasons_010521</Template>
  <TotalTime>4464</TotalTime>
  <Words>465</Words>
  <Application>Microsoft Office PowerPoint</Application>
  <PresentationFormat>On-screen Show (4:3)</PresentationFormat>
  <Paragraphs>72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Helvetica</vt:lpstr>
      <vt:lpstr>Helvetica Neue</vt:lpstr>
      <vt:lpstr>Wingdings</vt:lpstr>
      <vt:lpstr>Fermilab_PPT_090815</vt:lpstr>
      <vt:lpstr>PowerPoint Presentation</vt:lpstr>
      <vt:lpstr>Who We Are</vt:lpstr>
      <vt:lpstr>What We Do – An Overview</vt:lpstr>
      <vt:lpstr>What We Do – An Overview</vt:lpstr>
      <vt:lpstr>New Employee/Users Assistance Program</vt:lpstr>
      <vt:lpstr>Reporting Channels</vt:lpstr>
      <vt:lpstr>Integrity Counts – Launched Summer 2020</vt:lpstr>
      <vt:lpstr>What’s New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Noel Wiedman</dc:creator>
  <cp:lastModifiedBy>Deanne S. Randich</cp:lastModifiedBy>
  <cp:revision>23</cp:revision>
  <cp:lastPrinted>2014-01-20T19:40:21Z</cp:lastPrinted>
  <dcterms:created xsi:type="dcterms:W3CDTF">2021-03-05T14:49:02Z</dcterms:created>
  <dcterms:modified xsi:type="dcterms:W3CDTF">2021-08-02T20:35:24Z</dcterms:modified>
</cp:coreProperties>
</file>