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4"/>
    <p:sldMasterId id="2147484166" r:id="rId5"/>
  </p:sldMasterIdLst>
  <p:notesMasterIdLst>
    <p:notesMasterId r:id="rId21"/>
  </p:notesMasterIdLst>
  <p:handoutMasterIdLst>
    <p:handoutMasterId r:id="rId22"/>
  </p:handoutMasterIdLst>
  <p:sldIdLst>
    <p:sldId id="2306" r:id="rId6"/>
    <p:sldId id="2702" r:id="rId7"/>
    <p:sldId id="2683" r:id="rId8"/>
    <p:sldId id="2703" r:id="rId9"/>
    <p:sldId id="2618" r:id="rId10"/>
    <p:sldId id="2704" r:id="rId11"/>
    <p:sldId id="2705" r:id="rId12"/>
    <p:sldId id="2706" r:id="rId13"/>
    <p:sldId id="2709" r:id="rId14"/>
    <p:sldId id="2499" r:id="rId15"/>
    <p:sldId id="2500" r:id="rId16"/>
    <p:sldId id="2501" r:id="rId17"/>
    <p:sldId id="2682" r:id="rId18"/>
    <p:sldId id="2708" r:id="rId19"/>
    <p:sldId id="2684" r:id="rId20"/>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306"/>
            <p14:sldId id="2702"/>
            <p14:sldId id="2683"/>
            <p14:sldId id="2703"/>
            <p14:sldId id="2618"/>
            <p14:sldId id="2704"/>
            <p14:sldId id="2705"/>
            <p14:sldId id="2706"/>
            <p14:sldId id="2709"/>
            <p14:sldId id="2499"/>
            <p14:sldId id="2500"/>
            <p14:sldId id="2501"/>
            <p14:sldId id="2682"/>
            <p14:sldId id="2708"/>
            <p14:sldId id="2684"/>
          </p14:sldIdLst>
        </p14:section>
        <p14:section name="Backup" id="{C2A52EEA-1754-43C5-91A0-936CB3D7D171}">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 id="2" name="Lia Merminga" initials="LM" lastIdx="1" clrIdx="1">
    <p:extLst>
      <p:ext uri="{19B8F6BF-5375-455C-9EA6-DF929625EA0E}">
        <p15:presenceInfo xmlns:p15="http://schemas.microsoft.com/office/powerpoint/2012/main" userId="S::merminga@services.fnal.gov::37f97f97-644d-4887-82c0-21f926b4c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3666A"/>
    <a:srgbClr val="505050"/>
    <a:srgbClr val="4E4E4E"/>
    <a:srgbClr val="50504E"/>
    <a:srgbClr val="004C97"/>
    <a:srgbClr val="A7A8A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9041" autoAdjust="0"/>
  </p:normalViewPr>
  <p:slideViewPr>
    <p:cSldViewPr snapToGrid="0" snapToObjects="1" showGuides="1">
      <p:cViewPr varScale="1">
        <p:scale>
          <a:sx n="112" d="100"/>
          <a:sy n="112" d="100"/>
        </p:scale>
        <p:origin x="432" y="86"/>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J Hansen" userId="54d1130f-39ef-4f5a-84ac-54f747f8c29d" providerId="ADAL" clId="{DA48B469-6ED0-416A-AE5B-AE7B544AAB65}"/>
    <pc:docChg chg="undo custSel addSld delSld modSld sldOrd modSection">
      <pc:chgData name="Benjamin J Hansen" userId="54d1130f-39ef-4f5a-84ac-54f747f8c29d" providerId="ADAL" clId="{DA48B469-6ED0-416A-AE5B-AE7B544AAB65}" dt="2021-07-15T14:23:12.008" v="10216" actId="20577"/>
      <pc:docMkLst>
        <pc:docMk/>
      </pc:docMkLst>
      <pc:sldChg chg="modSp mod">
        <pc:chgData name="Benjamin J Hansen" userId="54d1130f-39ef-4f5a-84ac-54f747f8c29d" providerId="ADAL" clId="{DA48B469-6ED0-416A-AE5B-AE7B544AAB65}" dt="2021-07-15T05:19:46.907" v="9648" actId="6549"/>
        <pc:sldMkLst>
          <pc:docMk/>
          <pc:sldMk cId="3473891360" sldId="2306"/>
        </pc:sldMkLst>
        <pc:spChg chg="mod">
          <ac:chgData name="Benjamin J Hansen" userId="54d1130f-39ef-4f5a-84ac-54f747f8c29d" providerId="ADAL" clId="{DA48B469-6ED0-416A-AE5B-AE7B544AAB65}" dt="2021-07-15T05:19:46.907" v="9648" actId="6549"/>
          <ac:spMkLst>
            <pc:docMk/>
            <pc:sldMk cId="3473891360" sldId="2306"/>
            <ac:spMk id="2" creationId="{41C65E52-1014-F741-A9D4-971A572923AE}"/>
          </ac:spMkLst>
        </pc:spChg>
        <pc:spChg chg="mod">
          <ac:chgData name="Benjamin J Hansen" userId="54d1130f-39ef-4f5a-84ac-54f747f8c29d" providerId="ADAL" clId="{DA48B469-6ED0-416A-AE5B-AE7B544AAB65}" dt="2021-07-15T05:19:40.180" v="9647" actId="27636"/>
          <ac:spMkLst>
            <pc:docMk/>
            <pc:sldMk cId="3473891360" sldId="2306"/>
            <ac:spMk id="3" creationId="{DDC72B43-D00D-6247-BC0B-9372C56FD1FB}"/>
          </ac:spMkLst>
        </pc:spChg>
      </pc:sldChg>
      <pc:sldChg chg="modSp add del mod ord">
        <pc:chgData name="Benjamin J Hansen" userId="54d1130f-39ef-4f5a-84ac-54f747f8c29d" providerId="ADAL" clId="{DA48B469-6ED0-416A-AE5B-AE7B544AAB65}" dt="2021-07-15T04:13:51.706" v="7574" actId="2696"/>
        <pc:sldMkLst>
          <pc:docMk/>
          <pc:sldMk cId="208557047" sldId="2499"/>
        </pc:sldMkLst>
        <pc:spChg chg="mod">
          <ac:chgData name="Benjamin J Hansen" userId="54d1130f-39ef-4f5a-84ac-54f747f8c29d" providerId="ADAL" clId="{DA48B469-6ED0-416A-AE5B-AE7B544AAB65}" dt="2021-07-15T04:06:55.409" v="7103" actId="20577"/>
          <ac:spMkLst>
            <pc:docMk/>
            <pc:sldMk cId="208557047" sldId="2499"/>
            <ac:spMk id="19" creationId="{A41C1438-C502-3D48-AB08-7F69E6CD3B52}"/>
          </ac:spMkLst>
        </pc:spChg>
        <pc:spChg chg="mod">
          <ac:chgData name="Benjamin J Hansen" userId="54d1130f-39ef-4f5a-84ac-54f747f8c29d" providerId="ADAL" clId="{DA48B469-6ED0-416A-AE5B-AE7B544AAB65}" dt="2021-07-15T04:07:25.161" v="7110" actId="6549"/>
          <ac:spMkLst>
            <pc:docMk/>
            <pc:sldMk cId="208557047" sldId="2499"/>
            <ac:spMk id="30" creationId="{C2D72CA3-C30E-47B8-8432-31E0EA5BC335}"/>
          </ac:spMkLst>
        </pc:spChg>
        <pc:spChg chg="mod">
          <ac:chgData name="Benjamin J Hansen" userId="54d1130f-39ef-4f5a-84ac-54f747f8c29d" providerId="ADAL" clId="{DA48B469-6ED0-416A-AE5B-AE7B544AAB65}" dt="2021-07-15T04:07:01.862" v="7107" actId="27636"/>
          <ac:spMkLst>
            <pc:docMk/>
            <pc:sldMk cId="208557047" sldId="2499"/>
            <ac:spMk id="35" creationId="{436F2B7C-D89A-4F96-8BF2-059BB32CC4AC}"/>
          </ac:spMkLst>
        </pc:spChg>
        <pc:graphicFrameChg chg="mod">
          <ac:chgData name="Benjamin J Hansen" userId="54d1130f-39ef-4f5a-84ac-54f747f8c29d" providerId="ADAL" clId="{DA48B469-6ED0-416A-AE5B-AE7B544AAB65}" dt="2021-07-15T04:06:22.863" v="7091" actId="1076"/>
          <ac:graphicFrameMkLst>
            <pc:docMk/>
            <pc:sldMk cId="208557047" sldId="2499"/>
            <ac:graphicFrameMk id="3" creationId="{5A5E9D4C-6175-6643-973D-FE8FDEDF77B6}"/>
          </ac:graphicFrameMkLst>
        </pc:graphicFrameChg>
      </pc:sldChg>
      <pc:sldChg chg="delSp modSp add mod">
        <pc:chgData name="Benjamin J Hansen" userId="54d1130f-39ef-4f5a-84ac-54f747f8c29d" providerId="ADAL" clId="{DA48B469-6ED0-416A-AE5B-AE7B544AAB65}" dt="2021-07-15T05:21:17.370" v="9663" actId="478"/>
        <pc:sldMkLst>
          <pc:docMk/>
          <pc:sldMk cId="2456625086" sldId="2499"/>
        </pc:sldMkLst>
        <pc:spChg chg="del">
          <ac:chgData name="Benjamin J Hansen" userId="54d1130f-39ef-4f5a-84ac-54f747f8c29d" providerId="ADAL" clId="{DA48B469-6ED0-416A-AE5B-AE7B544AAB65}" dt="2021-07-15T05:21:17.370" v="9663" actId="478"/>
          <ac:spMkLst>
            <pc:docMk/>
            <pc:sldMk cId="2456625086" sldId="2499"/>
            <ac:spMk id="2" creationId="{C4578C46-7476-4A59-B50F-D9045D3A1953}"/>
          </ac:spMkLst>
        </pc:spChg>
        <pc:spChg chg="del mod">
          <ac:chgData name="Benjamin J Hansen" userId="54d1130f-39ef-4f5a-84ac-54f747f8c29d" providerId="ADAL" clId="{DA48B469-6ED0-416A-AE5B-AE7B544AAB65}" dt="2021-07-15T04:21:44.962" v="7805" actId="478"/>
          <ac:spMkLst>
            <pc:docMk/>
            <pc:sldMk cId="2456625086" sldId="2499"/>
            <ac:spMk id="19" creationId="{A41C1438-C502-3D48-AB08-7F69E6CD3B52}"/>
          </ac:spMkLst>
        </pc:spChg>
        <pc:spChg chg="mod">
          <ac:chgData name="Benjamin J Hansen" userId="54d1130f-39ef-4f5a-84ac-54f747f8c29d" providerId="ADAL" clId="{DA48B469-6ED0-416A-AE5B-AE7B544AAB65}" dt="2021-07-15T04:24:21.907" v="7863" actId="20577"/>
          <ac:spMkLst>
            <pc:docMk/>
            <pc:sldMk cId="2456625086" sldId="2499"/>
            <ac:spMk id="30" creationId="{C2D72CA3-C30E-47B8-8432-31E0EA5BC335}"/>
          </ac:spMkLst>
        </pc:spChg>
        <pc:spChg chg="mod">
          <ac:chgData name="Benjamin J Hansen" userId="54d1130f-39ef-4f5a-84ac-54f747f8c29d" providerId="ADAL" clId="{DA48B469-6ED0-416A-AE5B-AE7B544AAB65}" dt="2021-07-15T04:23:51.969" v="7851" actId="1076"/>
          <ac:spMkLst>
            <pc:docMk/>
            <pc:sldMk cId="2456625086" sldId="2499"/>
            <ac:spMk id="35" creationId="{436F2B7C-D89A-4F96-8BF2-059BB32CC4AC}"/>
          </ac:spMkLst>
        </pc:spChg>
        <pc:graphicFrameChg chg="mod">
          <ac:chgData name="Benjamin J Hansen" userId="54d1130f-39ef-4f5a-84ac-54f747f8c29d" providerId="ADAL" clId="{DA48B469-6ED0-416A-AE5B-AE7B544AAB65}" dt="2021-07-15T04:19:22.910" v="7707" actId="1076"/>
          <ac:graphicFrameMkLst>
            <pc:docMk/>
            <pc:sldMk cId="2456625086" sldId="2499"/>
            <ac:graphicFrameMk id="3" creationId="{5A5E9D4C-6175-6643-973D-FE8FDEDF77B6}"/>
          </ac:graphicFrameMkLst>
        </pc:graphicFrameChg>
      </pc:sldChg>
      <pc:sldChg chg="delSp modSp add mod">
        <pc:chgData name="Benjamin J Hansen" userId="54d1130f-39ef-4f5a-84ac-54f747f8c29d" providerId="ADAL" clId="{DA48B469-6ED0-416A-AE5B-AE7B544AAB65}" dt="2021-07-15T05:21:20.797" v="9664" actId="478"/>
        <pc:sldMkLst>
          <pc:docMk/>
          <pc:sldMk cId="361801227" sldId="2500"/>
        </pc:sldMkLst>
        <pc:spChg chg="del">
          <ac:chgData name="Benjamin J Hansen" userId="54d1130f-39ef-4f5a-84ac-54f747f8c29d" providerId="ADAL" clId="{DA48B469-6ED0-416A-AE5B-AE7B544AAB65}" dt="2021-07-15T05:21:20.797" v="9664" actId="478"/>
          <ac:spMkLst>
            <pc:docMk/>
            <pc:sldMk cId="361801227" sldId="2500"/>
            <ac:spMk id="2" creationId="{C4578C46-7476-4A59-B50F-D9045D3A1953}"/>
          </ac:spMkLst>
        </pc:spChg>
        <pc:spChg chg="mod">
          <ac:chgData name="Benjamin J Hansen" userId="54d1130f-39ef-4f5a-84ac-54f747f8c29d" providerId="ADAL" clId="{DA48B469-6ED0-416A-AE5B-AE7B544AAB65}" dt="2021-07-15T04:31:55.218" v="8290" actId="20577"/>
          <ac:spMkLst>
            <pc:docMk/>
            <pc:sldMk cId="361801227" sldId="2500"/>
            <ac:spMk id="35" creationId="{436F2B7C-D89A-4F96-8BF2-059BB32CC4AC}"/>
          </ac:spMkLst>
        </pc:spChg>
      </pc:sldChg>
      <pc:sldChg chg="add del">
        <pc:chgData name="Benjamin J Hansen" userId="54d1130f-39ef-4f5a-84ac-54f747f8c29d" providerId="ADAL" clId="{DA48B469-6ED0-416A-AE5B-AE7B544AAB65}" dt="2021-07-15T04:13:51.706" v="7574" actId="2696"/>
        <pc:sldMkLst>
          <pc:docMk/>
          <pc:sldMk cId="3941616546" sldId="2500"/>
        </pc:sldMkLst>
      </pc:sldChg>
      <pc:sldChg chg="add del">
        <pc:chgData name="Benjamin J Hansen" userId="54d1130f-39ef-4f5a-84ac-54f747f8c29d" providerId="ADAL" clId="{DA48B469-6ED0-416A-AE5B-AE7B544AAB65}" dt="2021-07-15T04:13:51.706" v="7574" actId="2696"/>
        <pc:sldMkLst>
          <pc:docMk/>
          <pc:sldMk cId="1235628166" sldId="2501"/>
        </pc:sldMkLst>
      </pc:sldChg>
      <pc:sldChg chg="delSp modSp add mod">
        <pc:chgData name="Benjamin J Hansen" userId="54d1130f-39ef-4f5a-84ac-54f747f8c29d" providerId="ADAL" clId="{DA48B469-6ED0-416A-AE5B-AE7B544AAB65}" dt="2021-07-15T05:21:24.500" v="9665" actId="478"/>
        <pc:sldMkLst>
          <pc:docMk/>
          <pc:sldMk cId="2414181638" sldId="2501"/>
        </pc:sldMkLst>
        <pc:spChg chg="del">
          <ac:chgData name="Benjamin J Hansen" userId="54d1130f-39ef-4f5a-84ac-54f747f8c29d" providerId="ADAL" clId="{DA48B469-6ED0-416A-AE5B-AE7B544AAB65}" dt="2021-07-15T05:21:24.500" v="9665" actId="478"/>
          <ac:spMkLst>
            <pc:docMk/>
            <pc:sldMk cId="2414181638" sldId="2501"/>
            <ac:spMk id="2" creationId="{C4578C46-7476-4A59-B50F-D9045D3A1953}"/>
          </ac:spMkLst>
        </pc:spChg>
        <pc:spChg chg="mod">
          <ac:chgData name="Benjamin J Hansen" userId="54d1130f-39ef-4f5a-84ac-54f747f8c29d" providerId="ADAL" clId="{DA48B469-6ED0-416A-AE5B-AE7B544AAB65}" dt="2021-07-15T04:32:15.873" v="8295" actId="20577"/>
          <ac:spMkLst>
            <pc:docMk/>
            <pc:sldMk cId="2414181638" sldId="2501"/>
            <ac:spMk id="35" creationId="{436F2B7C-D89A-4F96-8BF2-059BB32CC4AC}"/>
          </ac:spMkLst>
        </pc:spChg>
      </pc:sldChg>
      <pc:sldChg chg="addSp modSp mod">
        <pc:chgData name="Benjamin J Hansen" userId="54d1130f-39ef-4f5a-84ac-54f747f8c29d" providerId="ADAL" clId="{DA48B469-6ED0-416A-AE5B-AE7B544AAB65}" dt="2021-07-15T13:47:20.986" v="9690" actId="20577"/>
        <pc:sldMkLst>
          <pc:docMk/>
          <pc:sldMk cId="1800524287" sldId="2618"/>
        </pc:sldMkLst>
        <pc:spChg chg="mod">
          <ac:chgData name="Benjamin J Hansen" userId="54d1130f-39ef-4f5a-84ac-54f747f8c29d" providerId="ADAL" clId="{DA48B469-6ED0-416A-AE5B-AE7B544AAB65}" dt="2021-07-15T13:47:20.986" v="9690" actId="20577"/>
          <ac:spMkLst>
            <pc:docMk/>
            <pc:sldMk cId="1800524287" sldId="2618"/>
            <ac:spMk id="2" creationId="{4E701828-8127-F348-BF54-E1DCD4BF0F52}"/>
          </ac:spMkLst>
        </pc:spChg>
        <pc:spChg chg="mod">
          <ac:chgData name="Benjamin J Hansen" userId="54d1130f-39ef-4f5a-84ac-54f747f8c29d" providerId="ADAL" clId="{DA48B469-6ED0-416A-AE5B-AE7B544AAB65}" dt="2021-07-14T16:58:38.463" v="1248" actId="1035"/>
          <ac:spMkLst>
            <pc:docMk/>
            <pc:sldMk cId="1800524287" sldId="2618"/>
            <ac:spMk id="3" creationId="{D8F38229-2DF5-4746-AB8F-8F4BCE64D02D}"/>
          </ac:spMkLst>
        </pc:spChg>
        <pc:spChg chg="mod">
          <ac:chgData name="Benjamin J Hansen" userId="54d1130f-39ef-4f5a-84ac-54f747f8c29d" providerId="ADAL" clId="{DA48B469-6ED0-416A-AE5B-AE7B544AAB65}" dt="2021-07-15T03:11:32.762" v="4590" actId="20577"/>
          <ac:spMkLst>
            <pc:docMk/>
            <pc:sldMk cId="1800524287" sldId="2618"/>
            <ac:spMk id="4" creationId="{64552D54-1530-4C52-9EC1-C4C3335D9B1D}"/>
          </ac:spMkLst>
        </pc:spChg>
        <pc:spChg chg="mod">
          <ac:chgData name="Benjamin J Hansen" userId="54d1130f-39ef-4f5a-84ac-54f747f8c29d" providerId="ADAL" clId="{DA48B469-6ED0-416A-AE5B-AE7B544AAB65}" dt="2021-07-15T04:03:18.184" v="6927" actId="20577"/>
          <ac:spMkLst>
            <pc:docMk/>
            <pc:sldMk cId="1800524287" sldId="2618"/>
            <ac:spMk id="12" creationId="{7EA87826-4FAD-E84D-9ED4-91884FF5D5D7}"/>
          </ac:spMkLst>
        </pc:spChg>
        <pc:picChg chg="add mod">
          <ac:chgData name="Benjamin J Hansen" userId="54d1130f-39ef-4f5a-84ac-54f747f8c29d" providerId="ADAL" clId="{DA48B469-6ED0-416A-AE5B-AE7B544AAB65}" dt="2021-07-15T03:12:50.800" v="4714" actId="1076"/>
          <ac:picMkLst>
            <pc:docMk/>
            <pc:sldMk cId="1800524287" sldId="2618"/>
            <ac:picMk id="5" creationId="{DD135863-BE48-4A7B-9C5C-0BB9AE351CCB}"/>
          </ac:picMkLst>
        </pc:picChg>
      </pc:sldChg>
      <pc:sldChg chg="addSp delSp modSp mod ord modNotesTx">
        <pc:chgData name="Benjamin J Hansen" userId="54d1130f-39ef-4f5a-84ac-54f747f8c29d" providerId="ADAL" clId="{DA48B469-6ED0-416A-AE5B-AE7B544AAB65}" dt="2021-07-15T14:23:12.008" v="10216" actId="20577"/>
        <pc:sldMkLst>
          <pc:docMk/>
          <pc:sldMk cId="440846142" sldId="2682"/>
        </pc:sldMkLst>
        <pc:spChg chg="mod">
          <ac:chgData name="Benjamin J Hansen" userId="54d1130f-39ef-4f5a-84ac-54f747f8c29d" providerId="ADAL" clId="{DA48B469-6ED0-416A-AE5B-AE7B544AAB65}" dt="2021-07-15T14:23:12.008" v="10216" actId="20577"/>
          <ac:spMkLst>
            <pc:docMk/>
            <pc:sldMk cId="440846142" sldId="2682"/>
            <ac:spMk id="2" creationId="{93FD24FF-3ABC-8C4A-A618-396FC3445943}"/>
          </ac:spMkLst>
        </pc:spChg>
        <pc:spChg chg="mod">
          <ac:chgData name="Benjamin J Hansen" userId="54d1130f-39ef-4f5a-84ac-54f747f8c29d" providerId="ADAL" clId="{DA48B469-6ED0-416A-AE5B-AE7B544AAB65}" dt="2021-07-14T21:51:36.122" v="2633" actId="6549"/>
          <ac:spMkLst>
            <pc:docMk/>
            <pc:sldMk cId="440846142" sldId="2682"/>
            <ac:spMk id="3" creationId="{695DEDD9-6CBA-E148-8B58-CF82D3831586}"/>
          </ac:spMkLst>
        </pc:spChg>
        <pc:spChg chg="del">
          <ac:chgData name="Benjamin J Hansen" userId="54d1130f-39ef-4f5a-84ac-54f747f8c29d" providerId="ADAL" clId="{DA48B469-6ED0-416A-AE5B-AE7B544AAB65}" dt="2021-07-15T03:18:07.755" v="4985" actId="478"/>
          <ac:spMkLst>
            <pc:docMk/>
            <pc:sldMk cId="440846142" sldId="2682"/>
            <ac:spMk id="4" creationId="{F2B00919-9427-894B-99BE-77E5D8F393F6}"/>
          </ac:spMkLst>
        </pc:spChg>
        <pc:spChg chg="del">
          <ac:chgData name="Benjamin J Hansen" userId="54d1130f-39ef-4f5a-84ac-54f747f8c29d" providerId="ADAL" clId="{DA48B469-6ED0-416A-AE5B-AE7B544AAB65}" dt="2021-07-15T05:21:29.239" v="9666" actId="478"/>
          <ac:spMkLst>
            <pc:docMk/>
            <pc:sldMk cId="440846142" sldId="2682"/>
            <ac:spMk id="5" creationId="{EE985535-45F1-DE40-A7EC-410B054207E7}"/>
          </ac:spMkLst>
        </pc:spChg>
        <pc:picChg chg="add del mod">
          <ac:chgData name="Benjamin J Hansen" userId="54d1130f-39ef-4f5a-84ac-54f747f8c29d" providerId="ADAL" clId="{DA48B469-6ED0-416A-AE5B-AE7B544AAB65}" dt="2021-07-15T01:59:37.132" v="3763" actId="21"/>
          <ac:picMkLst>
            <pc:docMk/>
            <pc:sldMk cId="440846142" sldId="2682"/>
            <ac:picMk id="7" creationId="{E1FFA21E-F0A6-4B7C-AECA-33718D4159B1}"/>
          </ac:picMkLst>
        </pc:picChg>
      </pc:sldChg>
      <pc:sldChg chg="addSp delSp modSp mod">
        <pc:chgData name="Benjamin J Hansen" userId="54d1130f-39ef-4f5a-84ac-54f747f8c29d" providerId="ADAL" clId="{DA48B469-6ED0-416A-AE5B-AE7B544AAB65}" dt="2021-07-15T14:05:35.274" v="10139" actId="14100"/>
        <pc:sldMkLst>
          <pc:docMk/>
          <pc:sldMk cId="2257507091" sldId="2683"/>
        </pc:sldMkLst>
        <pc:spChg chg="mod">
          <ac:chgData name="Benjamin J Hansen" userId="54d1130f-39ef-4f5a-84ac-54f747f8c29d" providerId="ADAL" clId="{DA48B469-6ED0-416A-AE5B-AE7B544AAB65}" dt="2021-07-15T04:02:49.487" v="6901" actId="20577"/>
          <ac:spMkLst>
            <pc:docMk/>
            <pc:sldMk cId="2257507091" sldId="2683"/>
            <ac:spMk id="3" creationId="{B7717F46-4E50-BD48-9960-E330ED93AD21}"/>
          </ac:spMkLst>
        </pc:spChg>
        <pc:spChg chg="del">
          <ac:chgData name="Benjamin J Hansen" userId="54d1130f-39ef-4f5a-84ac-54f747f8c29d" providerId="ADAL" clId="{DA48B469-6ED0-416A-AE5B-AE7B544AAB65}" dt="2021-07-15T05:20:43.136" v="9654" actId="478"/>
          <ac:spMkLst>
            <pc:docMk/>
            <pc:sldMk cId="2257507091" sldId="2683"/>
            <ac:spMk id="5" creationId="{5E63BFCF-A0AA-2B46-A368-B21BA37662AD}"/>
          </ac:spMkLst>
        </pc:spChg>
        <pc:spChg chg="add mod">
          <ac:chgData name="Benjamin J Hansen" userId="54d1130f-39ef-4f5a-84ac-54f747f8c29d" providerId="ADAL" clId="{DA48B469-6ED0-416A-AE5B-AE7B544AAB65}" dt="2021-07-15T14:05:35.274" v="10139" actId="14100"/>
          <ac:spMkLst>
            <pc:docMk/>
            <pc:sldMk cId="2257507091" sldId="2683"/>
            <ac:spMk id="11" creationId="{6ADE24E4-D002-49B6-B4B6-78471E452C13}"/>
          </ac:spMkLst>
        </pc:spChg>
      </pc:sldChg>
      <pc:sldChg chg="delSp modSp mod ord">
        <pc:chgData name="Benjamin J Hansen" userId="54d1130f-39ef-4f5a-84ac-54f747f8c29d" providerId="ADAL" clId="{DA48B469-6ED0-416A-AE5B-AE7B544AAB65}" dt="2021-07-15T14:06:49.483" v="10182" actId="1076"/>
        <pc:sldMkLst>
          <pc:docMk/>
          <pc:sldMk cId="3091946591" sldId="2684"/>
        </pc:sldMkLst>
        <pc:spChg chg="mod">
          <ac:chgData name="Benjamin J Hansen" userId="54d1130f-39ef-4f5a-84ac-54f747f8c29d" providerId="ADAL" clId="{DA48B469-6ED0-416A-AE5B-AE7B544AAB65}" dt="2021-07-15T14:06:49.483" v="10182" actId="1076"/>
          <ac:spMkLst>
            <pc:docMk/>
            <pc:sldMk cId="3091946591" sldId="2684"/>
            <ac:spMk id="2" creationId="{485D8EE6-8E7E-D44B-894F-FBB905CEA035}"/>
          </ac:spMkLst>
        </pc:spChg>
        <pc:spChg chg="mod">
          <ac:chgData name="Benjamin J Hansen" userId="54d1130f-39ef-4f5a-84ac-54f747f8c29d" providerId="ADAL" clId="{DA48B469-6ED0-416A-AE5B-AE7B544AAB65}" dt="2021-07-15T05:04:32.803" v="8512" actId="20577"/>
          <ac:spMkLst>
            <pc:docMk/>
            <pc:sldMk cId="3091946591" sldId="2684"/>
            <ac:spMk id="3" creationId="{80C4BA1A-7A4E-2D45-A4D8-78A3DBC7781F}"/>
          </ac:spMkLst>
        </pc:spChg>
        <pc:spChg chg="del">
          <ac:chgData name="Benjamin J Hansen" userId="54d1130f-39ef-4f5a-84ac-54f747f8c29d" providerId="ADAL" clId="{DA48B469-6ED0-416A-AE5B-AE7B544AAB65}" dt="2021-07-15T05:21:33.099" v="9667" actId="478"/>
          <ac:spMkLst>
            <pc:docMk/>
            <pc:sldMk cId="3091946591" sldId="2684"/>
            <ac:spMk id="4" creationId="{48A28BBD-9033-EE43-A96B-6D927087A220}"/>
          </ac:spMkLst>
        </pc:spChg>
        <pc:spChg chg="del">
          <ac:chgData name="Benjamin J Hansen" userId="54d1130f-39ef-4f5a-84ac-54f747f8c29d" providerId="ADAL" clId="{DA48B469-6ED0-416A-AE5B-AE7B544AAB65}" dt="2021-07-15T05:21:35.617" v="9668" actId="478"/>
          <ac:spMkLst>
            <pc:docMk/>
            <pc:sldMk cId="3091946591" sldId="2684"/>
            <ac:spMk id="5" creationId="{3BC38C7B-44EE-0E49-8A7F-BAD5DB8A8497}"/>
          </ac:spMkLst>
        </pc:spChg>
      </pc:sldChg>
      <pc:sldChg chg="delSp modSp mod">
        <pc:chgData name="Benjamin J Hansen" userId="54d1130f-39ef-4f5a-84ac-54f747f8c29d" providerId="ADAL" clId="{DA48B469-6ED0-416A-AE5B-AE7B544AAB65}" dt="2021-07-15T05:20:39.890" v="9653" actId="478"/>
        <pc:sldMkLst>
          <pc:docMk/>
          <pc:sldMk cId="61745117" sldId="2702"/>
        </pc:sldMkLst>
        <pc:spChg chg="mod">
          <ac:chgData name="Benjamin J Hansen" userId="54d1130f-39ef-4f5a-84ac-54f747f8c29d" providerId="ADAL" clId="{DA48B469-6ED0-416A-AE5B-AE7B544AAB65}" dt="2021-07-15T05:20:29.629" v="9652" actId="20577"/>
          <ac:spMkLst>
            <pc:docMk/>
            <pc:sldMk cId="61745117" sldId="2702"/>
            <ac:spMk id="2" creationId="{7B4BB60C-D0A5-4C77-B3FA-B9E9B9884087}"/>
          </ac:spMkLst>
        </pc:spChg>
        <pc:spChg chg="del">
          <ac:chgData name="Benjamin J Hansen" userId="54d1130f-39ef-4f5a-84ac-54f747f8c29d" providerId="ADAL" clId="{DA48B469-6ED0-416A-AE5B-AE7B544AAB65}" dt="2021-07-15T05:20:39.890" v="9653" actId="478"/>
          <ac:spMkLst>
            <pc:docMk/>
            <pc:sldMk cId="61745117" sldId="2702"/>
            <ac:spMk id="5" creationId="{C85D6C6C-84C3-4EF7-8CA1-9F8209B525E5}"/>
          </ac:spMkLst>
        </pc:spChg>
      </pc:sldChg>
      <pc:sldChg chg="addSp delSp modSp mod modAnim">
        <pc:chgData name="Benjamin J Hansen" userId="54d1130f-39ef-4f5a-84ac-54f747f8c29d" providerId="ADAL" clId="{DA48B469-6ED0-416A-AE5B-AE7B544AAB65}" dt="2021-07-15T13:46:46.429" v="9669" actId="14100"/>
        <pc:sldMkLst>
          <pc:docMk/>
          <pc:sldMk cId="1797106976" sldId="2703"/>
        </pc:sldMkLst>
        <pc:spChg chg="mod">
          <ac:chgData name="Benjamin J Hansen" userId="54d1130f-39ef-4f5a-84ac-54f747f8c29d" providerId="ADAL" clId="{DA48B469-6ED0-416A-AE5B-AE7B544AAB65}" dt="2021-07-15T04:02:29.083" v="6858" actId="20577"/>
          <ac:spMkLst>
            <pc:docMk/>
            <pc:sldMk cId="1797106976" sldId="2703"/>
            <ac:spMk id="3" creationId="{068F5040-CE3F-4C0F-AE9E-3AFF69541E96}"/>
          </ac:spMkLst>
        </pc:spChg>
        <pc:spChg chg="del">
          <ac:chgData name="Benjamin J Hansen" userId="54d1130f-39ef-4f5a-84ac-54f747f8c29d" providerId="ADAL" clId="{DA48B469-6ED0-416A-AE5B-AE7B544AAB65}" dt="2021-07-15T05:20:47.543" v="9656" actId="478"/>
          <ac:spMkLst>
            <pc:docMk/>
            <pc:sldMk cId="1797106976" sldId="2703"/>
            <ac:spMk id="4" creationId="{723B2406-BB97-4024-BC4B-6D87EBD48985}"/>
          </ac:spMkLst>
        </pc:spChg>
        <pc:spChg chg="del">
          <ac:chgData name="Benjamin J Hansen" userId="54d1130f-39ef-4f5a-84ac-54f747f8c29d" providerId="ADAL" clId="{DA48B469-6ED0-416A-AE5B-AE7B544AAB65}" dt="2021-07-15T05:20:45.940" v="9655" actId="478"/>
          <ac:spMkLst>
            <pc:docMk/>
            <pc:sldMk cId="1797106976" sldId="2703"/>
            <ac:spMk id="5" creationId="{7A7AA434-6AD1-4024-B635-FAF152E77BD0}"/>
          </ac:spMkLst>
        </pc:spChg>
        <pc:spChg chg="mod">
          <ac:chgData name="Benjamin J Hansen" userId="54d1130f-39ef-4f5a-84ac-54f747f8c29d" providerId="ADAL" clId="{DA48B469-6ED0-416A-AE5B-AE7B544AAB65}" dt="2021-07-15T01:50:56.284" v="3612" actId="15"/>
          <ac:spMkLst>
            <pc:docMk/>
            <pc:sldMk cId="1797106976" sldId="2703"/>
            <ac:spMk id="7" creationId="{9C9C0BD0-A721-41CB-A4C9-363AED858CFD}"/>
          </ac:spMkLst>
        </pc:spChg>
        <pc:spChg chg="add mod">
          <ac:chgData name="Benjamin J Hansen" userId="54d1130f-39ef-4f5a-84ac-54f747f8c29d" providerId="ADAL" clId="{DA48B469-6ED0-416A-AE5B-AE7B544AAB65}" dt="2021-07-15T13:46:46.429" v="9669" actId="14100"/>
          <ac:spMkLst>
            <pc:docMk/>
            <pc:sldMk cId="1797106976" sldId="2703"/>
            <ac:spMk id="8" creationId="{E990B24E-92C6-4213-AD26-206A7F6684B1}"/>
          </ac:spMkLst>
        </pc:spChg>
        <pc:spChg chg="add mod">
          <ac:chgData name="Benjamin J Hansen" userId="54d1130f-39ef-4f5a-84ac-54f747f8c29d" providerId="ADAL" clId="{DA48B469-6ED0-416A-AE5B-AE7B544AAB65}" dt="2021-07-15T01:48:32.839" v="3588" actId="14100"/>
          <ac:spMkLst>
            <pc:docMk/>
            <pc:sldMk cId="1797106976" sldId="2703"/>
            <ac:spMk id="9" creationId="{E59FF722-E48F-410D-BFA7-DAA5A7688AE3}"/>
          </ac:spMkLst>
        </pc:spChg>
        <pc:spChg chg="add mod">
          <ac:chgData name="Benjamin J Hansen" userId="54d1130f-39ef-4f5a-84ac-54f747f8c29d" providerId="ADAL" clId="{DA48B469-6ED0-416A-AE5B-AE7B544AAB65}" dt="2021-07-15T01:49:03.902" v="3595" actId="14100"/>
          <ac:spMkLst>
            <pc:docMk/>
            <pc:sldMk cId="1797106976" sldId="2703"/>
            <ac:spMk id="10" creationId="{7C39F1C1-36C3-4DCB-804E-42E99276574A}"/>
          </ac:spMkLst>
        </pc:spChg>
        <pc:spChg chg="add mod">
          <ac:chgData name="Benjamin J Hansen" userId="54d1130f-39ef-4f5a-84ac-54f747f8c29d" providerId="ADAL" clId="{DA48B469-6ED0-416A-AE5B-AE7B544AAB65}" dt="2021-07-15T01:49:36.324" v="3600" actId="14100"/>
          <ac:spMkLst>
            <pc:docMk/>
            <pc:sldMk cId="1797106976" sldId="2703"/>
            <ac:spMk id="11" creationId="{A84216C4-E8B3-41F4-88FD-F11DFC856E56}"/>
          </ac:spMkLst>
        </pc:spChg>
      </pc:sldChg>
      <pc:sldChg chg="addSp delSp modSp new mod">
        <pc:chgData name="Benjamin J Hansen" userId="54d1130f-39ef-4f5a-84ac-54f747f8c29d" providerId="ADAL" clId="{DA48B469-6ED0-416A-AE5B-AE7B544AAB65}" dt="2021-07-15T05:20:54.303" v="9657" actId="478"/>
        <pc:sldMkLst>
          <pc:docMk/>
          <pc:sldMk cId="4172356558" sldId="2704"/>
        </pc:sldMkLst>
        <pc:spChg chg="mod">
          <ac:chgData name="Benjamin J Hansen" userId="54d1130f-39ef-4f5a-84ac-54f747f8c29d" providerId="ADAL" clId="{DA48B469-6ED0-416A-AE5B-AE7B544AAB65}" dt="2021-07-15T03:16:15.299" v="4948" actId="255"/>
          <ac:spMkLst>
            <pc:docMk/>
            <pc:sldMk cId="4172356558" sldId="2704"/>
            <ac:spMk id="2" creationId="{FDF4A470-CE40-4A69-AAF1-39D93899A386}"/>
          </ac:spMkLst>
        </pc:spChg>
        <pc:spChg chg="mod">
          <ac:chgData name="Benjamin J Hansen" userId="54d1130f-39ef-4f5a-84ac-54f747f8c29d" providerId="ADAL" clId="{DA48B469-6ED0-416A-AE5B-AE7B544AAB65}" dt="2021-07-14T16:34:54.960" v="244" actId="20577"/>
          <ac:spMkLst>
            <pc:docMk/>
            <pc:sldMk cId="4172356558" sldId="2704"/>
            <ac:spMk id="3" creationId="{1DB419A6-ECAD-49A0-AEAB-66D5F2816BCC}"/>
          </ac:spMkLst>
        </pc:spChg>
        <pc:spChg chg="del">
          <ac:chgData name="Benjamin J Hansen" userId="54d1130f-39ef-4f5a-84ac-54f747f8c29d" providerId="ADAL" clId="{DA48B469-6ED0-416A-AE5B-AE7B544AAB65}" dt="2021-07-15T03:14:07.251" v="4747" actId="478"/>
          <ac:spMkLst>
            <pc:docMk/>
            <pc:sldMk cId="4172356558" sldId="2704"/>
            <ac:spMk id="4" creationId="{BB9CCFF1-C9C9-4E7E-A601-6D76BE94307F}"/>
          </ac:spMkLst>
        </pc:spChg>
        <pc:spChg chg="del">
          <ac:chgData name="Benjamin J Hansen" userId="54d1130f-39ef-4f5a-84ac-54f747f8c29d" providerId="ADAL" clId="{DA48B469-6ED0-416A-AE5B-AE7B544AAB65}" dt="2021-07-15T05:20:54.303" v="9657" actId="478"/>
          <ac:spMkLst>
            <pc:docMk/>
            <pc:sldMk cId="4172356558" sldId="2704"/>
            <ac:spMk id="5" creationId="{88549135-5F57-4483-8E73-A998E4BE7286}"/>
          </ac:spMkLst>
        </pc:spChg>
        <pc:spChg chg="add del mod">
          <ac:chgData name="Benjamin J Hansen" userId="54d1130f-39ef-4f5a-84ac-54f747f8c29d" providerId="ADAL" clId="{DA48B469-6ED0-416A-AE5B-AE7B544AAB65}" dt="2021-07-15T01:56:40.166" v="3700" actId="478"/>
          <ac:spMkLst>
            <pc:docMk/>
            <pc:sldMk cId="4172356558" sldId="2704"/>
            <ac:spMk id="7" creationId="{8297E441-2213-45BD-8AD7-A53132C8A586}"/>
          </ac:spMkLst>
        </pc:spChg>
        <pc:spChg chg="add mod">
          <ac:chgData name="Benjamin J Hansen" userId="54d1130f-39ef-4f5a-84ac-54f747f8c29d" providerId="ADAL" clId="{DA48B469-6ED0-416A-AE5B-AE7B544AAB65}" dt="2021-07-15T03:16:28.289" v="4962" actId="20577"/>
          <ac:spMkLst>
            <pc:docMk/>
            <pc:sldMk cId="4172356558" sldId="2704"/>
            <ac:spMk id="8" creationId="{5EB03994-4F56-4063-925A-F8AD95129884}"/>
          </ac:spMkLst>
        </pc:spChg>
      </pc:sldChg>
      <pc:sldChg chg="addSp delSp modSp new mod">
        <pc:chgData name="Benjamin J Hansen" userId="54d1130f-39ef-4f5a-84ac-54f747f8c29d" providerId="ADAL" clId="{DA48B469-6ED0-416A-AE5B-AE7B544AAB65}" dt="2021-07-15T05:21:00.530" v="9659" actId="478"/>
        <pc:sldMkLst>
          <pc:docMk/>
          <pc:sldMk cId="4108836570" sldId="2705"/>
        </pc:sldMkLst>
        <pc:spChg chg="mod">
          <ac:chgData name="Benjamin J Hansen" userId="54d1130f-39ef-4f5a-84ac-54f747f8c29d" providerId="ADAL" clId="{DA48B469-6ED0-416A-AE5B-AE7B544AAB65}" dt="2021-07-15T01:58:16.213" v="3755" actId="6549"/>
          <ac:spMkLst>
            <pc:docMk/>
            <pc:sldMk cId="4108836570" sldId="2705"/>
            <ac:spMk id="2" creationId="{D3F061E2-38F7-4753-9AAD-EF7600E9E263}"/>
          </ac:spMkLst>
        </pc:spChg>
        <pc:spChg chg="mod">
          <ac:chgData name="Benjamin J Hansen" userId="54d1130f-39ef-4f5a-84ac-54f747f8c29d" providerId="ADAL" clId="{DA48B469-6ED0-416A-AE5B-AE7B544AAB65}" dt="2021-07-15T01:57:33.878" v="3718" actId="20577"/>
          <ac:spMkLst>
            <pc:docMk/>
            <pc:sldMk cId="4108836570" sldId="2705"/>
            <ac:spMk id="3" creationId="{6EFDDC42-C2E7-4350-B8F5-B7525A2890B8}"/>
          </ac:spMkLst>
        </pc:spChg>
        <pc:spChg chg="del">
          <ac:chgData name="Benjamin J Hansen" userId="54d1130f-39ef-4f5a-84ac-54f747f8c29d" providerId="ADAL" clId="{DA48B469-6ED0-416A-AE5B-AE7B544AAB65}" dt="2021-07-15T05:21:00.530" v="9659" actId="478"/>
          <ac:spMkLst>
            <pc:docMk/>
            <pc:sldMk cId="4108836570" sldId="2705"/>
            <ac:spMk id="4" creationId="{28632B60-544C-4F61-8109-91EFD2398C03}"/>
          </ac:spMkLst>
        </pc:spChg>
        <pc:spChg chg="del">
          <ac:chgData name="Benjamin J Hansen" userId="54d1130f-39ef-4f5a-84ac-54f747f8c29d" providerId="ADAL" clId="{DA48B469-6ED0-416A-AE5B-AE7B544AAB65}" dt="2021-07-15T05:20:58.842" v="9658" actId="478"/>
          <ac:spMkLst>
            <pc:docMk/>
            <pc:sldMk cId="4108836570" sldId="2705"/>
            <ac:spMk id="5" creationId="{3B204A8C-905C-4F52-B043-5C57B485DD45}"/>
          </ac:spMkLst>
        </pc:spChg>
        <pc:spChg chg="add mod">
          <ac:chgData name="Benjamin J Hansen" userId="54d1130f-39ef-4f5a-84ac-54f747f8c29d" providerId="ADAL" clId="{DA48B469-6ED0-416A-AE5B-AE7B544AAB65}" dt="2021-07-15T01:58:25.795" v="3756" actId="1076"/>
          <ac:spMkLst>
            <pc:docMk/>
            <pc:sldMk cId="4108836570" sldId="2705"/>
            <ac:spMk id="8" creationId="{DC890BB5-3E8F-404B-AF8B-622F488B0027}"/>
          </ac:spMkLst>
        </pc:spChg>
        <pc:graphicFrameChg chg="add mod modGraphic">
          <ac:chgData name="Benjamin J Hansen" userId="54d1130f-39ef-4f5a-84ac-54f747f8c29d" providerId="ADAL" clId="{DA48B469-6ED0-416A-AE5B-AE7B544AAB65}" dt="2021-07-15T01:58:25.795" v="3756" actId="1076"/>
          <ac:graphicFrameMkLst>
            <pc:docMk/>
            <pc:sldMk cId="4108836570" sldId="2705"/>
            <ac:graphicFrameMk id="7" creationId="{8FEAFEF7-8D38-4E24-8AB9-454E90EB962D}"/>
          </ac:graphicFrameMkLst>
        </pc:graphicFrameChg>
        <pc:cxnChg chg="add mod">
          <ac:chgData name="Benjamin J Hansen" userId="54d1130f-39ef-4f5a-84ac-54f747f8c29d" providerId="ADAL" clId="{DA48B469-6ED0-416A-AE5B-AE7B544AAB65}" dt="2021-07-15T01:58:25.795" v="3756" actId="1076"/>
          <ac:cxnSpMkLst>
            <pc:docMk/>
            <pc:sldMk cId="4108836570" sldId="2705"/>
            <ac:cxnSpMk id="10" creationId="{02F93982-6230-456E-9860-DA3B2200E5AD}"/>
          </ac:cxnSpMkLst>
        </pc:cxnChg>
      </pc:sldChg>
      <pc:sldChg chg="delSp modSp new mod ord">
        <pc:chgData name="Benjamin J Hansen" userId="54d1130f-39ef-4f5a-84ac-54f747f8c29d" providerId="ADAL" clId="{DA48B469-6ED0-416A-AE5B-AE7B544AAB65}" dt="2021-07-15T03:59:39.616" v="6836" actId="6549"/>
        <pc:sldMkLst>
          <pc:docMk/>
          <pc:sldMk cId="1971432467" sldId="2706"/>
        </pc:sldMkLst>
        <pc:spChg chg="mod">
          <ac:chgData name="Benjamin J Hansen" userId="54d1130f-39ef-4f5a-84ac-54f747f8c29d" providerId="ADAL" clId="{DA48B469-6ED0-416A-AE5B-AE7B544AAB65}" dt="2021-07-15T03:59:23.850" v="6832" actId="20577"/>
          <ac:spMkLst>
            <pc:docMk/>
            <pc:sldMk cId="1971432467" sldId="2706"/>
            <ac:spMk id="2" creationId="{B87E2816-4BA9-40F9-B0AA-F2B8B4CB97A4}"/>
          </ac:spMkLst>
        </pc:spChg>
        <pc:spChg chg="mod">
          <ac:chgData name="Benjamin J Hansen" userId="54d1130f-39ef-4f5a-84ac-54f747f8c29d" providerId="ADAL" clId="{DA48B469-6ED0-416A-AE5B-AE7B544AAB65}" dt="2021-07-15T03:59:39.616" v="6836" actId="6549"/>
          <ac:spMkLst>
            <pc:docMk/>
            <pc:sldMk cId="1971432467" sldId="2706"/>
            <ac:spMk id="3" creationId="{6EDA5579-12D5-4B76-89F7-C4FEA900FEE7}"/>
          </ac:spMkLst>
        </pc:spChg>
        <pc:spChg chg="del">
          <ac:chgData name="Benjamin J Hansen" userId="54d1130f-39ef-4f5a-84ac-54f747f8c29d" providerId="ADAL" clId="{DA48B469-6ED0-416A-AE5B-AE7B544AAB65}" dt="2021-07-15T03:59:27.869" v="6833" actId="478"/>
          <ac:spMkLst>
            <pc:docMk/>
            <pc:sldMk cId="1971432467" sldId="2706"/>
            <ac:spMk id="4" creationId="{7BAED773-DD45-4D5F-AA5C-6F55AADA0475}"/>
          </ac:spMkLst>
        </pc:spChg>
        <pc:spChg chg="del">
          <ac:chgData name="Benjamin J Hansen" userId="54d1130f-39ef-4f5a-84ac-54f747f8c29d" providerId="ADAL" clId="{DA48B469-6ED0-416A-AE5B-AE7B544AAB65}" dt="2021-07-15T03:59:31.039" v="6834" actId="478"/>
          <ac:spMkLst>
            <pc:docMk/>
            <pc:sldMk cId="1971432467" sldId="2706"/>
            <ac:spMk id="5" creationId="{86898969-208F-46AA-8E8A-7C40445EFD5B}"/>
          </ac:spMkLst>
        </pc:spChg>
      </pc:sldChg>
      <pc:sldChg chg="addSp modSp new del mod">
        <pc:chgData name="Benjamin J Hansen" userId="54d1130f-39ef-4f5a-84ac-54f747f8c29d" providerId="ADAL" clId="{DA48B469-6ED0-416A-AE5B-AE7B544AAB65}" dt="2021-07-15T04:36:06.945" v="8504" actId="47"/>
        <pc:sldMkLst>
          <pc:docMk/>
          <pc:sldMk cId="1245271872" sldId="2707"/>
        </pc:sldMkLst>
        <pc:picChg chg="add mod">
          <ac:chgData name="Benjamin J Hansen" userId="54d1130f-39ef-4f5a-84ac-54f747f8c29d" providerId="ADAL" clId="{DA48B469-6ED0-416A-AE5B-AE7B544AAB65}" dt="2021-07-15T02:03:20.966" v="3819" actId="1076"/>
          <ac:picMkLst>
            <pc:docMk/>
            <pc:sldMk cId="1245271872" sldId="2707"/>
            <ac:picMk id="7" creationId="{2A3E7F50-E884-4A9D-A48F-CBB6ECA1C25A}"/>
          </ac:picMkLst>
        </pc:picChg>
      </pc:sldChg>
      <pc:sldChg chg="addSp delSp modSp new mod modNotesTx">
        <pc:chgData name="Benjamin J Hansen" userId="54d1130f-39ef-4f5a-84ac-54f747f8c29d" providerId="ADAL" clId="{DA48B469-6ED0-416A-AE5B-AE7B544AAB65}" dt="2021-07-15T04:35:56.633" v="8503" actId="1076"/>
        <pc:sldMkLst>
          <pc:docMk/>
          <pc:sldMk cId="1475484346" sldId="2708"/>
        </pc:sldMkLst>
        <pc:spChg chg="add del mod">
          <ac:chgData name="Benjamin J Hansen" userId="54d1130f-39ef-4f5a-84ac-54f747f8c29d" providerId="ADAL" clId="{DA48B469-6ED0-416A-AE5B-AE7B544AAB65}" dt="2021-07-15T04:35:55.247" v="8502" actId="255"/>
          <ac:spMkLst>
            <pc:docMk/>
            <pc:sldMk cId="1475484346" sldId="2708"/>
            <ac:spMk id="2" creationId="{15ECC4B2-777C-4FAA-B615-EC7022C271DD}"/>
          </ac:spMkLst>
        </pc:spChg>
        <pc:spChg chg="mod">
          <ac:chgData name="Benjamin J Hansen" userId="54d1130f-39ef-4f5a-84ac-54f747f8c29d" providerId="ADAL" clId="{DA48B469-6ED0-416A-AE5B-AE7B544AAB65}" dt="2021-07-15T04:35:56.633" v="8503" actId="1076"/>
          <ac:spMkLst>
            <pc:docMk/>
            <pc:sldMk cId="1475484346" sldId="2708"/>
            <ac:spMk id="3" creationId="{9AFDD6D0-1A7F-4912-8EF1-DF1D23453C03}"/>
          </ac:spMkLst>
        </pc:spChg>
        <pc:spChg chg="del">
          <ac:chgData name="Benjamin J Hansen" userId="54d1130f-39ef-4f5a-84ac-54f747f8c29d" providerId="ADAL" clId="{DA48B469-6ED0-416A-AE5B-AE7B544AAB65}" dt="2021-07-15T04:35:30.161" v="8426" actId="478"/>
          <ac:spMkLst>
            <pc:docMk/>
            <pc:sldMk cId="1475484346" sldId="2708"/>
            <ac:spMk id="4" creationId="{0202D657-0CE7-4875-9C41-E8F660CFBCF0}"/>
          </ac:spMkLst>
        </pc:spChg>
        <pc:spChg chg="del">
          <ac:chgData name="Benjamin J Hansen" userId="54d1130f-39ef-4f5a-84ac-54f747f8c29d" providerId="ADAL" clId="{DA48B469-6ED0-416A-AE5B-AE7B544AAB65}" dt="2021-07-15T04:35:28.004" v="8425" actId="478"/>
          <ac:spMkLst>
            <pc:docMk/>
            <pc:sldMk cId="1475484346" sldId="2708"/>
            <ac:spMk id="5" creationId="{59893D1C-B8FF-4660-BC58-47DBBD9CA4BD}"/>
          </ac:spMkLst>
        </pc:spChg>
        <pc:graphicFrameChg chg="add del mod">
          <ac:chgData name="Benjamin J Hansen" userId="54d1130f-39ef-4f5a-84ac-54f747f8c29d" providerId="ADAL" clId="{DA48B469-6ED0-416A-AE5B-AE7B544AAB65}" dt="2021-07-15T02:06:54.620" v="3949"/>
          <ac:graphicFrameMkLst>
            <pc:docMk/>
            <pc:sldMk cId="1475484346" sldId="2708"/>
            <ac:graphicFrameMk id="7" creationId="{82B89A57-4810-4C15-B534-F762251F7D7D}"/>
          </ac:graphicFrameMkLst>
        </pc:graphicFrameChg>
        <pc:graphicFrameChg chg="add del mod">
          <ac:chgData name="Benjamin J Hansen" userId="54d1130f-39ef-4f5a-84ac-54f747f8c29d" providerId="ADAL" clId="{DA48B469-6ED0-416A-AE5B-AE7B544AAB65}" dt="2021-07-15T02:07:07.712" v="3953"/>
          <ac:graphicFrameMkLst>
            <pc:docMk/>
            <pc:sldMk cId="1475484346" sldId="2708"/>
            <ac:graphicFrameMk id="9" creationId="{E35CB656-AAA8-4ACE-91A9-5733F2B895BF}"/>
          </ac:graphicFrameMkLst>
        </pc:graphicFrameChg>
        <pc:picChg chg="add del">
          <ac:chgData name="Benjamin J Hansen" userId="54d1130f-39ef-4f5a-84ac-54f747f8c29d" providerId="ADAL" clId="{DA48B469-6ED0-416A-AE5B-AE7B544AAB65}" dt="2021-07-15T02:06:56.481" v="3951"/>
          <ac:picMkLst>
            <pc:docMk/>
            <pc:sldMk cId="1475484346" sldId="2708"/>
            <ac:picMk id="8" creationId="{24C3CBD9-DFB2-4315-A74E-B6BD533A5C36}"/>
          </ac:picMkLst>
        </pc:picChg>
        <pc:picChg chg="add mod">
          <ac:chgData name="Benjamin J Hansen" userId="54d1130f-39ef-4f5a-84ac-54f747f8c29d" providerId="ADAL" clId="{DA48B469-6ED0-416A-AE5B-AE7B544AAB65}" dt="2021-07-15T04:08:47.036" v="7120" actId="14100"/>
          <ac:picMkLst>
            <pc:docMk/>
            <pc:sldMk cId="1475484346" sldId="2708"/>
            <ac:picMk id="10" creationId="{366442C6-030F-4B5E-8658-1EECB5D813BA}"/>
          </ac:picMkLst>
        </pc:picChg>
        <pc:picChg chg="add del mod">
          <ac:chgData name="Benjamin J Hansen" userId="54d1130f-39ef-4f5a-84ac-54f747f8c29d" providerId="ADAL" clId="{DA48B469-6ED0-416A-AE5B-AE7B544AAB65}" dt="2021-07-15T04:08:43.482" v="7118"/>
          <ac:picMkLst>
            <pc:docMk/>
            <pc:sldMk cId="1475484346" sldId="2708"/>
            <ac:picMk id="11" creationId="{71EC1185-B7BF-423D-8BCF-A6D3761B55AD}"/>
          </ac:picMkLst>
        </pc:picChg>
      </pc:sldChg>
      <pc:sldChg chg="new del">
        <pc:chgData name="Benjamin J Hansen" userId="54d1130f-39ef-4f5a-84ac-54f747f8c29d" providerId="ADAL" clId="{DA48B469-6ED0-416A-AE5B-AE7B544AAB65}" dt="2021-07-15T04:03:02.284" v="6904" actId="47"/>
        <pc:sldMkLst>
          <pc:docMk/>
          <pc:sldMk cId="1246809610" sldId="2709"/>
        </pc:sldMkLst>
      </pc:sldChg>
      <pc:sldChg chg="addSp delSp modSp new mod ord modNotesTx">
        <pc:chgData name="Benjamin J Hansen" userId="54d1130f-39ef-4f5a-84ac-54f747f8c29d" providerId="ADAL" clId="{DA48B469-6ED0-416A-AE5B-AE7B544AAB65}" dt="2021-07-15T14:09:24.146" v="10188" actId="20577"/>
        <pc:sldMkLst>
          <pc:docMk/>
          <pc:sldMk cId="1519449568" sldId="2709"/>
        </pc:sldMkLst>
        <pc:spChg chg="mod">
          <ac:chgData name="Benjamin J Hansen" userId="54d1130f-39ef-4f5a-84ac-54f747f8c29d" providerId="ADAL" clId="{DA48B469-6ED0-416A-AE5B-AE7B544AAB65}" dt="2021-07-15T04:30:19.112" v="8180" actId="14100"/>
          <ac:spMkLst>
            <pc:docMk/>
            <pc:sldMk cId="1519449568" sldId="2709"/>
            <ac:spMk id="2" creationId="{068DAF9E-5FD5-4533-AA58-6BEE0206A63E}"/>
          </ac:spMkLst>
        </pc:spChg>
        <pc:spChg chg="mod">
          <ac:chgData name="Benjamin J Hansen" userId="54d1130f-39ef-4f5a-84ac-54f747f8c29d" providerId="ADAL" clId="{DA48B469-6ED0-416A-AE5B-AE7B544AAB65}" dt="2021-07-15T05:04:08.511" v="8507" actId="20577"/>
          <ac:spMkLst>
            <pc:docMk/>
            <pc:sldMk cId="1519449568" sldId="2709"/>
            <ac:spMk id="3" creationId="{10A81700-0710-4A8F-8936-1390BB485949}"/>
          </ac:spMkLst>
        </pc:spChg>
        <pc:spChg chg="del">
          <ac:chgData name="Benjamin J Hansen" userId="54d1130f-39ef-4f5a-84ac-54f747f8c29d" providerId="ADAL" clId="{DA48B469-6ED0-416A-AE5B-AE7B544AAB65}" dt="2021-07-15T05:21:14.181" v="9662" actId="478"/>
          <ac:spMkLst>
            <pc:docMk/>
            <pc:sldMk cId="1519449568" sldId="2709"/>
            <ac:spMk id="4" creationId="{F0F8263A-3ADA-4E4A-8D1E-E803E3E3188A}"/>
          </ac:spMkLst>
        </pc:spChg>
        <pc:spChg chg="del">
          <ac:chgData name="Benjamin J Hansen" userId="54d1130f-39ef-4f5a-84ac-54f747f8c29d" providerId="ADAL" clId="{DA48B469-6ED0-416A-AE5B-AE7B544AAB65}" dt="2021-07-15T05:21:06.224" v="9660" actId="478"/>
          <ac:spMkLst>
            <pc:docMk/>
            <pc:sldMk cId="1519449568" sldId="2709"/>
            <ac:spMk id="5" creationId="{D7C313AB-D764-46B8-A2F6-1E5D4F082A02}"/>
          </ac:spMkLst>
        </pc:spChg>
        <pc:spChg chg="add mod">
          <ac:chgData name="Benjamin J Hansen" userId="54d1130f-39ef-4f5a-84ac-54f747f8c29d" providerId="ADAL" clId="{DA48B469-6ED0-416A-AE5B-AE7B544AAB65}" dt="2021-07-15T14:09:24.146" v="10188" actId="20577"/>
          <ac:spMkLst>
            <pc:docMk/>
            <pc:sldMk cId="1519449568" sldId="2709"/>
            <ac:spMk id="9" creationId="{A72AB0CE-18A3-4D83-BAC7-2A1C9228D40E}"/>
          </ac:spMkLst>
        </pc:spChg>
        <pc:picChg chg="add mod modCrop">
          <ac:chgData name="Benjamin J Hansen" userId="54d1130f-39ef-4f5a-84ac-54f747f8c29d" providerId="ADAL" clId="{DA48B469-6ED0-416A-AE5B-AE7B544AAB65}" dt="2021-07-15T04:28:51.654" v="8165" actId="1076"/>
          <ac:picMkLst>
            <pc:docMk/>
            <pc:sldMk cId="1519449568" sldId="2709"/>
            <ac:picMk id="7" creationId="{677458F5-3738-4340-8B78-BED12699C5A7}"/>
          </ac:picMkLst>
        </pc:picChg>
        <pc:picChg chg="add del mod">
          <ac:chgData name="Benjamin J Hansen" userId="54d1130f-39ef-4f5a-84ac-54f747f8c29d" providerId="ADAL" clId="{DA48B469-6ED0-416A-AE5B-AE7B544AAB65}" dt="2021-07-15T04:28:29.197" v="8156" actId="478"/>
          <ac:picMkLst>
            <pc:docMk/>
            <pc:sldMk cId="1519449568" sldId="2709"/>
            <ac:picMk id="8" creationId="{06BFC0DD-F771-4B0D-BC33-8AB7BB4C0DDE}"/>
          </ac:picMkLst>
        </pc:picChg>
      </pc:sldChg>
      <pc:sldMasterChg chg="delSldLayout">
        <pc:chgData name="Benjamin J Hansen" userId="54d1130f-39ef-4f5a-84ac-54f747f8c29d" providerId="ADAL" clId="{DA48B469-6ED0-416A-AE5B-AE7B544AAB65}" dt="2021-07-15T04:13:51.706" v="7574" actId="2696"/>
        <pc:sldMasterMkLst>
          <pc:docMk/>
          <pc:sldMasterMk cId="1078415588" sldId="2147484154"/>
        </pc:sldMasterMkLst>
        <pc:sldLayoutChg chg="del">
          <pc:chgData name="Benjamin J Hansen" userId="54d1130f-39ef-4f5a-84ac-54f747f8c29d" providerId="ADAL" clId="{DA48B469-6ED0-416A-AE5B-AE7B544AAB65}" dt="2021-07-15T04:13:51.706" v="7574" actId="2696"/>
          <pc:sldLayoutMkLst>
            <pc:docMk/>
            <pc:sldMasterMk cId="1078415588" sldId="2147484154"/>
            <pc:sldLayoutMk cId="2036880140" sldId="21474841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7/15/2021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11532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3528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769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96973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46638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16971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70721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59576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components of a maintenance plan are interrelated.</a:t>
            </a:r>
          </a:p>
          <a:p>
            <a:pPr marL="171450" indent="-171450">
              <a:buFont typeface="Arial" panose="020B0604020202020204" pitchFamily="34" charset="0"/>
              <a:buChar char="•"/>
            </a:pPr>
            <a:r>
              <a:rPr lang="en-US" dirty="0"/>
              <a:t>An inventory management of procedures and manuals associated with each piece of equipment allows streamlining corrective maintenance response to reduce MTTR and increase availability</a:t>
            </a:r>
          </a:p>
          <a:p>
            <a:pPr marL="171450" indent="-171450">
              <a:buFont typeface="Arial" panose="020B0604020202020204" pitchFamily="34" charset="0"/>
              <a:buChar char="•"/>
            </a:pPr>
            <a:r>
              <a:rPr lang="en-US" dirty="0"/>
              <a:t>Spare parts inventory management is critical to ensure you have the critical spares to reduce the MTTR and meet high availability </a:t>
            </a:r>
            <a:r>
              <a:rPr lang="en-US" dirty="0" err="1"/>
              <a:t>ruiquirements</a:t>
            </a:r>
            <a:endParaRPr lang="en-US" dirty="0"/>
          </a:p>
          <a:p>
            <a:pPr marL="171450" indent="-171450">
              <a:buFont typeface="Arial" panose="020B0604020202020204" pitchFamily="34" charset="0"/>
              <a:buChar char="•"/>
            </a:pPr>
            <a:r>
              <a:rPr lang="en-US" dirty="0"/>
              <a:t>Preventative maintenance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212269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CMMS -  </a:t>
            </a:r>
            <a:r>
              <a:rPr lang="en-US" sz="1200" b="0" i="0" kern="1200" dirty="0">
                <a:solidFill>
                  <a:schemeClr val="tx1"/>
                </a:solidFill>
                <a:effectLst/>
                <a:latin typeface="Helvetica"/>
                <a:ea typeface="Geneva" charset="0"/>
                <a:cs typeface="ＭＳ Ｐゴシック" charset="0"/>
              </a:rPr>
              <a:t>computerized maintenance management system</a:t>
            </a:r>
          </a:p>
          <a:p>
            <a:r>
              <a:rPr lang="en-US" sz="1200" b="0" i="0" kern="1200" dirty="0">
                <a:solidFill>
                  <a:schemeClr val="tx1"/>
                </a:solidFill>
                <a:effectLst/>
                <a:latin typeface="Helvetica"/>
              </a:rPr>
              <a:t>EAM -  Enterprise Asset Management </a:t>
            </a: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24896637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90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PIP2IT Retreat</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36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84084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983476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68880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3034523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69019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5692"/>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2" name="Slide Number Placeholder 5"/>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7" name="Footer Placeholder 2">
            <a:extLst>
              <a:ext uri="{FF2B5EF4-FFF2-40B4-BE49-F238E27FC236}">
                <a16:creationId xmlns:a16="http://schemas.microsoft.com/office/drawing/2014/main" id="{BADC4382-72A1-41B3-A521-95A1D1500D5A}"/>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317260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8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PIP2IT Retreat</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PIP2IT Retreat</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7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5692"/>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7/21/2021</a:t>
            </a:r>
            <a:endParaRPr lang="en-US" dirty="0"/>
          </a:p>
        </p:txBody>
      </p:sp>
      <p:sp>
        <p:nvSpPr>
          <p:cNvPr id="12" name="Slide Number Placeholder 5"/>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7" name="Footer Placeholder 2">
            <a:extLst>
              <a:ext uri="{FF2B5EF4-FFF2-40B4-BE49-F238E27FC236}">
                <a16:creationId xmlns:a16="http://schemas.microsoft.com/office/drawing/2014/main" id="{BADC4382-72A1-41B3-A521-95A1D1500D5A}"/>
              </a:ext>
            </a:extLst>
          </p:cNvPr>
          <p:cNvSpPr>
            <a:spLocks noGrp="1"/>
          </p:cNvSpPr>
          <p:nvPr>
            <p:ph type="ftr" sz="quarter" idx="11"/>
          </p:nvPr>
        </p:nvSpPr>
        <p:spPr>
          <a:xfrm>
            <a:off x="2051914" y="6545704"/>
            <a:ext cx="8347199" cy="242873"/>
          </a:xfrm>
        </p:spPr>
        <p:txBody>
          <a:bodyPr/>
          <a:lstStyle/>
          <a:p>
            <a:pPr>
              <a:defRPr/>
            </a:pPr>
            <a:r>
              <a:rPr lang="en-US"/>
              <a:t>L. Prost | Integrated Review | PIP-II</a:t>
            </a:r>
            <a:endParaRPr lang="en-US" b="1" dirty="0"/>
          </a:p>
        </p:txBody>
      </p:sp>
    </p:spTree>
    <p:extLst>
      <p:ext uri="{BB962C8B-B14F-4D97-AF65-F5344CB8AC3E}">
        <p14:creationId xmlns:p14="http://schemas.microsoft.com/office/powerpoint/2010/main" val="100548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PIP2IT Retreat</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1"/>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4" r:id="rId8"/>
    <p:sldLayoutId id="2147484176" r:id="rId9"/>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PIP2IT Retreat</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1"/>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977156478"/>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ip2-docdb.fnal.gov/cgi-bin/private/ShowDocument?docid=515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C65E52-1014-F741-A9D4-971A572923AE}"/>
              </a:ext>
            </a:extLst>
          </p:cNvPr>
          <p:cNvSpPr>
            <a:spLocks noGrp="1"/>
          </p:cNvSpPr>
          <p:nvPr>
            <p:ph type="body" sz="quarter" idx="10"/>
          </p:nvPr>
        </p:nvSpPr>
        <p:spPr>
          <a:xfrm>
            <a:off x="396393" y="5171121"/>
            <a:ext cx="7841158" cy="1247725"/>
          </a:xfrm>
        </p:spPr>
        <p:txBody>
          <a:bodyPr/>
          <a:lstStyle/>
          <a:p>
            <a:r>
              <a:rPr lang="en-US" dirty="0"/>
              <a:t>Ben Hansen</a:t>
            </a:r>
          </a:p>
          <a:p>
            <a:r>
              <a:rPr lang="en-US" dirty="0"/>
              <a:t>07/15/2021</a:t>
            </a:r>
          </a:p>
        </p:txBody>
      </p:sp>
      <p:sp>
        <p:nvSpPr>
          <p:cNvPr id="3" name="Text Placeholder 2">
            <a:extLst>
              <a:ext uri="{FF2B5EF4-FFF2-40B4-BE49-F238E27FC236}">
                <a16:creationId xmlns:a16="http://schemas.microsoft.com/office/drawing/2014/main" id="{DDC72B43-D00D-6247-BC0B-9372C56FD1FB}"/>
              </a:ext>
            </a:extLst>
          </p:cNvPr>
          <p:cNvSpPr>
            <a:spLocks noGrp="1"/>
          </p:cNvSpPr>
          <p:nvPr>
            <p:ph type="body" sz="quarter" idx="11"/>
          </p:nvPr>
        </p:nvSpPr>
        <p:spPr>
          <a:xfrm>
            <a:off x="344390" y="4236501"/>
            <a:ext cx="8499232" cy="1003049"/>
          </a:xfrm>
        </p:spPr>
        <p:txBody>
          <a:bodyPr>
            <a:normAutofit fontScale="70000" lnSpcReduction="20000"/>
          </a:bodyPr>
          <a:lstStyle/>
          <a:p>
            <a:r>
              <a:rPr lang="en-US" b="0" dirty="0"/>
              <a:t>Workshop on Maintaining PIP-II within the Accelerator Complex</a:t>
            </a:r>
          </a:p>
          <a:p>
            <a:r>
              <a:rPr lang="en-US" dirty="0"/>
              <a:t>Cryoplant and CDS</a:t>
            </a:r>
            <a:endParaRPr lang="en-US" b="0" dirty="0"/>
          </a:p>
        </p:txBody>
      </p:sp>
    </p:spTree>
    <p:extLst>
      <p:ext uri="{BB962C8B-B14F-4D97-AF65-F5344CB8AC3E}">
        <p14:creationId xmlns:p14="http://schemas.microsoft.com/office/powerpoint/2010/main" val="347389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10</a:t>
            </a:fld>
            <a:endParaRPr lang="en-US" altLang="en-US" dirty="0"/>
          </a:p>
        </p:txBody>
      </p:sp>
      <p:sp>
        <p:nvSpPr>
          <p:cNvPr id="30" name="Title 2">
            <a:extLst>
              <a:ext uri="{FF2B5EF4-FFF2-40B4-BE49-F238E27FC236}">
                <a16:creationId xmlns:a16="http://schemas.microsoft.com/office/drawing/2014/main" id="{C2D72CA3-C30E-47B8-8432-31E0EA5BC335}"/>
              </a:ext>
            </a:extLst>
          </p:cNvPr>
          <p:cNvSpPr>
            <a:spLocks noGrp="1"/>
          </p:cNvSpPr>
          <p:nvPr>
            <p:ph type="title"/>
          </p:nvPr>
        </p:nvSpPr>
        <p:spPr>
          <a:xfrm>
            <a:off x="228599" y="134109"/>
            <a:ext cx="11583785" cy="805731"/>
          </a:xfrm>
        </p:spPr>
        <p:txBody>
          <a:bodyPr/>
          <a:lstStyle/>
          <a:p>
            <a:r>
              <a:rPr lang="en-US" dirty="0"/>
              <a:t>LINAC Maintenance – </a:t>
            </a:r>
            <a:br>
              <a:rPr lang="en-US" dirty="0"/>
            </a:br>
            <a:r>
              <a:rPr lang="en-US" dirty="0"/>
              <a:t>Segmented CDS/CM Design</a:t>
            </a:r>
          </a:p>
        </p:txBody>
      </p:sp>
      <p:sp>
        <p:nvSpPr>
          <p:cNvPr id="35" name="Content Placeholder 10">
            <a:extLst>
              <a:ext uri="{FF2B5EF4-FFF2-40B4-BE49-F238E27FC236}">
                <a16:creationId xmlns:a16="http://schemas.microsoft.com/office/drawing/2014/main" id="{436F2B7C-D89A-4F96-8BF2-059BB32CC4AC}"/>
              </a:ext>
            </a:extLst>
          </p:cNvPr>
          <p:cNvSpPr>
            <a:spLocks noGrp="1"/>
          </p:cNvSpPr>
          <p:nvPr>
            <p:ph idx="1"/>
          </p:nvPr>
        </p:nvSpPr>
        <p:spPr>
          <a:xfrm>
            <a:off x="228599" y="1211416"/>
            <a:ext cx="5257799" cy="5141999"/>
          </a:xfrm>
        </p:spPr>
        <p:txBody>
          <a:bodyPr>
            <a:normAutofit fontScale="92500" lnSpcReduction="20000"/>
          </a:bodyPr>
          <a:lstStyle/>
          <a:p>
            <a:r>
              <a:rPr lang="en-US" dirty="0"/>
              <a:t>Segmented design allows corrective maintenance of individual Cryomodules without impacting the rest of the LINAC</a:t>
            </a:r>
          </a:p>
          <a:p>
            <a:endParaRPr lang="en-US" dirty="0"/>
          </a:p>
          <a:p>
            <a:r>
              <a:rPr lang="en-US" dirty="0"/>
              <a:t>Removable U-tubes &amp; 1:1 cryo TL control valves provide modularity</a:t>
            </a:r>
          </a:p>
          <a:p>
            <a:pPr lvl="1"/>
            <a:r>
              <a:rPr lang="en-US" sz="2000" dirty="0"/>
              <a:t>Provides independent isolation, cool-down, warm-up, &amp; removal per CM</a:t>
            </a:r>
          </a:p>
          <a:p>
            <a:pPr marL="0" indent="0">
              <a:buNone/>
            </a:pPr>
            <a:endParaRPr lang="en-US" dirty="0"/>
          </a:p>
          <a:p>
            <a:r>
              <a:rPr lang="en-US" dirty="0"/>
              <a:t>CDS can be isolated from CP through DVB</a:t>
            </a:r>
          </a:p>
          <a:p>
            <a:pPr lvl="1"/>
            <a:r>
              <a:rPr lang="en-US" sz="2000" dirty="0"/>
              <a:t>Allows corrective maintenance of CDS while keeping </a:t>
            </a:r>
            <a:r>
              <a:rPr lang="en-US" sz="2000" dirty="0" err="1"/>
              <a:t>cryoplant</a:t>
            </a:r>
            <a:r>
              <a:rPr lang="en-US" sz="2000" dirty="0"/>
              <a:t> cold</a:t>
            </a:r>
          </a:p>
          <a:p>
            <a:pPr marL="0" indent="0">
              <a:buNone/>
            </a:pPr>
            <a:endParaRPr lang="en-US" dirty="0"/>
          </a:p>
          <a:p>
            <a:r>
              <a:rPr lang="en-US" dirty="0"/>
              <a:t>Note: CM relief valves are permanent in the Tunnel (do not move with CM)</a:t>
            </a:r>
          </a:p>
        </p:txBody>
      </p:sp>
      <p:graphicFrame>
        <p:nvGraphicFramePr>
          <p:cNvPr id="3" name="Table 2">
            <a:extLst>
              <a:ext uri="{FF2B5EF4-FFF2-40B4-BE49-F238E27FC236}">
                <a16:creationId xmlns:a16="http://schemas.microsoft.com/office/drawing/2014/main" id="{5A5E9D4C-6175-6643-973D-FE8FDEDF77B6}"/>
              </a:ext>
            </a:extLst>
          </p:cNvPr>
          <p:cNvGraphicFramePr>
            <a:graphicFrameLocks noGrp="1"/>
          </p:cNvGraphicFramePr>
          <p:nvPr>
            <p:extLst>
              <p:ext uri="{D42A27DB-BD31-4B8C-83A1-F6EECF244321}">
                <p14:modId xmlns:p14="http://schemas.microsoft.com/office/powerpoint/2010/main" val="913261502"/>
              </p:ext>
            </p:extLst>
          </p:nvPr>
        </p:nvGraphicFramePr>
        <p:xfrm>
          <a:off x="6929560" y="3986699"/>
          <a:ext cx="4098852" cy="2366716"/>
        </p:xfrm>
        <a:graphic>
          <a:graphicData uri="http://schemas.openxmlformats.org/drawingml/2006/table">
            <a:tbl>
              <a:tblPr firstRow="1" firstCol="1" bandRow="1">
                <a:tableStyleId>{073A0DAA-6AF3-43AB-8588-CEC1D06C72B9}</a:tableStyleId>
              </a:tblPr>
              <a:tblGrid>
                <a:gridCol w="1774593">
                  <a:extLst>
                    <a:ext uri="{9D8B030D-6E8A-4147-A177-3AD203B41FA5}">
                      <a16:colId xmlns:a16="http://schemas.microsoft.com/office/drawing/2014/main" val="3868917377"/>
                    </a:ext>
                  </a:extLst>
                </a:gridCol>
                <a:gridCol w="2324259">
                  <a:extLst>
                    <a:ext uri="{9D8B030D-6E8A-4147-A177-3AD203B41FA5}">
                      <a16:colId xmlns:a16="http://schemas.microsoft.com/office/drawing/2014/main" val="1566733522"/>
                    </a:ext>
                  </a:extLst>
                </a:gridCol>
              </a:tblGrid>
              <a:tr h="322474">
                <a:tc>
                  <a:txBody>
                    <a:bodyPr/>
                    <a:lstStyle/>
                    <a:p>
                      <a:pPr marL="0" marR="0" algn="ctr">
                        <a:lnSpc>
                          <a:spcPct val="115000"/>
                        </a:lnSpc>
                        <a:spcBef>
                          <a:spcPts val="300"/>
                        </a:spcBef>
                        <a:spcAft>
                          <a:spcPts val="300"/>
                        </a:spcAft>
                      </a:pPr>
                      <a:r>
                        <a:rPr lang="en-US" sz="1400" dirty="0">
                          <a:effectLst/>
                        </a:rPr>
                        <a:t>Operating Mode</a:t>
                      </a:r>
                      <a:endParaRPr lang="en-US" sz="1400" b="1"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ctr">
                        <a:lnSpc>
                          <a:spcPct val="115000"/>
                        </a:lnSpc>
                        <a:spcBef>
                          <a:spcPts val="300"/>
                        </a:spcBef>
                        <a:spcAft>
                          <a:spcPts val="300"/>
                        </a:spcAft>
                      </a:pPr>
                      <a:r>
                        <a:rPr lang="en-US" sz="1400" dirty="0">
                          <a:effectLst/>
                        </a:rPr>
                        <a:t>Description</a:t>
                      </a:r>
                      <a:endParaRPr lang="en-US" sz="1400" b="1"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386231572"/>
                  </a:ext>
                </a:extLst>
              </a:tr>
              <a:tr h="227138">
                <a:tc>
                  <a:txBody>
                    <a:bodyPr/>
                    <a:lstStyle/>
                    <a:p>
                      <a:pPr marL="0" marR="0" algn="ctr">
                        <a:lnSpc>
                          <a:spcPct val="115000"/>
                        </a:lnSpc>
                        <a:spcBef>
                          <a:spcPts val="300"/>
                        </a:spcBef>
                        <a:spcAft>
                          <a:spcPts val="300"/>
                        </a:spcAft>
                      </a:pPr>
                      <a:r>
                        <a:rPr lang="en-US" sz="1400">
                          <a:effectLst/>
                        </a:rPr>
                        <a:t>1</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dirty="0">
                          <a:effectLst/>
                        </a:rPr>
                        <a:t>CDS cool down</a:t>
                      </a:r>
                      <a:endParaRPr lang="en-US" sz="1400" dirty="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3143609665"/>
                  </a:ext>
                </a:extLst>
              </a:tr>
              <a:tr h="227138">
                <a:tc>
                  <a:txBody>
                    <a:bodyPr/>
                    <a:lstStyle/>
                    <a:p>
                      <a:pPr marL="0" marR="0" algn="ctr">
                        <a:lnSpc>
                          <a:spcPct val="115000"/>
                        </a:lnSpc>
                        <a:spcBef>
                          <a:spcPts val="300"/>
                        </a:spcBef>
                        <a:spcAft>
                          <a:spcPts val="300"/>
                        </a:spcAft>
                      </a:pPr>
                      <a:r>
                        <a:rPr lang="en-US" sz="1400">
                          <a:effectLst/>
                        </a:rPr>
                        <a:t>2</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dirty="0">
                          <a:effectLst/>
                        </a:rPr>
                        <a:t>CDS warm up</a:t>
                      </a:r>
                      <a:endParaRPr lang="en-US" sz="1400" dirty="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844103150"/>
                  </a:ext>
                </a:extLst>
              </a:tr>
              <a:tr h="227138">
                <a:tc>
                  <a:txBody>
                    <a:bodyPr/>
                    <a:lstStyle/>
                    <a:p>
                      <a:pPr marL="0" marR="0" algn="ctr">
                        <a:lnSpc>
                          <a:spcPct val="115000"/>
                        </a:lnSpc>
                        <a:spcBef>
                          <a:spcPts val="300"/>
                        </a:spcBef>
                        <a:spcAft>
                          <a:spcPts val="300"/>
                        </a:spcAft>
                      </a:pPr>
                      <a:r>
                        <a:rPr lang="en-US" sz="1400">
                          <a:effectLst/>
                        </a:rPr>
                        <a:t>3</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dirty="0">
                          <a:effectLst/>
                        </a:rPr>
                        <a:t>CDS pump down</a:t>
                      </a:r>
                      <a:endParaRPr lang="en-US" sz="1400" dirty="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3887531762"/>
                  </a:ext>
                </a:extLst>
              </a:tr>
              <a:tr h="227138">
                <a:tc>
                  <a:txBody>
                    <a:bodyPr/>
                    <a:lstStyle/>
                    <a:p>
                      <a:pPr marL="0" marR="0" algn="ctr">
                        <a:lnSpc>
                          <a:spcPct val="115000"/>
                        </a:lnSpc>
                        <a:spcBef>
                          <a:spcPts val="300"/>
                        </a:spcBef>
                        <a:spcAft>
                          <a:spcPts val="300"/>
                        </a:spcAft>
                      </a:pPr>
                      <a:r>
                        <a:rPr lang="en-US" sz="1400">
                          <a:effectLst/>
                        </a:rPr>
                        <a:t>4</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a:effectLst/>
                        </a:rPr>
                        <a:t>CM controlled cool down</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615043443"/>
                  </a:ext>
                </a:extLst>
              </a:tr>
              <a:tr h="227138">
                <a:tc>
                  <a:txBody>
                    <a:bodyPr/>
                    <a:lstStyle/>
                    <a:p>
                      <a:pPr marL="0" marR="0" algn="ctr">
                        <a:lnSpc>
                          <a:spcPct val="115000"/>
                        </a:lnSpc>
                        <a:spcBef>
                          <a:spcPts val="300"/>
                        </a:spcBef>
                        <a:spcAft>
                          <a:spcPts val="300"/>
                        </a:spcAft>
                      </a:pPr>
                      <a:r>
                        <a:rPr lang="en-US" sz="1400">
                          <a:effectLst/>
                        </a:rPr>
                        <a:t>5</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a:effectLst/>
                        </a:rPr>
                        <a:t>CM fast cool down</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3294215267"/>
                  </a:ext>
                </a:extLst>
              </a:tr>
              <a:tr h="227138">
                <a:tc>
                  <a:txBody>
                    <a:bodyPr/>
                    <a:lstStyle/>
                    <a:p>
                      <a:pPr marL="0" marR="0" algn="ctr">
                        <a:lnSpc>
                          <a:spcPct val="115000"/>
                        </a:lnSpc>
                        <a:spcBef>
                          <a:spcPts val="300"/>
                        </a:spcBef>
                        <a:spcAft>
                          <a:spcPts val="300"/>
                        </a:spcAft>
                      </a:pPr>
                      <a:r>
                        <a:rPr lang="en-US" sz="1400">
                          <a:effectLst/>
                        </a:rPr>
                        <a:t>6</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a:effectLst/>
                        </a:rPr>
                        <a:t>CM warm up</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1245229367"/>
                  </a:ext>
                </a:extLst>
              </a:tr>
              <a:tr h="227138">
                <a:tc>
                  <a:txBody>
                    <a:bodyPr/>
                    <a:lstStyle/>
                    <a:p>
                      <a:pPr marL="0" marR="0" algn="ctr">
                        <a:lnSpc>
                          <a:spcPct val="115000"/>
                        </a:lnSpc>
                        <a:spcBef>
                          <a:spcPts val="300"/>
                        </a:spcBef>
                        <a:spcAft>
                          <a:spcPts val="300"/>
                        </a:spcAft>
                      </a:pPr>
                      <a:r>
                        <a:rPr lang="en-US" sz="1400">
                          <a:effectLst/>
                        </a:rPr>
                        <a:t>7</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a:effectLst/>
                        </a:rPr>
                        <a:t>Steady state at 2 K</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164233663"/>
                  </a:ext>
                </a:extLst>
              </a:tr>
              <a:tr h="227138">
                <a:tc>
                  <a:txBody>
                    <a:bodyPr/>
                    <a:lstStyle/>
                    <a:p>
                      <a:pPr marL="0" marR="0" algn="ctr">
                        <a:lnSpc>
                          <a:spcPct val="115000"/>
                        </a:lnSpc>
                        <a:spcBef>
                          <a:spcPts val="300"/>
                        </a:spcBef>
                        <a:spcAft>
                          <a:spcPts val="300"/>
                        </a:spcAft>
                      </a:pPr>
                      <a:r>
                        <a:rPr lang="en-US" sz="1400">
                          <a:effectLst/>
                        </a:rPr>
                        <a:t>8</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a:effectLst/>
                        </a:rPr>
                        <a:t>Standby at 4.5 K</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946190696"/>
                  </a:ext>
                </a:extLst>
              </a:tr>
              <a:tr h="227138">
                <a:tc>
                  <a:txBody>
                    <a:bodyPr/>
                    <a:lstStyle/>
                    <a:p>
                      <a:pPr marL="0" marR="0" algn="ctr">
                        <a:lnSpc>
                          <a:spcPct val="115000"/>
                        </a:lnSpc>
                        <a:spcBef>
                          <a:spcPts val="300"/>
                        </a:spcBef>
                        <a:spcAft>
                          <a:spcPts val="300"/>
                        </a:spcAft>
                      </a:pPr>
                      <a:r>
                        <a:rPr lang="en-US" sz="1400">
                          <a:effectLst/>
                        </a:rPr>
                        <a:t>9</a:t>
                      </a:r>
                      <a:endParaRPr lang="en-US" sz="140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tc>
                  <a:txBody>
                    <a:bodyPr/>
                    <a:lstStyle/>
                    <a:p>
                      <a:pPr marL="0" marR="0" algn="ctr">
                        <a:lnSpc>
                          <a:spcPct val="115000"/>
                        </a:lnSpc>
                        <a:spcBef>
                          <a:spcPts val="300"/>
                        </a:spcBef>
                        <a:spcAft>
                          <a:spcPts val="300"/>
                        </a:spcAft>
                      </a:pPr>
                      <a:r>
                        <a:rPr lang="en-US" sz="1400" dirty="0">
                          <a:effectLst/>
                        </a:rPr>
                        <a:t>Linac configuration change</a:t>
                      </a:r>
                      <a:endParaRPr lang="en-US" sz="1400" dirty="0">
                        <a:solidFill>
                          <a:srgbClr val="000000"/>
                        </a:solidFill>
                        <a:effectLst/>
                        <a:latin typeface="Cambria" panose="02040503050406030204" pitchFamily="18" charset="0"/>
                        <a:ea typeface="MS Mincho" panose="02020609040205080304" pitchFamily="49" charset="-128"/>
                        <a:cs typeface="Helvetica" pitchFamily="2" charset="0"/>
                      </a:endParaRPr>
                    </a:p>
                  </a:txBody>
                  <a:tcPr marL="68580" marR="68580" marT="0" marB="0" anchor="ctr"/>
                </a:tc>
                <a:extLst>
                  <a:ext uri="{0D108BD9-81ED-4DB2-BD59-A6C34878D82A}">
                    <a16:rowId xmlns:a16="http://schemas.microsoft.com/office/drawing/2014/main" val="2076718417"/>
                  </a:ext>
                </a:extLst>
              </a:tr>
            </a:tbl>
          </a:graphicData>
        </a:graphic>
      </p:graphicFrame>
      <p:pic>
        <p:nvPicPr>
          <p:cNvPr id="18" name="Picture 17">
            <a:extLst>
              <a:ext uri="{FF2B5EF4-FFF2-40B4-BE49-F238E27FC236}">
                <a16:creationId xmlns:a16="http://schemas.microsoft.com/office/drawing/2014/main" id="{5A2FB3DC-6D01-9F44-93AE-9D538C3C4D48}"/>
              </a:ext>
            </a:extLst>
          </p:cNvPr>
          <p:cNvPicPr/>
          <p:nvPr/>
        </p:nvPicPr>
        <p:blipFill>
          <a:blip r:embed="rId3">
            <a:extLst>
              <a:ext uri="{FF2B5EF4-FFF2-40B4-BE49-F238E27FC236}">
                <a16:creationId xmlns:lc="http://schemas.openxmlformats.org/drawingml/2006/lockedCanvas" xmlns:arto="http://schemas.microsoft.com/office/word/2006/arto"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8E747B66-0E3D-4558-BE24-455173C61ED7}"/>
              </a:ext>
            </a:extLst>
          </a:blip>
          <a:stretch>
            <a:fillRect/>
          </a:stretch>
        </p:blipFill>
        <p:spPr>
          <a:xfrm>
            <a:off x="5812559" y="249384"/>
            <a:ext cx="6332855" cy="3622040"/>
          </a:xfrm>
          <a:prstGeom prst="rect">
            <a:avLst/>
          </a:prstGeom>
        </p:spPr>
      </p:pic>
    </p:spTree>
    <p:extLst>
      <p:ext uri="{BB962C8B-B14F-4D97-AF65-F5344CB8AC3E}">
        <p14:creationId xmlns:p14="http://schemas.microsoft.com/office/powerpoint/2010/main" val="245662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11</a:t>
            </a:fld>
            <a:endParaRPr lang="en-US" altLang="en-US" dirty="0"/>
          </a:p>
        </p:txBody>
      </p:sp>
      <p:sp>
        <p:nvSpPr>
          <p:cNvPr id="30" name="Title 2">
            <a:extLst>
              <a:ext uri="{FF2B5EF4-FFF2-40B4-BE49-F238E27FC236}">
                <a16:creationId xmlns:a16="http://schemas.microsoft.com/office/drawing/2014/main" id="{C2D72CA3-C30E-47B8-8432-31E0EA5BC335}"/>
              </a:ext>
            </a:extLst>
          </p:cNvPr>
          <p:cNvSpPr>
            <a:spLocks noGrp="1"/>
          </p:cNvSpPr>
          <p:nvPr>
            <p:ph type="title"/>
          </p:nvPr>
        </p:nvSpPr>
        <p:spPr>
          <a:xfrm>
            <a:off x="228599" y="251752"/>
            <a:ext cx="11583785" cy="427877"/>
          </a:xfrm>
        </p:spPr>
        <p:txBody>
          <a:bodyPr/>
          <a:lstStyle/>
          <a:p>
            <a:r>
              <a:rPr lang="en-US" dirty="0"/>
              <a:t>CDS Maintenance - Pressure safety valve re-certification</a:t>
            </a:r>
          </a:p>
        </p:txBody>
      </p:sp>
      <p:sp>
        <p:nvSpPr>
          <p:cNvPr id="35" name="Content Placeholder 10">
            <a:extLst>
              <a:ext uri="{FF2B5EF4-FFF2-40B4-BE49-F238E27FC236}">
                <a16:creationId xmlns:a16="http://schemas.microsoft.com/office/drawing/2014/main" id="{436F2B7C-D89A-4F96-8BF2-059BB32CC4AC}"/>
              </a:ext>
            </a:extLst>
          </p:cNvPr>
          <p:cNvSpPr>
            <a:spLocks noGrp="1"/>
          </p:cNvSpPr>
          <p:nvPr>
            <p:ph idx="1"/>
          </p:nvPr>
        </p:nvSpPr>
        <p:spPr>
          <a:xfrm>
            <a:off x="228600" y="971550"/>
            <a:ext cx="11583784" cy="5171798"/>
          </a:xfrm>
        </p:spPr>
        <p:txBody>
          <a:bodyPr/>
          <a:lstStyle/>
          <a:p>
            <a:r>
              <a:rPr lang="en-US" dirty="0"/>
              <a:t>Per FESHM 5031.4:</a:t>
            </a:r>
          </a:p>
          <a:p>
            <a:pPr lvl="1"/>
            <a:r>
              <a:rPr lang="en-US" i="1" dirty="0"/>
              <a:t>“Re-closing primary relief devices … interval between tests may not exceed five years.”</a:t>
            </a:r>
          </a:p>
          <a:p>
            <a:pPr lvl="1"/>
            <a:r>
              <a:rPr lang="en-US" i="1" dirty="0"/>
              <a:t>“Non-re-closing (burst disk), trapped volume, and parallel plate primary relief devices … need not be tested, but must be inspected every three years.”</a:t>
            </a:r>
          </a:p>
          <a:p>
            <a:pPr lvl="1"/>
            <a:endParaRPr lang="en-US" i="1" dirty="0"/>
          </a:p>
          <a:p>
            <a:pPr lvl="1"/>
            <a:endParaRPr lang="en-US" i="1" dirty="0"/>
          </a:p>
          <a:p>
            <a:pPr lvl="1"/>
            <a:endParaRPr lang="en-US" i="1" dirty="0"/>
          </a:p>
          <a:p>
            <a:pPr lvl="1"/>
            <a:endParaRPr lang="en-US" i="1" dirty="0"/>
          </a:p>
          <a:p>
            <a:r>
              <a:rPr lang="en-US" dirty="0"/>
              <a:t>Recertification of CDS &amp; CM relief devices requires removing them from service</a:t>
            </a:r>
          </a:p>
          <a:p>
            <a:r>
              <a:rPr lang="en-US" dirty="0"/>
              <a:t>Inspection of CM rupture discs *</a:t>
            </a:r>
            <a:r>
              <a:rPr lang="en-US" i="1" dirty="0"/>
              <a:t>may</a:t>
            </a:r>
            <a:r>
              <a:rPr lang="en-US" dirty="0"/>
              <a:t>* require partial removal from service</a:t>
            </a:r>
          </a:p>
        </p:txBody>
      </p:sp>
      <p:graphicFrame>
        <p:nvGraphicFramePr>
          <p:cNvPr id="3" name="Table 2">
            <a:extLst>
              <a:ext uri="{FF2B5EF4-FFF2-40B4-BE49-F238E27FC236}">
                <a16:creationId xmlns:a16="http://schemas.microsoft.com/office/drawing/2014/main" id="{B778BFDB-0E9A-864D-B2BB-BF59DBC1CD82}"/>
              </a:ext>
            </a:extLst>
          </p:cNvPr>
          <p:cNvGraphicFramePr>
            <a:graphicFrameLocks noGrp="1"/>
          </p:cNvGraphicFramePr>
          <p:nvPr/>
        </p:nvGraphicFramePr>
        <p:xfrm>
          <a:off x="379617" y="2941756"/>
          <a:ext cx="11432767" cy="1480659"/>
        </p:xfrm>
        <a:graphic>
          <a:graphicData uri="http://schemas.openxmlformats.org/drawingml/2006/table">
            <a:tbl>
              <a:tblPr firstRow="1" firstCol="1" bandRow="1">
                <a:tableStyleId>{073A0DAA-6AF3-43AB-8588-CEC1D06C72B9}</a:tableStyleId>
              </a:tblPr>
              <a:tblGrid>
                <a:gridCol w="2955657">
                  <a:extLst>
                    <a:ext uri="{9D8B030D-6E8A-4147-A177-3AD203B41FA5}">
                      <a16:colId xmlns:a16="http://schemas.microsoft.com/office/drawing/2014/main" val="3950383530"/>
                    </a:ext>
                  </a:extLst>
                </a:gridCol>
                <a:gridCol w="920747">
                  <a:extLst>
                    <a:ext uri="{9D8B030D-6E8A-4147-A177-3AD203B41FA5}">
                      <a16:colId xmlns:a16="http://schemas.microsoft.com/office/drawing/2014/main" val="1079627369"/>
                    </a:ext>
                  </a:extLst>
                </a:gridCol>
                <a:gridCol w="2132632">
                  <a:extLst>
                    <a:ext uri="{9D8B030D-6E8A-4147-A177-3AD203B41FA5}">
                      <a16:colId xmlns:a16="http://schemas.microsoft.com/office/drawing/2014/main" val="2536446497"/>
                    </a:ext>
                  </a:extLst>
                </a:gridCol>
                <a:gridCol w="803029">
                  <a:extLst>
                    <a:ext uri="{9D8B030D-6E8A-4147-A177-3AD203B41FA5}">
                      <a16:colId xmlns:a16="http://schemas.microsoft.com/office/drawing/2014/main" val="951142126"/>
                    </a:ext>
                  </a:extLst>
                </a:gridCol>
                <a:gridCol w="2158961">
                  <a:extLst>
                    <a:ext uri="{9D8B030D-6E8A-4147-A177-3AD203B41FA5}">
                      <a16:colId xmlns:a16="http://schemas.microsoft.com/office/drawing/2014/main" val="1889577341"/>
                    </a:ext>
                  </a:extLst>
                </a:gridCol>
                <a:gridCol w="2461741">
                  <a:extLst>
                    <a:ext uri="{9D8B030D-6E8A-4147-A177-3AD203B41FA5}">
                      <a16:colId xmlns:a16="http://schemas.microsoft.com/office/drawing/2014/main" val="2133402597"/>
                    </a:ext>
                  </a:extLst>
                </a:gridCol>
              </a:tblGrid>
              <a:tr h="380179">
                <a:tc>
                  <a:txBody>
                    <a:bodyPr/>
                    <a:lstStyle/>
                    <a:p>
                      <a:pPr marL="0" marR="0" algn="ctr" defTabSz="609585" rtl="0" eaLnBrk="1" fontAlgn="b" latinLnBrk="0" hangingPunct="1">
                        <a:lnSpc>
                          <a:spcPct val="115000"/>
                        </a:lnSpc>
                        <a:spcBef>
                          <a:spcPts val="300"/>
                        </a:spcBef>
                        <a:spcAft>
                          <a:spcPts val="300"/>
                        </a:spcAft>
                      </a:pP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CDS</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CM (CDS provided)</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b="1" kern="1200">
                          <a:solidFill>
                            <a:schemeClr val="lt1"/>
                          </a:solidFill>
                          <a:effectLst/>
                        </a:rPr>
                        <a:t>Totals</a:t>
                      </a:r>
                      <a:endParaRPr lang="en-US" sz="1400" b="1" kern="120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Testing Interval [</a:t>
                      </a:r>
                      <a:r>
                        <a:rPr lang="en-US" sz="1400" b="1" kern="1200" dirty="0" err="1">
                          <a:solidFill>
                            <a:schemeClr val="lt1"/>
                          </a:solidFill>
                          <a:effectLst/>
                        </a:rPr>
                        <a:t>yrs</a:t>
                      </a:r>
                      <a:r>
                        <a:rPr lang="en-US" sz="1400" b="1" kern="1200" dirty="0">
                          <a:solidFill>
                            <a:schemeClr val="lt1"/>
                          </a:solidFill>
                          <a:effectLst/>
                        </a:rPr>
                        <a:t>]</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b="1" kern="1200">
                          <a:solidFill>
                            <a:schemeClr val="lt1"/>
                          </a:solidFill>
                          <a:effectLst/>
                        </a:rPr>
                        <a:t>Inspection Interval [yrs]</a:t>
                      </a:r>
                      <a:endParaRPr lang="en-US" sz="1400" b="1" kern="1200">
                        <a:solidFill>
                          <a:schemeClr val="lt1"/>
                        </a:solidFill>
                        <a:effectLst/>
                        <a:latin typeface="+mn-lt"/>
                        <a:ea typeface="+mn-ea"/>
                        <a:cs typeface="+mn-cs"/>
                      </a:endParaRPr>
                    </a:p>
                  </a:txBody>
                  <a:tcPr marL="9525" marR="9525" marT="9525" marB="0" anchor="ctr"/>
                </a:tc>
                <a:extLst>
                  <a:ext uri="{0D108BD9-81ED-4DB2-BD59-A6C34878D82A}">
                    <a16:rowId xmlns:a16="http://schemas.microsoft.com/office/drawing/2014/main" val="3068366354"/>
                  </a:ext>
                </a:extLst>
              </a:tr>
              <a:tr h="275120">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Recloseable Primary Reliefs</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13</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23</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a:solidFill>
                            <a:schemeClr val="dk1"/>
                          </a:solidFill>
                          <a:effectLst/>
                          <a:latin typeface="+mn-lt"/>
                          <a:ea typeface="+mn-ea"/>
                          <a:cs typeface="+mn-cs"/>
                        </a:rPr>
                        <a:t>36</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5</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extLst>
                  <a:ext uri="{0D108BD9-81ED-4DB2-BD59-A6C34878D82A}">
                    <a16:rowId xmlns:a16="http://schemas.microsoft.com/office/drawing/2014/main" val="3543925068"/>
                  </a:ext>
                </a:extLst>
              </a:tr>
              <a:tr h="275120">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Non-reclosable Rupture Discs</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23</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23</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3</a:t>
                      </a:r>
                    </a:p>
                  </a:txBody>
                  <a:tcPr marL="9525" marR="9525" marT="9525" marB="0" anchor="ctr"/>
                </a:tc>
                <a:extLst>
                  <a:ext uri="{0D108BD9-81ED-4DB2-BD59-A6C34878D82A}">
                    <a16:rowId xmlns:a16="http://schemas.microsoft.com/office/drawing/2014/main" val="290021645"/>
                  </a:ext>
                </a:extLst>
              </a:tr>
              <a:tr h="275120">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Trapped volume reliefs</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&gt; 125</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&gt; 125</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a:solidFill>
                            <a:schemeClr val="dk1"/>
                          </a:solidFill>
                          <a:effectLst/>
                          <a:latin typeface="+mn-lt"/>
                          <a:ea typeface="+mn-ea"/>
                          <a:cs typeface="+mn-cs"/>
                        </a:rPr>
                        <a:t>3</a:t>
                      </a:r>
                    </a:p>
                  </a:txBody>
                  <a:tcPr marL="9525" marR="9525" marT="9525" marB="0" anchor="ctr"/>
                </a:tc>
                <a:extLst>
                  <a:ext uri="{0D108BD9-81ED-4DB2-BD59-A6C34878D82A}">
                    <a16:rowId xmlns:a16="http://schemas.microsoft.com/office/drawing/2014/main" val="149206189"/>
                  </a:ext>
                </a:extLst>
              </a:tr>
              <a:tr h="275120">
                <a:tc>
                  <a:txBody>
                    <a:bodyPr/>
                    <a:lstStyle/>
                    <a:p>
                      <a:pPr marL="0" marR="0" algn="ctr" defTabSz="609585" rtl="0" eaLnBrk="1" fontAlgn="b" latinLnBrk="0" hangingPunct="1">
                        <a:lnSpc>
                          <a:spcPct val="115000"/>
                        </a:lnSpc>
                        <a:spcBef>
                          <a:spcPts val="300"/>
                        </a:spcBef>
                        <a:spcAft>
                          <a:spcPts val="300"/>
                        </a:spcAft>
                      </a:pPr>
                      <a:r>
                        <a:rPr lang="en-US" sz="1400" b="1" kern="1200" dirty="0">
                          <a:solidFill>
                            <a:schemeClr val="lt1"/>
                          </a:solidFill>
                          <a:effectLst/>
                        </a:rPr>
                        <a:t>Parallel plate reliefs</a:t>
                      </a:r>
                      <a:endParaRPr lang="en-US" sz="1400" b="1" kern="1200" dirty="0">
                        <a:solidFill>
                          <a:schemeClr val="lt1"/>
                        </a:solidFill>
                        <a:effectLst/>
                        <a:latin typeface="+mn-lt"/>
                        <a:ea typeface="+mn-ea"/>
                        <a:cs typeface="+mn-cs"/>
                      </a:endParaRP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a:solidFill>
                            <a:schemeClr val="dk1"/>
                          </a:solidFill>
                          <a:effectLst/>
                          <a:latin typeface="+mn-lt"/>
                          <a:ea typeface="+mn-ea"/>
                          <a:cs typeface="+mn-cs"/>
                        </a:rPr>
                        <a:t>&gt; 25</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&gt; 25</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a:t>
                      </a:r>
                    </a:p>
                  </a:txBody>
                  <a:tcPr marL="9525" marR="9525" marT="9525" marB="0" anchor="ctr"/>
                </a:tc>
                <a:tc>
                  <a:txBody>
                    <a:bodyPr/>
                    <a:lstStyle/>
                    <a:p>
                      <a:pPr marL="0" marR="0" algn="ctr" defTabSz="609585" rtl="0" eaLnBrk="1" fontAlgn="b" latinLnBrk="0" hangingPunct="1">
                        <a:lnSpc>
                          <a:spcPct val="115000"/>
                        </a:lnSpc>
                        <a:spcBef>
                          <a:spcPts val="300"/>
                        </a:spcBef>
                        <a:spcAft>
                          <a:spcPts val="300"/>
                        </a:spcAft>
                      </a:pPr>
                      <a:r>
                        <a:rPr lang="en-US" sz="1400" kern="1200" dirty="0">
                          <a:solidFill>
                            <a:schemeClr val="dk1"/>
                          </a:solidFill>
                          <a:effectLst/>
                          <a:latin typeface="+mn-lt"/>
                          <a:ea typeface="+mn-ea"/>
                          <a:cs typeface="+mn-cs"/>
                        </a:rPr>
                        <a:t>3</a:t>
                      </a:r>
                    </a:p>
                  </a:txBody>
                  <a:tcPr marL="9525" marR="9525" marT="9525" marB="0" anchor="ctr"/>
                </a:tc>
                <a:extLst>
                  <a:ext uri="{0D108BD9-81ED-4DB2-BD59-A6C34878D82A}">
                    <a16:rowId xmlns:a16="http://schemas.microsoft.com/office/drawing/2014/main" val="2858947813"/>
                  </a:ext>
                </a:extLst>
              </a:tr>
            </a:tbl>
          </a:graphicData>
        </a:graphic>
      </p:graphicFrame>
    </p:spTree>
    <p:extLst>
      <p:ext uri="{BB962C8B-B14F-4D97-AF65-F5344CB8AC3E}">
        <p14:creationId xmlns:p14="http://schemas.microsoft.com/office/powerpoint/2010/main" val="36180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12</a:t>
            </a:fld>
            <a:endParaRPr lang="en-US" altLang="en-US" dirty="0"/>
          </a:p>
        </p:txBody>
      </p:sp>
      <p:sp>
        <p:nvSpPr>
          <p:cNvPr id="30" name="Title 2">
            <a:extLst>
              <a:ext uri="{FF2B5EF4-FFF2-40B4-BE49-F238E27FC236}">
                <a16:creationId xmlns:a16="http://schemas.microsoft.com/office/drawing/2014/main" id="{C2D72CA3-C30E-47B8-8432-31E0EA5BC335}"/>
              </a:ext>
            </a:extLst>
          </p:cNvPr>
          <p:cNvSpPr>
            <a:spLocks noGrp="1"/>
          </p:cNvSpPr>
          <p:nvPr>
            <p:ph type="title"/>
          </p:nvPr>
        </p:nvSpPr>
        <p:spPr>
          <a:xfrm>
            <a:off x="228599" y="251752"/>
            <a:ext cx="11583785" cy="427877"/>
          </a:xfrm>
        </p:spPr>
        <p:txBody>
          <a:bodyPr/>
          <a:lstStyle/>
          <a:p>
            <a:r>
              <a:rPr lang="en-US" dirty="0"/>
              <a:t>CDS Maintenance – Insulating vacuums &amp; maintenance</a:t>
            </a:r>
          </a:p>
        </p:txBody>
      </p:sp>
      <p:sp>
        <p:nvSpPr>
          <p:cNvPr id="35" name="Content Placeholder 10">
            <a:extLst>
              <a:ext uri="{FF2B5EF4-FFF2-40B4-BE49-F238E27FC236}">
                <a16:creationId xmlns:a16="http://schemas.microsoft.com/office/drawing/2014/main" id="{436F2B7C-D89A-4F96-8BF2-059BB32CC4AC}"/>
              </a:ext>
            </a:extLst>
          </p:cNvPr>
          <p:cNvSpPr>
            <a:spLocks noGrp="1"/>
          </p:cNvSpPr>
          <p:nvPr>
            <p:ph idx="1"/>
          </p:nvPr>
        </p:nvSpPr>
        <p:spPr>
          <a:xfrm>
            <a:off x="228600" y="971550"/>
            <a:ext cx="11583784" cy="5171798"/>
          </a:xfrm>
        </p:spPr>
        <p:txBody>
          <a:bodyPr/>
          <a:lstStyle/>
          <a:p>
            <a:r>
              <a:rPr lang="en-US" dirty="0"/>
              <a:t>Insulating vacuum </a:t>
            </a:r>
          </a:p>
          <a:p>
            <a:pPr lvl="1"/>
            <a:r>
              <a:rPr lang="en-US" dirty="0"/>
              <a:t>CDS has 125 cryogenic U-tubes connecting CDS TL to each CM</a:t>
            </a:r>
          </a:p>
          <a:p>
            <a:pPr lvl="1"/>
            <a:r>
              <a:rPr lang="en-US" dirty="0"/>
              <a:t>CDS TL has 3 unique insulating vacuums along &gt; 260 m total length</a:t>
            </a:r>
          </a:p>
          <a:p>
            <a:pPr lvl="1"/>
            <a:r>
              <a:rPr lang="en-US" dirty="0"/>
              <a:t>128 total insulating vacuum segments (not including CMs)</a:t>
            </a:r>
          </a:p>
          <a:p>
            <a:pPr lvl="1"/>
            <a:r>
              <a:rPr lang="en-US" dirty="0"/>
              <a:t>TL insulating vacuums may need dedicated pumping –or– on-demand pumping (especially during warm-ups)</a:t>
            </a:r>
          </a:p>
          <a:p>
            <a:pPr lvl="2"/>
            <a:r>
              <a:rPr lang="en-US" dirty="0"/>
              <a:t>Dedicated pumping </a:t>
            </a:r>
            <a:r>
              <a:rPr lang="en-US" dirty="0">
                <a:sym typeface="Wingdings" pitchFamily="2" charset="2"/>
              </a:rPr>
              <a:t> requires periodic oil change and service of pumps</a:t>
            </a:r>
          </a:p>
          <a:p>
            <a:pPr lvl="2"/>
            <a:r>
              <a:rPr lang="en-US" dirty="0">
                <a:sym typeface="Wingdings" pitchFamily="2" charset="2"/>
              </a:rPr>
              <a:t>On-demand pumping  requires pumps, technicians, and time to bring vacuum to acceptable levels</a:t>
            </a:r>
            <a:endParaRPr lang="en-US" dirty="0"/>
          </a:p>
          <a:p>
            <a:r>
              <a:rPr lang="en-US" dirty="0"/>
              <a:t>Seals, O-rings, &amp; gaskets </a:t>
            </a:r>
          </a:p>
          <a:p>
            <a:pPr lvl="1"/>
            <a:r>
              <a:rPr lang="en-US" dirty="0"/>
              <a:t>CDS has ~500  </a:t>
            </a:r>
            <a:r>
              <a:rPr lang="en-US" dirty="0" err="1"/>
              <a:t>o-rings</a:t>
            </a:r>
            <a:r>
              <a:rPr lang="en-US" dirty="0"/>
              <a:t> and non-metal gaskets in the Tunnel</a:t>
            </a:r>
          </a:p>
          <a:p>
            <a:pPr lvl="2"/>
            <a:r>
              <a:rPr lang="en-US" dirty="0"/>
              <a:t>Radiation, fatigue, and humidity can break down seals and </a:t>
            </a:r>
            <a:r>
              <a:rPr lang="en-US" dirty="0" err="1"/>
              <a:t>o-rings</a:t>
            </a:r>
            <a:r>
              <a:rPr lang="en-US" dirty="0"/>
              <a:t> over time </a:t>
            </a:r>
            <a:r>
              <a:rPr lang="en-US" dirty="0">
                <a:sym typeface="Wingdings" pitchFamily="2" charset="2"/>
              </a:rPr>
              <a:t> causing leaks and/or contamination</a:t>
            </a:r>
            <a:endParaRPr lang="en-US" dirty="0"/>
          </a:p>
        </p:txBody>
      </p:sp>
    </p:spTree>
    <p:extLst>
      <p:ext uri="{BB962C8B-B14F-4D97-AF65-F5344CB8AC3E}">
        <p14:creationId xmlns:p14="http://schemas.microsoft.com/office/powerpoint/2010/main" val="241418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FD24FF-3ABC-8C4A-A618-396FC3445943}"/>
              </a:ext>
            </a:extLst>
          </p:cNvPr>
          <p:cNvSpPr>
            <a:spLocks noGrp="1"/>
          </p:cNvSpPr>
          <p:nvPr>
            <p:ph idx="1"/>
          </p:nvPr>
        </p:nvSpPr>
        <p:spPr>
          <a:xfrm>
            <a:off x="304806" y="865383"/>
            <a:ext cx="11582394" cy="5434617"/>
          </a:xfrm>
        </p:spPr>
        <p:txBody>
          <a:bodyPr/>
          <a:lstStyle/>
          <a:p>
            <a:r>
              <a:rPr lang="en-US" sz="2000" dirty="0"/>
              <a:t>A comprehensive maintenance program will consist of the following:</a:t>
            </a:r>
          </a:p>
          <a:p>
            <a:pPr lvl="1"/>
            <a:r>
              <a:rPr lang="en-US" sz="1800" b="1" dirty="0"/>
              <a:t>Asset inventory and management </a:t>
            </a:r>
            <a:r>
              <a:rPr lang="en-US" sz="1800" dirty="0"/>
              <a:t>(maintenance docs, drawings, manuals, equipment database, updates of inspection and maintenance plans)</a:t>
            </a:r>
          </a:p>
          <a:p>
            <a:pPr lvl="1"/>
            <a:r>
              <a:rPr lang="en-US" sz="1800" b="1" dirty="0"/>
              <a:t>Spare parts analysis and management </a:t>
            </a:r>
            <a:r>
              <a:rPr lang="en-US" sz="1800" dirty="0"/>
              <a:t>(inventory, including consumables)</a:t>
            </a:r>
          </a:p>
          <a:p>
            <a:pPr lvl="1"/>
            <a:r>
              <a:rPr lang="en-US" sz="1800" b="1" dirty="0"/>
              <a:t>Maintenance Procedures and documentation management</a:t>
            </a:r>
          </a:p>
          <a:p>
            <a:pPr lvl="1"/>
            <a:r>
              <a:rPr lang="en-US" sz="1800" b="1" dirty="0"/>
              <a:t>Work order management and control </a:t>
            </a:r>
            <a:r>
              <a:rPr lang="en-US" sz="1800" dirty="0"/>
              <a:t>(efficient use of resources in tight shutdown schedule)</a:t>
            </a:r>
            <a:endParaRPr lang="en-US" sz="1800" b="1" dirty="0"/>
          </a:p>
          <a:p>
            <a:pPr lvl="1"/>
            <a:r>
              <a:rPr lang="en-US" sz="1800" b="1" dirty="0"/>
              <a:t>Quality Assurance and Control </a:t>
            </a:r>
            <a:r>
              <a:rPr lang="en-US" sz="1800" dirty="0"/>
              <a:t>(important to avoid premature failures and rework)</a:t>
            </a:r>
            <a:endParaRPr lang="en-US" sz="1800" b="1" dirty="0"/>
          </a:p>
          <a:p>
            <a:pPr lvl="1"/>
            <a:r>
              <a:rPr lang="en-US" sz="1800" b="1" dirty="0"/>
              <a:t>Evaluation of performance </a:t>
            </a:r>
            <a:r>
              <a:rPr lang="en-US" sz="1800" dirty="0"/>
              <a:t>(data feeds back to optimize availability, reliability and cost)</a:t>
            </a:r>
          </a:p>
          <a:p>
            <a:r>
              <a:rPr lang="en-US" sz="2000" b="1" i="1" dirty="0"/>
              <a:t>Corrective maintenance </a:t>
            </a:r>
            <a:r>
              <a:rPr lang="en-US" sz="2000" i="1" dirty="0"/>
              <a:t>- </a:t>
            </a:r>
            <a:r>
              <a:rPr lang="en-US" sz="2000" dirty="0"/>
              <a:t>is performed immediately or delayed until next maintenance period, depending on criticality of the failure</a:t>
            </a:r>
          </a:p>
          <a:p>
            <a:r>
              <a:rPr lang="en-US" sz="2000" b="1" i="1" dirty="0"/>
              <a:t>Preventive maintenance </a:t>
            </a:r>
            <a:r>
              <a:rPr lang="en-US" sz="2000" i="1" dirty="0"/>
              <a:t>- </a:t>
            </a:r>
            <a:r>
              <a:rPr lang="en-US" sz="2000" dirty="0"/>
              <a:t>is done according to the maintenance plan and agreed upon schedule and is typically performed during ~8-12 week yearly shutdown (e.g. oil changes, filter changes, etc)</a:t>
            </a:r>
          </a:p>
          <a:p>
            <a:r>
              <a:rPr lang="en-US" sz="2000" b="1" i="1" dirty="0"/>
              <a:t>Predictive maintenance </a:t>
            </a:r>
            <a:r>
              <a:rPr lang="en-US" sz="2000" i="1" dirty="0"/>
              <a:t>– maintenance based on measured data before a failure (e.g. motor vibration, oil samples, turbine efficiencies)</a:t>
            </a:r>
            <a:endParaRPr lang="en-US" sz="2000" b="1" i="1" dirty="0"/>
          </a:p>
          <a:p>
            <a:r>
              <a:rPr lang="en-US" sz="2000" b="1" i="1" dirty="0"/>
              <a:t>Inspections </a:t>
            </a:r>
            <a:r>
              <a:rPr lang="en-US" sz="2000" i="1" dirty="0"/>
              <a:t>– </a:t>
            </a:r>
            <a:r>
              <a:rPr lang="en-US" sz="2000" dirty="0"/>
              <a:t>local</a:t>
            </a:r>
            <a:r>
              <a:rPr lang="en-US" sz="2000" i="1" dirty="0"/>
              <a:t> </a:t>
            </a:r>
            <a:r>
              <a:rPr lang="en-US" sz="2000" dirty="0"/>
              <a:t>verifications with checklists, (e.g. wire terminations, oil levels, water samples, vibration monitoring, etc)</a:t>
            </a:r>
          </a:p>
        </p:txBody>
      </p:sp>
      <p:sp>
        <p:nvSpPr>
          <p:cNvPr id="3" name="Title 2">
            <a:extLst>
              <a:ext uri="{FF2B5EF4-FFF2-40B4-BE49-F238E27FC236}">
                <a16:creationId xmlns:a16="http://schemas.microsoft.com/office/drawing/2014/main" id="{695DEDD9-6CBA-E148-8B58-CF82D3831586}"/>
              </a:ext>
            </a:extLst>
          </p:cNvPr>
          <p:cNvSpPr>
            <a:spLocks noGrp="1"/>
          </p:cNvSpPr>
          <p:nvPr>
            <p:ph type="title"/>
          </p:nvPr>
        </p:nvSpPr>
        <p:spPr/>
        <p:txBody>
          <a:bodyPr/>
          <a:lstStyle/>
          <a:p>
            <a:r>
              <a:rPr lang="en-US" dirty="0"/>
              <a:t>Maintenance Planning</a:t>
            </a:r>
          </a:p>
        </p:txBody>
      </p:sp>
      <p:sp>
        <p:nvSpPr>
          <p:cNvPr id="6" name="Slide Number Placeholder 5">
            <a:extLst>
              <a:ext uri="{FF2B5EF4-FFF2-40B4-BE49-F238E27FC236}">
                <a16:creationId xmlns:a16="http://schemas.microsoft.com/office/drawing/2014/main" id="{520B1814-77D2-B745-82C7-64B25143D5F9}"/>
              </a:ext>
            </a:extLst>
          </p:cNvPr>
          <p:cNvSpPr>
            <a:spLocks noGrp="1"/>
          </p:cNvSpPr>
          <p:nvPr>
            <p:ph type="sldNum" sz="quarter" idx="12"/>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44084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CC4B2-777C-4FAA-B615-EC7022C271DD}"/>
              </a:ext>
            </a:extLst>
          </p:cNvPr>
          <p:cNvSpPr>
            <a:spLocks noGrp="1"/>
          </p:cNvSpPr>
          <p:nvPr>
            <p:ph idx="1"/>
          </p:nvPr>
        </p:nvSpPr>
        <p:spPr>
          <a:xfrm>
            <a:off x="304805" y="877504"/>
            <a:ext cx="6513595" cy="5343295"/>
          </a:xfrm>
        </p:spPr>
        <p:txBody>
          <a:bodyPr/>
          <a:lstStyle/>
          <a:p>
            <a:r>
              <a:rPr lang="en-US" sz="2000" dirty="0"/>
              <a:t>A machine of this complexity, scale and availability requirements would benefit from a modern CMMS or EAM Software solution.</a:t>
            </a:r>
          </a:p>
          <a:p>
            <a:r>
              <a:rPr lang="en-US" sz="2000" dirty="0"/>
              <a:t>These </a:t>
            </a:r>
            <a:r>
              <a:rPr lang="en-US" sz="2000" dirty="0" err="1"/>
              <a:t>softwares</a:t>
            </a:r>
            <a:r>
              <a:rPr lang="en-US" sz="2000" dirty="0"/>
              <a:t> help organize and integrate the maintenance program, including scheduling, automatically generating work orders, assigning tasks with corresponding procedures and HAs, and measuring performance</a:t>
            </a:r>
          </a:p>
          <a:p>
            <a:r>
              <a:rPr lang="en-US" sz="2000" dirty="0"/>
              <a:t>Other accelerator complexes successfully use commercially available software solutions:</a:t>
            </a:r>
          </a:p>
          <a:p>
            <a:pPr lvl="1"/>
            <a:r>
              <a:rPr lang="en-US" sz="2000" dirty="0"/>
              <a:t>CERN </a:t>
            </a:r>
            <a:r>
              <a:rPr lang="en-US" sz="2000" dirty="0">
                <a:sym typeface="Wingdings" panose="05000000000000000000" pitchFamily="2" charset="2"/>
              </a:rPr>
              <a:t> </a:t>
            </a:r>
            <a:r>
              <a:rPr lang="en-US" sz="2000" dirty="0"/>
              <a:t>CMMS Infor EAM</a:t>
            </a:r>
            <a:r>
              <a:rPr lang="en-US" sz="2000" baseline="30000" dirty="0"/>
              <a:t>TM</a:t>
            </a:r>
          </a:p>
          <a:p>
            <a:pPr lvl="1"/>
            <a:r>
              <a:rPr lang="en-US" sz="2000" dirty="0"/>
              <a:t>SNS </a:t>
            </a:r>
            <a:r>
              <a:rPr lang="en-US" sz="2000" dirty="0">
                <a:sym typeface="Wingdings" panose="05000000000000000000" pitchFamily="2" charset="2"/>
              </a:rPr>
              <a:t> DataStream now owned by Infor</a:t>
            </a:r>
          </a:p>
          <a:p>
            <a:r>
              <a:rPr lang="en-US" sz="2000" dirty="0">
                <a:sym typeface="Wingdings" panose="05000000000000000000" pitchFamily="2" charset="2"/>
              </a:rPr>
              <a:t>Accelerator Division has home brewed Inventory Database that may be further developed and used for this purpose. </a:t>
            </a:r>
          </a:p>
          <a:p>
            <a:r>
              <a:rPr lang="en-US" sz="2000" dirty="0">
                <a:sym typeface="Wingdings" panose="05000000000000000000" pitchFamily="2" charset="2"/>
              </a:rPr>
              <a:t>Both options need to be investigated further</a:t>
            </a:r>
            <a:endParaRPr lang="en-US" sz="2000" dirty="0"/>
          </a:p>
        </p:txBody>
      </p:sp>
      <p:sp>
        <p:nvSpPr>
          <p:cNvPr id="3" name="Title 2">
            <a:extLst>
              <a:ext uri="{FF2B5EF4-FFF2-40B4-BE49-F238E27FC236}">
                <a16:creationId xmlns:a16="http://schemas.microsoft.com/office/drawing/2014/main" id="{9AFDD6D0-1A7F-4912-8EF1-DF1D23453C03}"/>
              </a:ext>
            </a:extLst>
          </p:cNvPr>
          <p:cNvSpPr>
            <a:spLocks noGrp="1"/>
          </p:cNvSpPr>
          <p:nvPr>
            <p:ph type="title"/>
          </p:nvPr>
        </p:nvSpPr>
        <p:spPr>
          <a:xfrm>
            <a:off x="304800" y="209324"/>
            <a:ext cx="11582400" cy="427877"/>
          </a:xfrm>
        </p:spPr>
        <p:txBody>
          <a:bodyPr/>
          <a:lstStyle/>
          <a:p>
            <a:r>
              <a:rPr lang="en-US" dirty="0"/>
              <a:t>Maintenance Planning Continued</a:t>
            </a:r>
          </a:p>
        </p:txBody>
      </p:sp>
      <p:sp>
        <p:nvSpPr>
          <p:cNvPr id="6" name="Slide Number Placeholder 5">
            <a:extLst>
              <a:ext uri="{FF2B5EF4-FFF2-40B4-BE49-F238E27FC236}">
                <a16:creationId xmlns:a16="http://schemas.microsoft.com/office/drawing/2014/main" id="{44CCD10A-3011-4226-AD21-CEB16F074742}"/>
              </a:ext>
            </a:extLst>
          </p:cNvPr>
          <p:cNvSpPr>
            <a:spLocks noGrp="1"/>
          </p:cNvSpPr>
          <p:nvPr>
            <p:ph type="sldNum" sz="quarter" idx="12"/>
          </p:nvPr>
        </p:nvSpPr>
        <p:spPr/>
        <p:txBody>
          <a:bodyPr/>
          <a:lstStyle/>
          <a:p>
            <a:pPr>
              <a:defRPr/>
            </a:pPr>
            <a:fld id="{148C009B-CB69-E04A-B9B3-34B26D69E9CF}" type="slidenum">
              <a:rPr lang="en-US" smtClean="0"/>
              <a:pPr>
                <a:defRPr/>
              </a:pPr>
              <a:t>14</a:t>
            </a:fld>
            <a:endParaRPr lang="en-US" dirty="0"/>
          </a:p>
        </p:txBody>
      </p:sp>
      <p:pic>
        <p:nvPicPr>
          <p:cNvPr id="10" name="Picture 9">
            <a:extLst>
              <a:ext uri="{FF2B5EF4-FFF2-40B4-BE49-F238E27FC236}">
                <a16:creationId xmlns:a16="http://schemas.microsoft.com/office/drawing/2014/main" id="{366442C6-030F-4B5E-8658-1EECB5D813BA}"/>
              </a:ext>
            </a:extLst>
          </p:cNvPr>
          <p:cNvPicPr>
            <a:picLocks noChangeAspect="1"/>
          </p:cNvPicPr>
          <p:nvPr/>
        </p:nvPicPr>
        <p:blipFill>
          <a:blip r:embed="rId3"/>
          <a:stretch>
            <a:fillRect/>
          </a:stretch>
        </p:blipFill>
        <p:spPr>
          <a:xfrm>
            <a:off x="7416000" y="975442"/>
            <a:ext cx="4060800" cy="4124665"/>
          </a:xfrm>
          <a:prstGeom prst="rect">
            <a:avLst/>
          </a:prstGeom>
        </p:spPr>
      </p:pic>
    </p:spTree>
    <p:extLst>
      <p:ext uri="{BB962C8B-B14F-4D97-AF65-F5344CB8AC3E}">
        <p14:creationId xmlns:p14="http://schemas.microsoft.com/office/powerpoint/2010/main" val="147548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D8EE6-8E7E-D44B-894F-FBB905CEA035}"/>
              </a:ext>
            </a:extLst>
          </p:cNvPr>
          <p:cNvSpPr>
            <a:spLocks noGrp="1"/>
          </p:cNvSpPr>
          <p:nvPr>
            <p:ph idx="1"/>
          </p:nvPr>
        </p:nvSpPr>
        <p:spPr>
          <a:xfrm>
            <a:off x="304805" y="745392"/>
            <a:ext cx="11452741" cy="5472448"/>
          </a:xfrm>
        </p:spPr>
        <p:txBody>
          <a:bodyPr/>
          <a:lstStyle/>
          <a:p>
            <a:r>
              <a:rPr lang="en-US" sz="2000" dirty="0"/>
              <a:t>Cryoplant availability and maintenance requirements are defined</a:t>
            </a:r>
          </a:p>
          <a:p>
            <a:r>
              <a:rPr lang="en-US" sz="2000" dirty="0"/>
              <a:t>Thermal cycling requirement needs further discussion</a:t>
            </a:r>
          </a:p>
          <a:p>
            <a:r>
              <a:rPr lang="en-US" sz="2000" dirty="0">
                <a:latin typeface="Arial" panose="020B0604020202020204" pitchFamily="34" charset="0"/>
                <a:cs typeface="Times New Roman" panose="02020603050405020304" pitchFamily="18" charset="0"/>
              </a:rPr>
              <a:t>Plans are in place to ensure that reliability and maintenance requirements are verified throughout the contract</a:t>
            </a:r>
          </a:p>
          <a:p>
            <a:r>
              <a:rPr lang="en-US" sz="2000" dirty="0">
                <a:latin typeface="Arial" panose="020B0604020202020204" pitchFamily="34" charset="0"/>
                <a:cs typeface="Times New Roman" panose="02020603050405020304" pitchFamily="18" charset="0"/>
              </a:rPr>
              <a:t>Critical component redundancy exists in compressor system to maintain LINAC at nominal capacity during preventative and corrective maintenance</a:t>
            </a:r>
          </a:p>
          <a:p>
            <a:r>
              <a:rPr lang="en-US" sz="2000" dirty="0">
                <a:latin typeface="Arial" panose="020B0604020202020204" pitchFamily="34" charset="0"/>
                <a:cs typeface="Times New Roman" panose="02020603050405020304" pitchFamily="18" charset="0"/>
              </a:rPr>
              <a:t>Spare compressor bodies and motors are needed to meet required availability – currently not in scope</a:t>
            </a:r>
          </a:p>
          <a:p>
            <a:r>
              <a:rPr lang="en-US" sz="2000" dirty="0">
                <a:latin typeface="Arial" panose="020B0604020202020204" pitchFamily="34" charset="0"/>
                <a:cs typeface="Times New Roman" panose="02020603050405020304" pitchFamily="18" charset="0"/>
              </a:rPr>
              <a:t>Segmented machine permits in depend CM corrective maintenance</a:t>
            </a:r>
          </a:p>
          <a:p>
            <a:r>
              <a:rPr lang="en-US" sz="2000" dirty="0">
                <a:latin typeface="Arial" panose="020B0604020202020204" pitchFamily="34" charset="0"/>
                <a:cs typeface="Times New Roman" panose="02020603050405020304" pitchFamily="18" charset="0"/>
              </a:rPr>
              <a:t>Utility maintenance schedule is anticipated to have minimum impact on Cryoplant availability, but durations of shutdowns need to be further understood to determine risk of thermal cycling during these shutdowns</a:t>
            </a:r>
          </a:p>
          <a:p>
            <a:r>
              <a:rPr lang="en-US" sz="2000" dirty="0">
                <a:latin typeface="Arial" panose="020B0604020202020204" pitchFamily="34" charset="0"/>
                <a:cs typeface="Times New Roman" panose="02020603050405020304" pitchFamily="18" charset="0"/>
              </a:rPr>
              <a:t>Relief valve 5-year recertification requirement and application to Cryomodule 2 bar relief needs further investigation with CSS and MSS.</a:t>
            </a:r>
          </a:p>
          <a:p>
            <a:r>
              <a:rPr lang="en-US" sz="2000" dirty="0">
                <a:latin typeface="Arial" panose="020B0604020202020204" pitchFamily="34" charset="0"/>
                <a:cs typeface="Times New Roman" panose="02020603050405020304" pitchFamily="18" charset="0"/>
              </a:rPr>
              <a:t>A Computerized Maintenance Management System (CMMS) needs to be implemented to manage and optimize the preventative maintenance plan of the Cryogenic System. Further investigation of options needs to be explored.</a:t>
            </a:r>
          </a:p>
          <a:p>
            <a:endParaRPr lang="en-US" sz="2000" dirty="0">
              <a:latin typeface="Arial" panose="020B0604020202020204" pitchFamily="34" charset="0"/>
              <a:cs typeface="Times New Roman" panose="02020603050405020304" pitchFamily="18" charset="0"/>
            </a:endParaRPr>
          </a:p>
          <a:p>
            <a:endParaRPr lang="en-US" sz="2000" dirty="0"/>
          </a:p>
          <a:p>
            <a:endParaRPr lang="en-US" sz="2000" dirty="0"/>
          </a:p>
        </p:txBody>
      </p:sp>
      <p:sp>
        <p:nvSpPr>
          <p:cNvPr id="3" name="Title 2">
            <a:extLst>
              <a:ext uri="{FF2B5EF4-FFF2-40B4-BE49-F238E27FC236}">
                <a16:creationId xmlns:a16="http://schemas.microsoft.com/office/drawing/2014/main" id="{80C4BA1A-7A4E-2D45-A4D8-78A3DBC7781F}"/>
              </a:ext>
            </a:extLst>
          </p:cNvPr>
          <p:cNvSpPr>
            <a:spLocks noGrp="1"/>
          </p:cNvSpPr>
          <p:nvPr>
            <p:ph type="title"/>
          </p:nvPr>
        </p:nvSpPr>
        <p:spPr/>
        <p:txBody>
          <a:bodyPr/>
          <a:lstStyle/>
          <a:p>
            <a:r>
              <a:rPr lang="en-US" dirty="0"/>
              <a:t>Summary and Path Forward</a:t>
            </a:r>
          </a:p>
        </p:txBody>
      </p:sp>
      <p:sp>
        <p:nvSpPr>
          <p:cNvPr id="6" name="Slide Number Placeholder 5">
            <a:extLst>
              <a:ext uri="{FF2B5EF4-FFF2-40B4-BE49-F238E27FC236}">
                <a16:creationId xmlns:a16="http://schemas.microsoft.com/office/drawing/2014/main" id="{5630CC05-6447-EA49-B425-791F8FB52860}"/>
              </a:ext>
            </a:extLst>
          </p:cNvPr>
          <p:cNvSpPr>
            <a:spLocks noGrp="1"/>
          </p:cNvSpPr>
          <p:nvPr>
            <p:ph type="sldNum" sz="quarter" idx="12"/>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09194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BB60C-D0A5-4C77-B3FA-B9E9B9884087}"/>
              </a:ext>
            </a:extLst>
          </p:cNvPr>
          <p:cNvSpPr>
            <a:spLocks noGrp="1"/>
          </p:cNvSpPr>
          <p:nvPr>
            <p:ph idx="1"/>
          </p:nvPr>
        </p:nvSpPr>
        <p:spPr/>
        <p:txBody>
          <a:bodyPr/>
          <a:lstStyle/>
          <a:p>
            <a:r>
              <a:rPr lang="en-US" sz="2600" dirty="0"/>
              <a:t>Availability and Maintenance Related Requirements</a:t>
            </a:r>
          </a:p>
          <a:p>
            <a:r>
              <a:rPr lang="en-US" sz="2600" dirty="0"/>
              <a:t>Preliminary Availability Analysis of Cryoplant</a:t>
            </a:r>
          </a:p>
          <a:p>
            <a:r>
              <a:rPr lang="en-US" sz="2600" dirty="0"/>
              <a:t>Maintenance Schedules and Impacts</a:t>
            </a:r>
          </a:p>
          <a:p>
            <a:r>
              <a:rPr lang="en-US" sz="2600" dirty="0"/>
              <a:t>Maintenance Planning</a:t>
            </a:r>
          </a:p>
          <a:p>
            <a:r>
              <a:rPr lang="en-US" sz="2600" dirty="0"/>
              <a:t>Summary</a:t>
            </a:r>
          </a:p>
        </p:txBody>
      </p:sp>
      <p:sp>
        <p:nvSpPr>
          <p:cNvPr id="3" name="Title 2">
            <a:extLst>
              <a:ext uri="{FF2B5EF4-FFF2-40B4-BE49-F238E27FC236}">
                <a16:creationId xmlns:a16="http://schemas.microsoft.com/office/drawing/2014/main" id="{93B54845-24C8-4128-9C85-4FCD39FD262B}"/>
              </a:ext>
            </a:extLst>
          </p:cNvPr>
          <p:cNvSpPr>
            <a:spLocks noGrp="1"/>
          </p:cNvSpPr>
          <p:nvPr>
            <p:ph type="title"/>
          </p:nvPr>
        </p:nvSpPr>
        <p:spPr/>
        <p:txBody>
          <a:bodyPr/>
          <a:lstStyle/>
          <a:p>
            <a:r>
              <a:rPr lang="en-US" dirty="0"/>
              <a:t>Outline</a:t>
            </a:r>
          </a:p>
        </p:txBody>
      </p:sp>
      <p:sp>
        <p:nvSpPr>
          <p:cNvPr id="6" name="Slide Number Placeholder 5">
            <a:extLst>
              <a:ext uri="{FF2B5EF4-FFF2-40B4-BE49-F238E27FC236}">
                <a16:creationId xmlns:a16="http://schemas.microsoft.com/office/drawing/2014/main" id="{C08E2E85-58A2-4FC2-80D5-41A84A1612D1}"/>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6174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284541-DC87-6243-A808-F3104947D587}"/>
              </a:ext>
            </a:extLst>
          </p:cNvPr>
          <p:cNvSpPr>
            <a:spLocks noGrp="1"/>
          </p:cNvSpPr>
          <p:nvPr>
            <p:ph idx="1"/>
          </p:nvPr>
        </p:nvSpPr>
        <p:spPr>
          <a:xfrm>
            <a:off x="323849" y="875138"/>
            <a:ext cx="11563351" cy="754880"/>
          </a:xfrm>
        </p:spPr>
        <p:txBody>
          <a:bodyPr/>
          <a:lstStyle/>
          <a:p>
            <a:r>
              <a:rPr lang="en-US" dirty="0"/>
              <a:t>Functional Requirements Specification</a:t>
            </a:r>
          </a:p>
        </p:txBody>
      </p:sp>
      <p:sp>
        <p:nvSpPr>
          <p:cNvPr id="3" name="Title 2">
            <a:extLst>
              <a:ext uri="{FF2B5EF4-FFF2-40B4-BE49-F238E27FC236}">
                <a16:creationId xmlns:a16="http://schemas.microsoft.com/office/drawing/2014/main" id="{B7717F46-4E50-BD48-9960-E330ED93AD21}"/>
              </a:ext>
            </a:extLst>
          </p:cNvPr>
          <p:cNvSpPr>
            <a:spLocks noGrp="1"/>
          </p:cNvSpPr>
          <p:nvPr>
            <p:ph type="title"/>
          </p:nvPr>
        </p:nvSpPr>
        <p:spPr/>
        <p:txBody>
          <a:bodyPr/>
          <a:lstStyle/>
          <a:p>
            <a:r>
              <a:rPr lang="en-US" dirty="0"/>
              <a:t>Cryoplant Maintenance/Availability Requirements</a:t>
            </a:r>
          </a:p>
        </p:txBody>
      </p:sp>
      <p:sp>
        <p:nvSpPr>
          <p:cNvPr id="6" name="Slide Number Placeholder 5">
            <a:extLst>
              <a:ext uri="{FF2B5EF4-FFF2-40B4-BE49-F238E27FC236}">
                <a16:creationId xmlns:a16="http://schemas.microsoft.com/office/drawing/2014/main" id="{C0FD9F3F-B04F-9D45-95C6-3AA052A6FCC3}"/>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pic>
        <p:nvPicPr>
          <p:cNvPr id="9" name="Picture 8">
            <a:extLst>
              <a:ext uri="{FF2B5EF4-FFF2-40B4-BE49-F238E27FC236}">
                <a16:creationId xmlns:a16="http://schemas.microsoft.com/office/drawing/2014/main" id="{93DB4866-25D2-4D83-91F1-AE7B9ABFEA83}"/>
              </a:ext>
            </a:extLst>
          </p:cNvPr>
          <p:cNvPicPr>
            <a:picLocks noChangeAspect="1"/>
          </p:cNvPicPr>
          <p:nvPr/>
        </p:nvPicPr>
        <p:blipFill>
          <a:blip r:embed="rId3"/>
          <a:stretch>
            <a:fillRect/>
          </a:stretch>
        </p:blipFill>
        <p:spPr>
          <a:xfrm>
            <a:off x="1061949" y="1788152"/>
            <a:ext cx="9521088" cy="2539864"/>
          </a:xfrm>
          <a:prstGeom prst="rect">
            <a:avLst/>
          </a:prstGeom>
        </p:spPr>
      </p:pic>
      <p:sp>
        <p:nvSpPr>
          <p:cNvPr id="10" name="TextBox 9">
            <a:extLst>
              <a:ext uri="{FF2B5EF4-FFF2-40B4-BE49-F238E27FC236}">
                <a16:creationId xmlns:a16="http://schemas.microsoft.com/office/drawing/2014/main" id="{F8E4BC80-EBA0-4B54-B095-1854BCFB0FC2}"/>
              </a:ext>
            </a:extLst>
          </p:cNvPr>
          <p:cNvSpPr txBox="1"/>
          <p:nvPr/>
        </p:nvSpPr>
        <p:spPr>
          <a:xfrm>
            <a:off x="10405289" y="2499650"/>
            <a:ext cx="1518848" cy="369332"/>
          </a:xfrm>
          <a:prstGeom prst="rect">
            <a:avLst/>
          </a:prstGeom>
          <a:noFill/>
        </p:spPr>
        <p:txBody>
          <a:bodyPr wrap="square" rtlCol="0">
            <a:spAutoFit/>
          </a:bodyPr>
          <a:lstStyle/>
          <a:p>
            <a:r>
              <a:rPr lang="en-US" sz="1800" dirty="0">
                <a:solidFill>
                  <a:srgbClr val="FF0000"/>
                </a:solidFill>
                <a:sym typeface="Wingdings" panose="05000000000000000000" pitchFamily="2" charset="2"/>
              </a:rPr>
              <a:t> </a:t>
            </a:r>
            <a:r>
              <a:rPr lang="en-US" sz="1800" dirty="0">
                <a:solidFill>
                  <a:srgbClr val="FF0000"/>
                </a:solidFill>
              </a:rPr>
              <a:t>11 months</a:t>
            </a:r>
          </a:p>
        </p:txBody>
      </p:sp>
      <p:sp>
        <p:nvSpPr>
          <p:cNvPr id="11" name="Content Placeholder 1">
            <a:extLst>
              <a:ext uri="{FF2B5EF4-FFF2-40B4-BE49-F238E27FC236}">
                <a16:creationId xmlns:a16="http://schemas.microsoft.com/office/drawing/2014/main" id="{6ADE24E4-D002-49B6-B4B6-78471E452C13}"/>
              </a:ext>
            </a:extLst>
          </p:cNvPr>
          <p:cNvSpPr txBox="1">
            <a:spLocks/>
          </p:cNvSpPr>
          <p:nvPr/>
        </p:nvSpPr>
        <p:spPr>
          <a:xfrm>
            <a:off x="304799" y="4556190"/>
            <a:ext cx="11145673" cy="754880"/>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i="1" dirty="0"/>
              <a:t>Currently there is no requirement to keep Linac &lt; 20K throughout lifetime of the machine and/or during maintenance periods</a:t>
            </a:r>
          </a:p>
          <a:p>
            <a:r>
              <a:rPr lang="en-US" i="1" dirty="0"/>
              <a:t>Preliminary estimate is cryogenic system can be shutdown for ~8-10hrs w/o thermal cycling CMs based on static heat load and assuming CM starts at 2K.</a:t>
            </a:r>
          </a:p>
        </p:txBody>
      </p:sp>
    </p:spTree>
    <p:extLst>
      <p:ext uri="{BB962C8B-B14F-4D97-AF65-F5344CB8AC3E}">
        <p14:creationId xmlns:p14="http://schemas.microsoft.com/office/powerpoint/2010/main" val="225750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F608E-B3B2-45E4-B2E9-1D987B3602B0}"/>
              </a:ext>
            </a:extLst>
          </p:cNvPr>
          <p:cNvSpPr>
            <a:spLocks noGrp="1"/>
          </p:cNvSpPr>
          <p:nvPr>
            <p:ph idx="1"/>
          </p:nvPr>
        </p:nvSpPr>
        <p:spPr>
          <a:xfrm>
            <a:off x="304800" y="796624"/>
            <a:ext cx="11563351" cy="1318424"/>
          </a:xfrm>
        </p:spPr>
        <p:txBody>
          <a:bodyPr/>
          <a:lstStyle/>
          <a:p>
            <a:r>
              <a:rPr lang="en-US" dirty="0"/>
              <a:t>Jointly written BARC/Fermilab </a:t>
            </a:r>
            <a:r>
              <a:rPr lang="en-US" dirty="0" err="1"/>
              <a:t>cryoplant</a:t>
            </a:r>
            <a:r>
              <a:rPr lang="en-US" dirty="0"/>
              <a:t> specification includes detailed maintenance requirements:</a:t>
            </a:r>
          </a:p>
        </p:txBody>
      </p:sp>
      <p:sp>
        <p:nvSpPr>
          <p:cNvPr id="3" name="Title 2">
            <a:extLst>
              <a:ext uri="{FF2B5EF4-FFF2-40B4-BE49-F238E27FC236}">
                <a16:creationId xmlns:a16="http://schemas.microsoft.com/office/drawing/2014/main" id="{068F5040-CE3F-4C0F-AE9E-3AFF69541E96}"/>
              </a:ext>
            </a:extLst>
          </p:cNvPr>
          <p:cNvSpPr>
            <a:spLocks noGrp="1"/>
          </p:cNvSpPr>
          <p:nvPr>
            <p:ph type="title"/>
          </p:nvPr>
        </p:nvSpPr>
        <p:spPr/>
        <p:txBody>
          <a:bodyPr/>
          <a:lstStyle/>
          <a:p>
            <a:r>
              <a:rPr lang="en-US" dirty="0"/>
              <a:t>Cryoplant Maintenance Requirements </a:t>
            </a:r>
            <a:r>
              <a:rPr lang="en-US" dirty="0" err="1"/>
              <a:t>Cont</a:t>
            </a:r>
            <a:r>
              <a:rPr lang="en-US" dirty="0"/>
              <a:t>’</a:t>
            </a:r>
          </a:p>
        </p:txBody>
      </p:sp>
      <p:sp>
        <p:nvSpPr>
          <p:cNvPr id="6" name="Slide Number Placeholder 5">
            <a:extLst>
              <a:ext uri="{FF2B5EF4-FFF2-40B4-BE49-F238E27FC236}">
                <a16:creationId xmlns:a16="http://schemas.microsoft.com/office/drawing/2014/main" id="{DAE2EACD-7B85-4481-B55B-207854FC469E}"/>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sp>
        <p:nvSpPr>
          <p:cNvPr id="7" name="Rectangle 6">
            <a:extLst>
              <a:ext uri="{FF2B5EF4-FFF2-40B4-BE49-F238E27FC236}">
                <a16:creationId xmlns:a16="http://schemas.microsoft.com/office/drawing/2014/main" id="{9C9C0BD0-A721-41CB-A4C9-363AED858CFD}"/>
              </a:ext>
            </a:extLst>
          </p:cNvPr>
          <p:cNvSpPr/>
          <p:nvPr/>
        </p:nvSpPr>
        <p:spPr>
          <a:xfrm>
            <a:off x="214680" y="1554007"/>
            <a:ext cx="11563351" cy="4862613"/>
          </a:xfrm>
          <a:prstGeom prst="rect">
            <a:avLst/>
          </a:prstGeom>
        </p:spPr>
        <p:txBody>
          <a:bodyPr wrap="square">
            <a:spAutoFit/>
          </a:bodyPr>
          <a:lstStyle/>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t>The design of the WCS shall allow easy access for maintenance and repair.</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t>The design shall provide valve and electrical lock out points for LOTO during maintenance activities.</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t>Design of each skid layout shall facilitate troubleshooting and maintenance including compressor and motor alignment, seals and bearing replacement. All the components including the valves, filters and instrumentation shall be easily accessible for operation, troubleshooting and maintenance. The design and layout shall be presented to the </a:t>
            </a:r>
            <a:r>
              <a:rPr lang="en-US" sz="1300" b="1" i="1" dirty="0"/>
              <a:t>BUYER</a:t>
            </a:r>
            <a:r>
              <a:rPr lang="en-US" sz="1300" dirty="0"/>
              <a:t> for approval</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t>Each compressor skid shall be equipped with manual isolation valves to allow isolation of all circuits for maintenance.</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t>All items likely to require maintenance, repair or replacement shall be easily and quickly accessible and shall not require other items to be cut out.</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GB" sz="1300" dirty="0"/>
              <a:t>The vacuum vessel shall be designed in order to allow easy access for maintenance of components.</a:t>
            </a:r>
            <a:endParaRPr lang="en-US" sz="1300" dirty="0"/>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latin typeface="Calibri" panose="020F0502020204030204" pitchFamily="34" charset="0"/>
                <a:ea typeface="Calibri" panose="020F0502020204030204" pitchFamily="34" charset="0"/>
                <a:cs typeface="Times New Roman" panose="02020603050405020304" pitchFamily="18" charset="0"/>
              </a:rPr>
              <a:t>The SELLER shall make provisions to allow for operation of the PLANT with a reduced capacity during maintenance of any TEX</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latin typeface="Calibri" panose="020F0502020204030204" pitchFamily="34" charset="0"/>
                <a:ea typeface="Calibri" panose="020F0502020204030204" pitchFamily="34" charset="0"/>
                <a:cs typeface="Times New Roman" panose="02020603050405020304" pitchFamily="18" charset="0"/>
              </a:rPr>
              <a:t>The PLANT shall be suitable for continuous operation for periods of up to 8000 hours. Any maintenance required during this time shall be carried out with the PLANT running.</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latin typeface="Calibri" panose="020F0502020204030204" pitchFamily="34" charset="0"/>
                <a:cs typeface="Times New Roman" panose="02020603050405020304" pitchFamily="18" charset="0"/>
              </a:rPr>
              <a:t>The SELLER shall furnish a maintainability plan for the PLANT.</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latin typeface="Calibri" panose="020F0502020204030204" pitchFamily="34" charset="0"/>
                <a:cs typeface="Times New Roman" panose="02020603050405020304" pitchFamily="18" charset="0"/>
              </a:rPr>
              <a:t>The maintainability plan shall include but is not limited to a table of scheduled maintenance that is deemed necessary to maintain the PLANT system in a high state of reliability.</a:t>
            </a:r>
          </a:p>
          <a:p>
            <a:pPr marL="800100" lvl="1" indent="-342900" algn="just">
              <a:lnSpc>
                <a:spcPct val="150000"/>
              </a:lnSpc>
              <a:spcBef>
                <a:spcPts val="0"/>
              </a:spcBef>
              <a:spcAft>
                <a:spcPts val="0"/>
              </a:spcAft>
              <a:buFont typeface="Symbol" panose="05050102010706020507" pitchFamily="18" charset="2"/>
              <a:buChar char=""/>
              <a:tabLst>
                <a:tab pos="1143000" algn="l"/>
              </a:tabLst>
            </a:pPr>
            <a:r>
              <a:rPr lang="en-US" sz="1300" dirty="0">
                <a:latin typeface="Calibri" panose="020F0502020204030204" pitchFamily="34" charset="0"/>
                <a:cs typeface="Times New Roman" panose="02020603050405020304" pitchFamily="18" charset="0"/>
              </a:rPr>
              <a:t>The expected availability for the PLANT shall be 98% or better. The design shall provide for some redundancy among its components and sub-systems to achieve the mentioned availability. The spares of “critical path” PLANT components shall be accordingly offered by the SELLER along with the proposal.</a:t>
            </a:r>
          </a:p>
        </p:txBody>
      </p:sp>
      <p:sp>
        <p:nvSpPr>
          <p:cNvPr id="8" name="Rectangle 7">
            <a:extLst>
              <a:ext uri="{FF2B5EF4-FFF2-40B4-BE49-F238E27FC236}">
                <a16:creationId xmlns:a16="http://schemas.microsoft.com/office/drawing/2014/main" id="{E990B24E-92C6-4213-AD26-206A7F6684B1}"/>
              </a:ext>
            </a:extLst>
          </p:cNvPr>
          <p:cNvSpPr/>
          <p:nvPr/>
        </p:nvSpPr>
        <p:spPr>
          <a:xfrm>
            <a:off x="581030" y="3426368"/>
            <a:ext cx="10391770" cy="297968"/>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9FF722-E48F-410D-BFA7-DAA5A7688AE3}"/>
              </a:ext>
            </a:extLst>
          </p:cNvPr>
          <p:cNvSpPr/>
          <p:nvPr/>
        </p:nvSpPr>
        <p:spPr>
          <a:xfrm>
            <a:off x="581029" y="4300746"/>
            <a:ext cx="11197001" cy="523254"/>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39F1C1-36C3-4DCB-804E-42E99276574A}"/>
              </a:ext>
            </a:extLst>
          </p:cNvPr>
          <p:cNvSpPr/>
          <p:nvPr/>
        </p:nvSpPr>
        <p:spPr>
          <a:xfrm>
            <a:off x="581028" y="4874401"/>
            <a:ext cx="11197001" cy="895950"/>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4216C4-E8B3-41F4-88FD-F11DFC856E56}"/>
              </a:ext>
            </a:extLst>
          </p:cNvPr>
          <p:cNvSpPr/>
          <p:nvPr/>
        </p:nvSpPr>
        <p:spPr>
          <a:xfrm>
            <a:off x="581029" y="5825080"/>
            <a:ext cx="11196999" cy="510919"/>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1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701828-8127-F348-BF54-E1DCD4BF0F52}"/>
              </a:ext>
            </a:extLst>
          </p:cNvPr>
          <p:cNvSpPr>
            <a:spLocks noGrp="1"/>
          </p:cNvSpPr>
          <p:nvPr>
            <p:ph idx="1"/>
          </p:nvPr>
        </p:nvSpPr>
        <p:spPr>
          <a:xfrm>
            <a:off x="304800" y="793756"/>
            <a:ext cx="11318449" cy="5322921"/>
          </a:xfrm>
        </p:spPr>
        <p:txBody>
          <a:bodyPr/>
          <a:lstStyle/>
          <a:p>
            <a:r>
              <a:rPr lang="en-US" sz="1800" dirty="0">
                <a:latin typeface="Arial" panose="020B0604020202020204" pitchFamily="34" charset="0"/>
                <a:ea typeface="Arial" panose="020B0604020202020204" pitchFamily="34" charset="0"/>
                <a:cs typeface="Times New Roman" panose="02020603050405020304" pitchFamily="18" charset="0"/>
              </a:rPr>
              <a:t>Cryogenic Plant Availability Analysis was revised with CSI configuration (</a:t>
            </a:r>
            <a:r>
              <a:rPr lang="en-US" sz="1800" dirty="0">
                <a:latin typeface="Arial" panose="020B0604020202020204" pitchFamily="34" charset="0"/>
                <a:ea typeface="Arial" panose="020B0604020202020204" pitchFamily="34" charset="0"/>
                <a:cs typeface="Times New Roman" panose="02020603050405020304" pitchFamily="18" charset="0"/>
                <a:hlinkClick r:id="rId2"/>
              </a:rPr>
              <a:t>ED0010630</a:t>
            </a:r>
            <a:r>
              <a:rPr lang="en-US" sz="1800" dirty="0">
                <a:latin typeface="Arial" panose="020B0604020202020204" pitchFamily="34" charset="0"/>
                <a:ea typeface="Arial" panose="020B0604020202020204" pitchFamily="34" charset="0"/>
                <a:cs typeface="Times New Roman" panose="02020603050405020304" pitchFamily="18" charset="0"/>
              </a:rPr>
              <a:t>) and will be updated throughout contract.</a:t>
            </a:r>
            <a:endParaRPr lang="en-US" sz="1800"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spcBef>
                <a:spcPts val="1776"/>
              </a:spcBef>
            </a:pPr>
            <a:r>
              <a:rPr lang="en-US" sz="1800" dirty="0">
                <a:latin typeface="Arial" panose="020B0604020202020204" pitchFamily="34" charset="0"/>
                <a:cs typeface="Times New Roman" panose="02020603050405020304" pitchFamily="18" charset="0"/>
              </a:rPr>
              <a:t>Warm compressor station will in-effect have a redundant compressor at reduced capacity modes</a:t>
            </a:r>
          </a:p>
          <a:p>
            <a:pPr lvl="1">
              <a:spcBef>
                <a:spcPts val="1776"/>
              </a:spcBef>
            </a:pPr>
            <a:r>
              <a:rPr lang="en-US" sz="1733" dirty="0">
                <a:latin typeface="Arial" panose="020B0604020202020204" pitchFamily="34" charset="0"/>
                <a:cs typeface="Times New Roman" panose="02020603050405020304" pitchFamily="18" charset="0"/>
              </a:rPr>
              <a:t>2 x HP Compressors </a:t>
            </a:r>
            <a:r>
              <a:rPr lang="en-US" sz="1733" dirty="0">
                <a:latin typeface="Arial" panose="020B0604020202020204" pitchFamily="34" charset="0"/>
                <a:cs typeface="Times New Roman" panose="02020603050405020304" pitchFamily="18" charset="0"/>
                <a:sym typeface="Wingdings" panose="05000000000000000000" pitchFamily="2" charset="2"/>
              </a:rPr>
              <a:t> </a:t>
            </a:r>
            <a:r>
              <a:rPr lang="en-US" sz="1733" i="1" dirty="0">
                <a:latin typeface="Arial" panose="020B0604020202020204" pitchFamily="34" charset="0"/>
                <a:cs typeface="Times New Roman" panose="02020603050405020304" pitchFamily="18" charset="0"/>
                <a:sym typeface="Wingdings" panose="05000000000000000000" pitchFamily="2" charset="2"/>
              </a:rPr>
              <a:t>Can maintain reduced capacity mode with 1 HP compressor</a:t>
            </a:r>
          </a:p>
          <a:p>
            <a:pPr lvl="1">
              <a:spcBef>
                <a:spcPts val="1776"/>
              </a:spcBef>
            </a:pPr>
            <a:r>
              <a:rPr lang="en-US" sz="1733" dirty="0">
                <a:latin typeface="Arial" panose="020B0604020202020204" pitchFamily="34" charset="0"/>
                <a:cs typeface="Times New Roman" panose="02020603050405020304" pitchFamily="18" charset="0"/>
                <a:sym typeface="Wingdings" panose="05000000000000000000" pitchFamily="2" charset="2"/>
              </a:rPr>
              <a:t>1 x LP Compressor </a:t>
            </a:r>
          </a:p>
          <a:p>
            <a:pPr lvl="1">
              <a:spcBef>
                <a:spcPts val="1776"/>
              </a:spcBef>
            </a:pPr>
            <a:r>
              <a:rPr lang="en-US" sz="1733" dirty="0">
                <a:latin typeface="Arial" panose="020B0604020202020204" pitchFamily="34" charset="0"/>
                <a:cs typeface="Times New Roman" panose="02020603050405020304" pitchFamily="18" charset="0"/>
                <a:sym typeface="Wingdings" panose="05000000000000000000" pitchFamily="2" charset="2"/>
              </a:rPr>
              <a:t>1 x VLP Compressor </a:t>
            </a:r>
            <a:endParaRPr lang="en-US" sz="1800" dirty="0">
              <a:latin typeface="Arial" panose="020B0604020202020204" pitchFamily="34" charset="0"/>
              <a:cs typeface="Times New Roman" panose="02020603050405020304" pitchFamily="18" charset="0"/>
            </a:endParaRPr>
          </a:p>
          <a:p>
            <a:pPr>
              <a:spcBef>
                <a:spcPts val="1776"/>
              </a:spcBef>
            </a:pPr>
            <a:r>
              <a:rPr lang="en-US" sz="1800" dirty="0">
                <a:latin typeface="Arial" panose="020B0604020202020204" pitchFamily="34" charset="0"/>
                <a:cs typeface="Times New Roman" panose="02020603050405020304" pitchFamily="18" charset="0"/>
              </a:rPr>
              <a:t>Compressor skid designs include redundancy for components requiring most maintenance, e.g., oil pumps, oil filters, enabling corrective and preventative maintenance without bringing down the plant. </a:t>
            </a:r>
          </a:p>
          <a:p>
            <a:pPr marL="0" indent="0">
              <a:buNone/>
            </a:pPr>
            <a:endParaRPr lang="en-US" dirty="0"/>
          </a:p>
        </p:txBody>
      </p:sp>
      <p:sp>
        <p:nvSpPr>
          <p:cNvPr id="6" name="Slide Number Placeholder 5">
            <a:extLst>
              <a:ext uri="{FF2B5EF4-FFF2-40B4-BE49-F238E27FC236}">
                <a16:creationId xmlns:a16="http://schemas.microsoft.com/office/drawing/2014/main" id="{AC215F86-DACF-5048-A81C-E927E9CDFBF6}"/>
              </a:ext>
            </a:extLst>
          </p:cNvPr>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sp>
        <p:nvSpPr>
          <p:cNvPr id="12" name="Title 2">
            <a:extLst>
              <a:ext uri="{FF2B5EF4-FFF2-40B4-BE49-F238E27FC236}">
                <a16:creationId xmlns:a16="http://schemas.microsoft.com/office/drawing/2014/main" id="{7EA87826-4FAD-E84D-9ED4-91884FF5D5D7}"/>
              </a:ext>
            </a:extLst>
          </p:cNvPr>
          <p:cNvSpPr>
            <a:spLocks noGrp="1"/>
          </p:cNvSpPr>
          <p:nvPr>
            <p:ph type="title"/>
          </p:nvPr>
        </p:nvSpPr>
        <p:spPr>
          <a:xfrm>
            <a:off x="304800" y="251752"/>
            <a:ext cx="11582400" cy="427877"/>
          </a:xfrm>
        </p:spPr>
        <p:txBody>
          <a:bodyPr/>
          <a:lstStyle/>
          <a:p>
            <a:r>
              <a:rPr lang="en-US" sz="3000" dirty="0">
                <a:sym typeface="Wingdings" pitchFamily="2" charset="2"/>
              </a:rPr>
              <a:t>Preliminary Availability Analysis - Cryoplant</a:t>
            </a:r>
            <a:endParaRPr lang="en-US" sz="3000" dirty="0"/>
          </a:p>
        </p:txBody>
      </p:sp>
      <p:sp>
        <p:nvSpPr>
          <p:cNvPr id="3" name="Right Brace 2">
            <a:extLst>
              <a:ext uri="{FF2B5EF4-FFF2-40B4-BE49-F238E27FC236}">
                <a16:creationId xmlns:a16="http://schemas.microsoft.com/office/drawing/2014/main" id="{D8F38229-2DF5-4746-AB8F-8F4BCE64D02D}"/>
              </a:ext>
            </a:extLst>
          </p:cNvPr>
          <p:cNvSpPr/>
          <p:nvPr/>
        </p:nvSpPr>
        <p:spPr>
          <a:xfrm>
            <a:off x="3140887" y="2656364"/>
            <a:ext cx="230587" cy="604299"/>
          </a:xfrm>
          <a:prstGeom prst="rightBrace">
            <a:avLst>
              <a:gd name="adj1" fmla="val 41038"/>
              <a:gd name="adj2" fmla="val 50000"/>
            </a:avLst>
          </a:prstGeom>
          <a:noFill/>
          <a:ln w="2222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64552D54-1530-4C52-9EC1-C4C3335D9B1D}"/>
              </a:ext>
            </a:extLst>
          </p:cNvPr>
          <p:cNvSpPr txBox="1"/>
          <p:nvPr/>
        </p:nvSpPr>
        <p:spPr>
          <a:xfrm>
            <a:off x="3440782" y="2760379"/>
            <a:ext cx="8691217" cy="358560"/>
          </a:xfrm>
          <a:prstGeom prst="rect">
            <a:avLst/>
          </a:prstGeom>
          <a:noFill/>
        </p:spPr>
        <p:txBody>
          <a:bodyPr wrap="square" rtlCol="0">
            <a:spAutoFit/>
          </a:bodyPr>
          <a:lstStyle/>
          <a:p>
            <a:r>
              <a:rPr lang="en-US" sz="1730" i="1" dirty="0">
                <a:solidFill>
                  <a:srgbClr val="505050"/>
                </a:solidFill>
                <a:latin typeface="+mj-lt"/>
              </a:rPr>
              <a:t>Can maintain reduced 4.5K capacity mode if either LP or VLP drops out</a:t>
            </a:r>
          </a:p>
        </p:txBody>
      </p:sp>
      <p:pic>
        <p:nvPicPr>
          <p:cNvPr id="5" name="Picture 4">
            <a:extLst>
              <a:ext uri="{FF2B5EF4-FFF2-40B4-BE49-F238E27FC236}">
                <a16:creationId xmlns:a16="http://schemas.microsoft.com/office/drawing/2014/main" id="{DD135863-BE48-4A7B-9C5C-0BB9AE351CCB}"/>
              </a:ext>
            </a:extLst>
          </p:cNvPr>
          <p:cNvPicPr>
            <a:picLocks noChangeAspect="1"/>
          </p:cNvPicPr>
          <p:nvPr/>
        </p:nvPicPr>
        <p:blipFill>
          <a:blip r:embed="rId3"/>
          <a:stretch>
            <a:fillRect/>
          </a:stretch>
        </p:blipFill>
        <p:spPr>
          <a:xfrm>
            <a:off x="3140887" y="4170458"/>
            <a:ext cx="5479699" cy="2058461"/>
          </a:xfrm>
          <a:prstGeom prst="rect">
            <a:avLst/>
          </a:prstGeom>
        </p:spPr>
      </p:pic>
    </p:spTree>
    <p:extLst>
      <p:ext uri="{BB962C8B-B14F-4D97-AF65-F5344CB8AC3E}">
        <p14:creationId xmlns:p14="http://schemas.microsoft.com/office/powerpoint/2010/main" val="180052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DF4A470-CE40-4A69-AAF1-39D93899A386}"/>
                  </a:ext>
                </a:extLst>
              </p:cNvPr>
              <p:cNvSpPr>
                <a:spLocks noGrp="1"/>
              </p:cNvSpPr>
              <p:nvPr>
                <p:ph idx="1"/>
              </p:nvPr>
            </p:nvSpPr>
            <p:spPr>
              <a:xfrm>
                <a:off x="304805" y="899318"/>
                <a:ext cx="11676663" cy="5299882"/>
              </a:xfrm>
            </p:spPr>
            <p:txBody>
              <a:bodyPr/>
              <a:lstStyle/>
              <a:p>
                <a:r>
                  <a:rPr lang="en-US" sz="2000" dirty="0"/>
                  <a:t>The predicted </a:t>
                </a:r>
                <a:r>
                  <a:rPr lang="en-US" sz="2000" i="1" dirty="0" err="1"/>
                  <a:t>cryoplant</a:t>
                </a:r>
                <a:r>
                  <a:rPr lang="en-US" sz="2000" dirty="0"/>
                  <a:t> availability is determined by first identifying the critical components.</a:t>
                </a:r>
              </a:p>
              <a:p>
                <a:r>
                  <a:rPr lang="en-US" sz="2000" dirty="0"/>
                  <a:t>Critical components are defined as: </a:t>
                </a:r>
                <a:r>
                  <a:rPr lang="en-US" sz="2000" i="1" dirty="0"/>
                  <a:t>The failed component will lead to a Cryoplant trip</a:t>
                </a:r>
                <a:r>
                  <a:rPr lang="en-US" sz="2000" dirty="0"/>
                  <a:t>. </a:t>
                </a:r>
              </a:p>
              <a:p>
                <a:r>
                  <a:rPr lang="en-US" sz="2000" dirty="0"/>
                  <a:t>The average availability of a component can be calculated as:</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𝑀𝑇𝑇𝐹</m:t>
                        </m:r>
                      </m:num>
                      <m:den>
                        <m:r>
                          <a:rPr lang="en-US" i="1">
                            <a:latin typeface="Cambria Math" panose="02040503050406030204" pitchFamily="18" charset="0"/>
                          </a:rPr>
                          <m:t>𝑀𝑇𝑇𝐹</m:t>
                        </m:r>
                        <m:r>
                          <a:rPr lang="en-US" i="1">
                            <a:latin typeface="Cambria Math" panose="02040503050406030204" pitchFamily="18" charset="0"/>
                          </a:rPr>
                          <m:t>+</m:t>
                        </m:r>
                        <m:r>
                          <a:rPr lang="en-US" i="1">
                            <a:latin typeface="Cambria Math" panose="02040503050406030204" pitchFamily="18" charset="0"/>
                          </a:rPr>
                          <m:t>𝑀𝑇𝑇𝑅</m:t>
                        </m:r>
                      </m:den>
                    </m:f>
                  </m:oMath>
                </a14:m>
                <a:r>
                  <a:rPr lang="en-US" dirty="0"/>
                  <a:t> </a:t>
                </a:r>
              </a:p>
              <a:p>
                <a:pPr marL="0" indent="0" algn="ctr">
                  <a:buNone/>
                </a:pPr>
                <a:r>
                  <a:rPr lang="en-US" sz="1400" i="1" dirty="0"/>
                  <a:t>MTTF</a:t>
                </a:r>
                <a:r>
                  <a:rPr lang="en-US" sz="1400" dirty="0"/>
                  <a:t> (mean time to failure) denotes the mean functioning time of the item, and </a:t>
                </a:r>
              </a:p>
              <a:p>
                <a:pPr marL="0" indent="0" algn="ctr">
                  <a:buNone/>
                </a:pPr>
                <a:r>
                  <a:rPr lang="en-US" sz="1400" i="1" dirty="0"/>
                  <a:t>MTTR</a:t>
                </a:r>
                <a:r>
                  <a:rPr lang="en-US" sz="1400" dirty="0"/>
                  <a:t> (mean time to repair) denotes the mean downtime after a failure</a:t>
                </a:r>
                <a:endParaRPr lang="en-US" sz="1200" dirty="0"/>
              </a:p>
              <a:p>
                <a:r>
                  <a:rPr lang="en-US" sz="2000" dirty="0"/>
                  <a:t>MTTR doesn’t include recovery time </a:t>
                </a:r>
              </a:p>
              <a:p>
                <a:r>
                  <a:rPr lang="en-US" sz="2000" dirty="0"/>
                  <a:t>The analysis doesn’t include auxiliary equipment (power, water, air)</a:t>
                </a:r>
              </a:p>
              <a:p>
                <a:r>
                  <a:rPr lang="en-US" sz="2000" dirty="0"/>
                  <a:t>The system availability for x critical components is calculated as: </a:t>
                </a:r>
              </a:p>
              <a:p>
                <a:pPr marL="0" indent="0" algn="ctr">
                  <a:buNone/>
                </a:pPr>
                <a14:m>
                  <m:oMath xmlns:m="http://schemas.openxmlformats.org/officeDocument/2006/math">
                    <m:nary>
                      <m:naryPr>
                        <m:chr m:val="∏"/>
                        <m:limLoc m:val="undOvr"/>
                        <m:ctrlPr>
                          <a:rPr lang="en-US" b="1" i="1">
                            <a:latin typeface="Cambria Math" panose="02040503050406030204" pitchFamily="18" charset="0"/>
                          </a:rPr>
                        </m:ctrlPr>
                      </m:naryPr>
                      <m:sub>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𝒙</m:t>
                        </m:r>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𝑛</m:t>
                            </m:r>
                          </m:sub>
                        </m:sSub>
                      </m:e>
                    </m:nary>
                  </m:oMath>
                </a14:m>
                <a:r>
                  <a:rPr lang="en-US" b="1" dirty="0"/>
                  <a:t> </a:t>
                </a:r>
              </a:p>
              <a:p>
                <a:endParaRPr lang="en-US" sz="1000" dirty="0"/>
              </a:p>
              <a:p>
                <a:r>
                  <a:rPr lang="en-US" sz="2000" dirty="0"/>
                  <a:t>The preliminary list of critical components includes:</a:t>
                </a:r>
              </a:p>
              <a:p>
                <a:pPr lvl="1"/>
                <a:r>
                  <a:rPr lang="en-US" sz="1600" dirty="0"/>
                  <a:t>Compressors		</a:t>
                </a:r>
              </a:p>
              <a:p>
                <a:pPr lvl="1"/>
                <a:r>
                  <a:rPr lang="en-US" sz="1600" dirty="0"/>
                  <a:t>Cold Compressors</a:t>
                </a:r>
              </a:p>
              <a:p>
                <a:pPr lvl="1"/>
                <a:r>
                  <a:rPr lang="en-US" sz="1600" dirty="0"/>
                  <a:t>Turbo-expanders</a:t>
                </a:r>
              </a:p>
              <a:p>
                <a:pPr lvl="1"/>
                <a:r>
                  <a:rPr lang="en-US" sz="1600" dirty="0"/>
                  <a:t>Heat exchangers</a:t>
                </a:r>
              </a:p>
            </p:txBody>
          </p:sp>
        </mc:Choice>
        <mc:Fallback xmlns="">
          <p:sp>
            <p:nvSpPr>
              <p:cNvPr id="2" name="Content Placeholder 1">
                <a:extLst>
                  <a:ext uri="{FF2B5EF4-FFF2-40B4-BE49-F238E27FC236}">
                    <a16:creationId xmlns:a16="http://schemas.microsoft.com/office/drawing/2014/main" id="{FDF4A470-CE40-4A69-AAF1-39D93899A386}"/>
                  </a:ext>
                </a:extLst>
              </p:cNvPr>
              <p:cNvSpPr>
                <a:spLocks noGrp="1" noRot="1" noChangeAspect="1" noMove="1" noResize="1" noEditPoints="1" noAdjustHandles="1" noChangeArrowheads="1" noChangeShapeType="1" noTextEdit="1"/>
              </p:cNvSpPr>
              <p:nvPr>
                <p:ph idx="1"/>
              </p:nvPr>
            </p:nvSpPr>
            <p:spPr>
              <a:xfrm>
                <a:off x="304805" y="899318"/>
                <a:ext cx="11676663" cy="5299882"/>
              </a:xfrm>
              <a:blipFill>
                <a:blip r:embed="rId2"/>
                <a:stretch>
                  <a:fillRect l="-1253" t="-1381" b="-517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DB419A6-ECAD-49A0-AEAB-66D5F2816BCC}"/>
              </a:ext>
            </a:extLst>
          </p:cNvPr>
          <p:cNvSpPr>
            <a:spLocks noGrp="1"/>
          </p:cNvSpPr>
          <p:nvPr>
            <p:ph type="title"/>
          </p:nvPr>
        </p:nvSpPr>
        <p:spPr/>
        <p:txBody>
          <a:bodyPr/>
          <a:lstStyle/>
          <a:p>
            <a:r>
              <a:rPr lang="en-US" dirty="0"/>
              <a:t>Availability Analysis Continued</a:t>
            </a:r>
          </a:p>
        </p:txBody>
      </p:sp>
      <p:sp>
        <p:nvSpPr>
          <p:cNvPr id="6" name="Slide Number Placeholder 5">
            <a:extLst>
              <a:ext uri="{FF2B5EF4-FFF2-40B4-BE49-F238E27FC236}">
                <a16:creationId xmlns:a16="http://schemas.microsoft.com/office/drawing/2014/main" id="{7B4402B7-6859-4C13-A50A-24934BB91ADB}"/>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8" name="Content Placeholder 1">
            <a:extLst>
              <a:ext uri="{FF2B5EF4-FFF2-40B4-BE49-F238E27FC236}">
                <a16:creationId xmlns:a16="http://schemas.microsoft.com/office/drawing/2014/main" id="{5EB03994-4F56-4063-925A-F8AD95129884}"/>
              </a:ext>
            </a:extLst>
          </p:cNvPr>
          <p:cNvSpPr txBox="1">
            <a:spLocks/>
          </p:cNvSpPr>
          <p:nvPr/>
        </p:nvSpPr>
        <p:spPr>
          <a:xfrm>
            <a:off x="3117599" y="5200291"/>
            <a:ext cx="6840001" cy="1483245"/>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r>
              <a:rPr lang="en-US" sz="1600" dirty="0"/>
              <a:t>Valves required for normal operating and utility modes</a:t>
            </a:r>
          </a:p>
          <a:p>
            <a:pPr lvl="1"/>
            <a:r>
              <a:rPr lang="en-US" sz="1600" dirty="0"/>
              <a:t>Instruments required for normal Cryoplant operation</a:t>
            </a:r>
          </a:p>
          <a:p>
            <a:pPr lvl="1"/>
            <a:r>
              <a:rPr lang="en-US" sz="1600" dirty="0"/>
              <a:t>Controls PLC and modules</a:t>
            </a:r>
          </a:p>
          <a:p>
            <a:pPr lvl="1"/>
            <a:r>
              <a:rPr lang="en-US" sz="1600" dirty="0"/>
              <a:t>80K and 20K Adsorber Beds</a:t>
            </a:r>
          </a:p>
          <a:p>
            <a:pPr lvl="1"/>
            <a:endParaRPr lang="en-US" sz="1800" dirty="0"/>
          </a:p>
        </p:txBody>
      </p:sp>
    </p:spTree>
    <p:extLst>
      <p:ext uri="{BB962C8B-B14F-4D97-AF65-F5344CB8AC3E}">
        <p14:creationId xmlns:p14="http://schemas.microsoft.com/office/powerpoint/2010/main" val="417235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061E2-38F7-4753-9AAD-EF7600E9E263}"/>
              </a:ext>
            </a:extLst>
          </p:cNvPr>
          <p:cNvSpPr>
            <a:spLocks noGrp="1"/>
          </p:cNvSpPr>
          <p:nvPr>
            <p:ph idx="1"/>
          </p:nvPr>
        </p:nvSpPr>
        <p:spPr>
          <a:xfrm>
            <a:off x="304805" y="971552"/>
            <a:ext cx="11563351" cy="3591021"/>
          </a:xfrm>
        </p:spPr>
        <p:txBody>
          <a:bodyPr/>
          <a:lstStyle/>
          <a:p>
            <a:r>
              <a:rPr lang="en-US" dirty="0"/>
              <a:t>A preliminary critical component list was compiled with corresponding MTTF and MTTR</a:t>
            </a:r>
          </a:p>
          <a:p>
            <a:r>
              <a:rPr lang="en-US" dirty="0"/>
              <a:t>Two MTTR values were analyzed:</a:t>
            </a:r>
          </a:p>
          <a:p>
            <a:pPr lvl="1"/>
            <a:r>
              <a:rPr lang="en-US" dirty="0"/>
              <a:t>All spares are on-hand except heat exchangers</a:t>
            </a:r>
          </a:p>
          <a:p>
            <a:pPr lvl="1"/>
            <a:r>
              <a:rPr lang="en-US" dirty="0"/>
              <a:t>No spare compressors (bodies/motors) or heat exchangers</a:t>
            </a:r>
          </a:p>
          <a:p>
            <a:r>
              <a:rPr lang="en-US" dirty="0"/>
              <a:t>Because of the long lead time for some critical components, approximately 6-8 months, this has a significant effect on the MTTR and overall availability</a:t>
            </a:r>
          </a:p>
          <a:p>
            <a:pPr marL="0" indent="0">
              <a:buNone/>
            </a:pPr>
            <a:endParaRPr lang="en-US" dirty="0"/>
          </a:p>
        </p:txBody>
      </p:sp>
      <p:sp>
        <p:nvSpPr>
          <p:cNvPr id="3" name="Title 2">
            <a:extLst>
              <a:ext uri="{FF2B5EF4-FFF2-40B4-BE49-F238E27FC236}">
                <a16:creationId xmlns:a16="http://schemas.microsoft.com/office/drawing/2014/main" id="{6EFDDC42-C2E7-4350-B8F5-B7525A2890B8}"/>
              </a:ext>
            </a:extLst>
          </p:cNvPr>
          <p:cNvSpPr>
            <a:spLocks noGrp="1"/>
          </p:cNvSpPr>
          <p:nvPr>
            <p:ph type="title"/>
          </p:nvPr>
        </p:nvSpPr>
        <p:spPr/>
        <p:txBody>
          <a:bodyPr/>
          <a:lstStyle/>
          <a:p>
            <a:r>
              <a:rPr lang="en-US" dirty="0"/>
              <a:t>Availability Analysis Continued</a:t>
            </a:r>
          </a:p>
        </p:txBody>
      </p:sp>
      <p:sp>
        <p:nvSpPr>
          <p:cNvPr id="6" name="Slide Number Placeholder 5">
            <a:extLst>
              <a:ext uri="{FF2B5EF4-FFF2-40B4-BE49-F238E27FC236}">
                <a16:creationId xmlns:a16="http://schemas.microsoft.com/office/drawing/2014/main" id="{86EAFCD9-8740-4E16-AA2F-922EBBDDA483}"/>
              </a:ext>
            </a:extLst>
          </p:cNvPr>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graphicFrame>
        <p:nvGraphicFramePr>
          <p:cNvPr id="7" name="Table 6">
            <a:extLst>
              <a:ext uri="{FF2B5EF4-FFF2-40B4-BE49-F238E27FC236}">
                <a16:creationId xmlns:a16="http://schemas.microsoft.com/office/drawing/2014/main" id="{8FEAFEF7-8D38-4E24-8AB9-454E90EB962D}"/>
              </a:ext>
            </a:extLst>
          </p:cNvPr>
          <p:cNvGraphicFramePr>
            <a:graphicFrameLocks noGrp="1"/>
          </p:cNvGraphicFramePr>
          <p:nvPr>
            <p:extLst>
              <p:ext uri="{D42A27DB-BD31-4B8C-83A1-F6EECF244321}">
                <p14:modId xmlns:p14="http://schemas.microsoft.com/office/powerpoint/2010/main" val="3031243862"/>
              </p:ext>
            </p:extLst>
          </p:nvPr>
        </p:nvGraphicFramePr>
        <p:xfrm>
          <a:off x="3457912" y="4086211"/>
          <a:ext cx="4459119" cy="1536569"/>
        </p:xfrm>
        <a:graphic>
          <a:graphicData uri="http://schemas.openxmlformats.org/drawingml/2006/table">
            <a:tbl>
              <a:tblPr firstRow="1" firstCol="1" bandRow="1">
                <a:tableStyleId>{5C22544A-7EE6-4342-B048-85BDC9FD1C3A}</a:tableStyleId>
              </a:tblPr>
              <a:tblGrid>
                <a:gridCol w="2243820">
                  <a:extLst>
                    <a:ext uri="{9D8B030D-6E8A-4147-A177-3AD203B41FA5}">
                      <a16:colId xmlns:a16="http://schemas.microsoft.com/office/drawing/2014/main" val="1124039990"/>
                    </a:ext>
                  </a:extLst>
                </a:gridCol>
                <a:gridCol w="2215299">
                  <a:extLst>
                    <a:ext uri="{9D8B030D-6E8A-4147-A177-3AD203B41FA5}">
                      <a16:colId xmlns:a16="http://schemas.microsoft.com/office/drawing/2014/main" val="1814910584"/>
                    </a:ext>
                  </a:extLst>
                </a:gridCol>
              </a:tblGrid>
              <a:tr h="370621">
                <a:tc gridSpan="2">
                  <a:txBody>
                    <a:bodyPr/>
                    <a:lstStyle/>
                    <a:p>
                      <a:pPr marL="0" marR="0" algn="ctr">
                        <a:lnSpc>
                          <a:spcPct val="107000"/>
                        </a:lnSpc>
                        <a:spcBef>
                          <a:spcPts val="0"/>
                        </a:spcBef>
                        <a:spcAft>
                          <a:spcPts val="0"/>
                        </a:spcAft>
                      </a:pPr>
                      <a:r>
                        <a:rPr lang="en-US" sz="1600" dirty="0">
                          <a:effectLst/>
                        </a:rPr>
                        <a:t>System Availability</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98417" marR="98417" marT="49209" marB="49209" anchor="ctr"/>
                </a:tc>
                <a:tc hMerge="1">
                  <a:txBody>
                    <a:bodyPr/>
                    <a:lstStyle/>
                    <a:p>
                      <a:endParaRPr lang="en-US"/>
                    </a:p>
                  </a:txBody>
                  <a:tcPr/>
                </a:tc>
                <a:extLst>
                  <a:ext uri="{0D108BD9-81ED-4DB2-BD59-A6C34878D82A}">
                    <a16:rowId xmlns:a16="http://schemas.microsoft.com/office/drawing/2014/main" val="73670548"/>
                  </a:ext>
                </a:extLst>
              </a:tr>
              <a:tr h="582974">
                <a:tc>
                  <a:txBody>
                    <a:bodyPr/>
                    <a:lstStyle/>
                    <a:p>
                      <a:pPr marL="0" marR="0" algn="ctr">
                        <a:lnSpc>
                          <a:spcPct val="107000"/>
                        </a:lnSpc>
                        <a:spcBef>
                          <a:spcPts val="0"/>
                        </a:spcBef>
                        <a:spcAft>
                          <a:spcPts val="0"/>
                        </a:spcAft>
                      </a:pPr>
                      <a:r>
                        <a:rPr lang="en-US" sz="1600" dirty="0">
                          <a:effectLst/>
                        </a:rPr>
                        <a:t>w/ Spares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90461" marR="90461" marT="0" marB="0" anchor="ctr"/>
                </a:tc>
                <a:tc>
                  <a:txBody>
                    <a:bodyPr/>
                    <a:lstStyle/>
                    <a:p>
                      <a:pPr marL="0" marR="0" algn="ctr">
                        <a:lnSpc>
                          <a:spcPct val="107000"/>
                        </a:lnSpc>
                        <a:spcBef>
                          <a:spcPts val="0"/>
                        </a:spcBef>
                        <a:spcAft>
                          <a:spcPts val="0"/>
                        </a:spcAft>
                      </a:pPr>
                      <a:r>
                        <a:rPr lang="en-US" sz="1600" dirty="0">
                          <a:effectLst/>
                        </a:rPr>
                        <a:t>98.9%</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90461" marR="90461" marT="0" marB="0" anchor="ctr"/>
                </a:tc>
                <a:extLst>
                  <a:ext uri="{0D108BD9-81ED-4DB2-BD59-A6C34878D82A}">
                    <a16:rowId xmlns:a16="http://schemas.microsoft.com/office/drawing/2014/main" val="4230493249"/>
                  </a:ext>
                </a:extLst>
              </a:tr>
              <a:tr h="582974">
                <a:tc>
                  <a:txBody>
                    <a:bodyPr/>
                    <a:lstStyle/>
                    <a:p>
                      <a:pPr marL="0" marR="0" algn="ctr">
                        <a:lnSpc>
                          <a:spcPct val="107000"/>
                        </a:lnSpc>
                        <a:spcBef>
                          <a:spcPts val="0"/>
                        </a:spcBef>
                        <a:spcAft>
                          <a:spcPts val="0"/>
                        </a:spcAft>
                      </a:pPr>
                      <a:r>
                        <a:rPr lang="en-US" sz="1600" dirty="0">
                          <a:effectLst/>
                        </a:rPr>
                        <a:t>w/o Comp Spares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90461" marR="90461" marT="0" marB="0" anchor="ctr"/>
                </a:tc>
                <a:tc>
                  <a:txBody>
                    <a:bodyPr/>
                    <a:lstStyle/>
                    <a:p>
                      <a:pPr marL="0" marR="0" algn="ctr">
                        <a:lnSpc>
                          <a:spcPct val="107000"/>
                        </a:lnSpc>
                        <a:spcBef>
                          <a:spcPts val="0"/>
                        </a:spcBef>
                        <a:spcAft>
                          <a:spcPts val="0"/>
                        </a:spcAft>
                      </a:pPr>
                      <a:r>
                        <a:rPr lang="en-US" sz="1600" dirty="0">
                          <a:effectLst/>
                        </a:rPr>
                        <a:t>78.1%</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90461" marR="90461" marT="0" marB="0" anchor="ctr"/>
                </a:tc>
                <a:extLst>
                  <a:ext uri="{0D108BD9-81ED-4DB2-BD59-A6C34878D82A}">
                    <a16:rowId xmlns:a16="http://schemas.microsoft.com/office/drawing/2014/main" val="1471299121"/>
                  </a:ext>
                </a:extLst>
              </a:tr>
            </a:tbl>
          </a:graphicData>
        </a:graphic>
      </p:graphicFrame>
      <p:sp>
        <p:nvSpPr>
          <p:cNvPr id="8" name="TextBox 7">
            <a:extLst>
              <a:ext uri="{FF2B5EF4-FFF2-40B4-BE49-F238E27FC236}">
                <a16:creationId xmlns:a16="http://schemas.microsoft.com/office/drawing/2014/main" id="{DC890BB5-3E8F-404B-AF8B-622F488B0027}"/>
              </a:ext>
            </a:extLst>
          </p:cNvPr>
          <p:cNvSpPr txBox="1"/>
          <p:nvPr/>
        </p:nvSpPr>
        <p:spPr>
          <a:xfrm>
            <a:off x="8356725" y="4943219"/>
            <a:ext cx="3157980" cy="707886"/>
          </a:xfrm>
          <a:prstGeom prst="rect">
            <a:avLst/>
          </a:prstGeom>
          <a:noFill/>
        </p:spPr>
        <p:txBody>
          <a:bodyPr wrap="square" rtlCol="0">
            <a:spAutoFit/>
          </a:bodyPr>
          <a:lstStyle/>
          <a:p>
            <a:r>
              <a:rPr lang="en-US" sz="2000" i="1" dirty="0">
                <a:solidFill>
                  <a:srgbClr val="FF0000"/>
                </a:solidFill>
                <a:sym typeface="Wingdings" panose="05000000000000000000" pitchFamily="2" charset="2"/>
              </a:rPr>
              <a:t>Spare compressor bodies and motors are needed!</a:t>
            </a:r>
            <a:endParaRPr lang="en-US" sz="2000" i="1" dirty="0">
              <a:solidFill>
                <a:srgbClr val="FF0000"/>
              </a:solidFill>
            </a:endParaRPr>
          </a:p>
        </p:txBody>
      </p:sp>
      <p:cxnSp>
        <p:nvCxnSpPr>
          <p:cNvPr id="10" name="Straight Arrow Connector 9">
            <a:extLst>
              <a:ext uri="{FF2B5EF4-FFF2-40B4-BE49-F238E27FC236}">
                <a16:creationId xmlns:a16="http://schemas.microsoft.com/office/drawing/2014/main" id="{02F93982-6230-456E-9860-DA3B2200E5AD}"/>
              </a:ext>
            </a:extLst>
          </p:cNvPr>
          <p:cNvCxnSpPr>
            <a:endCxn id="8" idx="1"/>
          </p:cNvCxnSpPr>
          <p:nvPr/>
        </p:nvCxnSpPr>
        <p:spPr>
          <a:xfrm>
            <a:off x="8001872" y="5296964"/>
            <a:ext cx="354853" cy="198"/>
          </a:xfrm>
          <a:prstGeom prst="straightConnector1">
            <a:avLst/>
          </a:prstGeom>
          <a:ln w="444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83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7E2816-4BA9-40F9-B0AA-F2B8B4CB97A4}"/>
              </a:ext>
            </a:extLst>
          </p:cNvPr>
          <p:cNvSpPr>
            <a:spLocks noGrp="1"/>
          </p:cNvSpPr>
          <p:nvPr>
            <p:ph idx="1"/>
          </p:nvPr>
        </p:nvSpPr>
        <p:spPr/>
        <p:txBody>
          <a:bodyPr/>
          <a:lstStyle/>
          <a:p>
            <a:r>
              <a:rPr lang="en-US" dirty="0"/>
              <a:t>High Voltage Maintenance</a:t>
            </a:r>
          </a:p>
          <a:p>
            <a:pPr lvl="1"/>
            <a:r>
              <a:rPr lang="en-US" dirty="0"/>
              <a:t>4160 V Transformers – Redundant Transformers with dual feeds allow maintenance without impacting Cryoplant reduced capacity operations.</a:t>
            </a:r>
          </a:p>
          <a:p>
            <a:pPr lvl="1"/>
            <a:r>
              <a:rPr lang="en-US" dirty="0"/>
              <a:t>480 V Transformer – Dual feeds and back-up generator allows maintenance without impacting the Cryoplant operation</a:t>
            </a:r>
          </a:p>
          <a:p>
            <a:pPr lvl="1"/>
            <a:r>
              <a:rPr lang="en-US" dirty="0"/>
              <a:t>Switchgear – Requires yearly maintenance ~8-10 </a:t>
            </a:r>
            <a:r>
              <a:rPr lang="en-US" dirty="0" err="1"/>
              <a:t>hr</a:t>
            </a:r>
            <a:r>
              <a:rPr lang="en-US" dirty="0"/>
              <a:t> shutdown of Cryoplant</a:t>
            </a:r>
          </a:p>
          <a:p>
            <a:r>
              <a:rPr lang="en-US" dirty="0"/>
              <a:t>Cooling Water System</a:t>
            </a:r>
          </a:p>
          <a:p>
            <a:pPr lvl="1"/>
            <a:r>
              <a:rPr lang="en-US" dirty="0"/>
              <a:t>Heat Exchanger cleaning and pump maintenance - ~8-10 </a:t>
            </a:r>
            <a:r>
              <a:rPr lang="en-US" dirty="0" err="1"/>
              <a:t>hr</a:t>
            </a:r>
            <a:r>
              <a:rPr lang="en-US" dirty="0"/>
              <a:t> shutdown of Cryoplant</a:t>
            </a:r>
          </a:p>
          <a:p>
            <a:r>
              <a:rPr lang="en-US" dirty="0"/>
              <a:t>Air Compressors and Dryers</a:t>
            </a:r>
          </a:p>
          <a:p>
            <a:pPr lvl="1"/>
            <a:r>
              <a:rPr lang="en-US" dirty="0"/>
              <a:t>Two fully redundant systems will allow maintenance without impacting Cryoplant operations</a:t>
            </a:r>
          </a:p>
          <a:p>
            <a:endParaRPr lang="en-US" dirty="0"/>
          </a:p>
        </p:txBody>
      </p:sp>
      <p:sp>
        <p:nvSpPr>
          <p:cNvPr id="3" name="Title 2">
            <a:extLst>
              <a:ext uri="{FF2B5EF4-FFF2-40B4-BE49-F238E27FC236}">
                <a16:creationId xmlns:a16="http://schemas.microsoft.com/office/drawing/2014/main" id="{6EDA5579-12D5-4B76-89F7-C4FEA900FEE7}"/>
              </a:ext>
            </a:extLst>
          </p:cNvPr>
          <p:cNvSpPr>
            <a:spLocks noGrp="1"/>
          </p:cNvSpPr>
          <p:nvPr>
            <p:ph type="title"/>
          </p:nvPr>
        </p:nvSpPr>
        <p:spPr/>
        <p:txBody>
          <a:bodyPr/>
          <a:lstStyle/>
          <a:p>
            <a:r>
              <a:rPr lang="en-US" dirty="0"/>
              <a:t>Utility Maintenance Impacts</a:t>
            </a:r>
          </a:p>
        </p:txBody>
      </p:sp>
      <p:sp>
        <p:nvSpPr>
          <p:cNvPr id="6" name="Slide Number Placeholder 5">
            <a:extLst>
              <a:ext uri="{FF2B5EF4-FFF2-40B4-BE49-F238E27FC236}">
                <a16:creationId xmlns:a16="http://schemas.microsoft.com/office/drawing/2014/main" id="{6B8CC3FA-08CA-4DD2-A4C8-D084C137005F}"/>
              </a:ext>
            </a:extLst>
          </p:cNvPr>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97143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DAF9E-5FD5-4533-AA58-6BEE0206A63E}"/>
              </a:ext>
            </a:extLst>
          </p:cNvPr>
          <p:cNvSpPr>
            <a:spLocks noGrp="1"/>
          </p:cNvSpPr>
          <p:nvPr>
            <p:ph idx="1"/>
          </p:nvPr>
        </p:nvSpPr>
        <p:spPr>
          <a:xfrm>
            <a:off x="304800" y="827552"/>
            <a:ext cx="11563351" cy="1994847"/>
          </a:xfrm>
        </p:spPr>
        <p:txBody>
          <a:bodyPr/>
          <a:lstStyle/>
          <a:p>
            <a:r>
              <a:rPr lang="en-US" dirty="0"/>
              <a:t>Cryoplant vendor will provide a detailed maintenance plan, including recommended preventative maintenance schedules, spare parts list, maintenance procedures and recommend inspections.</a:t>
            </a:r>
          </a:p>
          <a:p>
            <a:r>
              <a:rPr lang="en-US" dirty="0"/>
              <a:t>Majority but not all preventive maintenance plan is related to the compressor system and typically performed during ~8-12 week yearly shutdown. </a:t>
            </a:r>
          </a:p>
        </p:txBody>
      </p:sp>
      <p:sp>
        <p:nvSpPr>
          <p:cNvPr id="3" name="Title 2">
            <a:extLst>
              <a:ext uri="{FF2B5EF4-FFF2-40B4-BE49-F238E27FC236}">
                <a16:creationId xmlns:a16="http://schemas.microsoft.com/office/drawing/2014/main" id="{10A81700-0710-4A8F-8936-1390BB485949}"/>
              </a:ext>
            </a:extLst>
          </p:cNvPr>
          <p:cNvSpPr>
            <a:spLocks noGrp="1"/>
          </p:cNvSpPr>
          <p:nvPr>
            <p:ph type="title"/>
          </p:nvPr>
        </p:nvSpPr>
        <p:spPr/>
        <p:txBody>
          <a:bodyPr/>
          <a:lstStyle/>
          <a:p>
            <a:r>
              <a:rPr lang="en-US" dirty="0"/>
              <a:t>Cryoplant Maintenance</a:t>
            </a:r>
          </a:p>
        </p:txBody>
      </p:sp>
      <p:sp>
        <p:nvSpPr>
          <p:cNvPr id="6" name="Slide Number Placeholder 5">
            <a:extLst>
              <a:ext uri="{FF2B5EF4-FFF2-40B4-BE49-F238E27FC236}">
                <a16:creationId xmlns:a16="http://schemas.microsoft.com/office/drawing/2014/main" id="{5AFCA714-8FB2-4262-A52C-DC08B070B97C}"/>
              </a:ext>
            </a:extLst>
          </p:cNvPr>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pic>
        <p:nvPicPr>
          <p:cNvPr id="7" name="Picture 6">
            <a:extLst>
              <a:ext uri="{FF2B5EF4-FFF2-40B4-BE49-F238E27FC236}">
                <a16:creationId xmlns:a16="http://schemas.microsoft.com/office/drawing/2014/main" id="{677458F5-3738-4340-8B78-BED12699C5A7}"/>
              </a:ext>
            </a:extLst>
          </p:cNvPr>
          <p:cNvPicPr>
            <a:picLocks noChangeAspect="1"/>
          </p:cNvPicPr>
          <p:nvPr/>
        </p:nvPicPr>
        <p:blipFill rotWithShape="1">
          <a:blip r:embed="rId3"/>
          <a:srcRect t="7493"/>
          <a:stretch/>
        </p:blipFill>
        <p:spPr>
          <a:xfrm>
            <a:off x="384005" y="3182399"/>
            <a:ext cx="6530367" cy="2715245"/>
          </a:xfrm>
          <a:prstGeom prst="rect">
            <a:avLst/>
          </a:prstGeom>
        </p:spPr>
      </p:pic>
      <p:sp>
        <p:nvSpPr>
          <p:cNvPr id="9" name="Rectangle 8">
            <a:extLst>
              <a:ext uri="{FF2B5EF4-FFF2-40B4-BE49-F238E27FC236}">
                <a16:creationId xmlns:a16="http://schemas.microsoft.com/office/drawing/2014/main" id="{A72AB0CE-18A3-4D83-BAC7-2A1C9228D40E}"/>
              </a:ext>
            </a:extLst>
          </p:cNvPr>
          <p:cNvSpPr/>
          <p:nvPr/>
        </p:nvSpPr>
        <p:spPr>
          <a:xfrm>
            <a:off x="7267200" y="3068224"/>
            <a:ext cx="4924800" cy="3231654"/>
          </a:xfrm>
          <a:prstGeom prst="rect">
            <a:avLst/>
          </a:prstGeom>
        </p:spPr>
        <p:txBody>
          <a:bodyPr wrap="square">
            <a:spAutoFit/>
          </a:bodyPr>
          <a:lstStyle/>
          <a:p>
            <a:r>
              <a:rPr lang="en-US" dirty="0">
                <a:solidFill>
                  <a:srgbClr val="404040"/>
                </a:solidFill>
              </a:rPr>
              <a:t>Additional maintenance activities:</a:t>
            </a:r>
          </a:p>
          <a:p>
            <a:pPr marL="171450" indent="-171450">
              <a:buFont typeface="Arial" panose="020B0604020202020204" pitchFamily="34" charset="0"/>
              <a:buChar char="•"/>
            </a:pPr>
            <a:r>
              <a:rPr lang="en-US" sz="2000" dirty="0">
                <a:solidFill>
                  <a:srgbClr val="404040"/>
                </a:solidFill>
              </a:rPr>
              <a:t>Vacuum Pump Maintenance</a:t>
            </a:r>
          </a:p>
          <a:p>
            <a:pPr marL="171450" indent="-171450">
              <a:buFont typeface="Arial" panose="020B0604020202020204" pitchFamily="34" charset="0"/>
              <a:buChar char="•"/>
            </a:pPr>
            <a:r>
              <a:rPr lang="en-US" sz="2000" dirty="0">
                <a:solidFill>
                  <a:srgbClr val="404040"/>
                </a:solidFill>
              </a:rPr>
              <a:t>System clean-ups / </a:t>
            </a:r>
            <a:r>
              <a:rPr lang="en-US" sz="2000" dirty="0" err="1">
                <a:solidFill>
                  <a:srgbClr val="404040"/>
                </a:solidFill>
              </a:rPr>
              <a:t>deriming</a:t>
            </a:r>
            <a:r>
              <a:rPr lang="en-US" sz="2000" dirty="0">
                <a:solidFill>
                  <a:srgbClr val="404040"/>
                </a:solidFill>
              </a:rPr>
              <a:t> Heat Exchangers, Turbines, etc</a:t>
            </a:r>
          </a:p>
          <a:p>
            <a:pPr marL="171450" indent="-171450">
              <a:buFont typeface="Arial" panose="020B0604020202020204" pitchFamily="34" charset="0"/>
              <a:buChar char="•"/>
            </a:pPr>
            <a:r>
              <a:rPr lang="en-US" sz="2000" dirty="0">
                <a:solidFill>
                  <a:srgbClr val="404040"/>
                </a:solidFill>
              </a:rPr>
              <a:t>Regeneration of Adsorbers/Dryers</a:t>
            </a:r>
          </a:p>
          <a:p>
            <a:pPr marL="171450" indent="-171450">
              <a:buFont typeface="Arial" panose="020B0604020202020204" pitchFamily="34" charset="0"/>
              <a:buChar char="•"/>
            </a:pPr>
            <a:r>
              <a:rPr lang="en-US" sz="2000" dirty="0">
                <a:solidFill>
                  <a:srgbClr val="404040"/>
                </a:solidFill>
              </a:rPr>
              <a:t>Filter inspections and replacements</a:t>
            </a:r>
          </a:p>
          <a:p>
            <a:pPr marL="171450" indent="-171450">
              <a:buFont typeface="Arial" panose="020B0604020202020204" pitchFamily="34" charset="0"/>
              <a:buChar char="•"/>
            </a:pPr>
            <a:r>
              <a:rPr lang="en-US" sz="2000" dirty="0">
                <a:solidFill>
                  <a:srgbClr val="404040"/>
                </a:solidFill>
              </a:rPr>
              <a:t>Critical wire terminations tightening</a:t>
            </a:r>
          </a:p>
          <a:p>
            <a:pPr marL="171450" indent="-171450">
              <a:buFont typeface="Arial" panose="020B0604020202020204" pitchFamily="34" charset="0"/>
              <a:buChar char="•"/>
            </a:pPr>
            <a:r>
              <a:rPr lang="en-US" sz="2000" dirty="0">
                <a:solidFill>
                  <a:srgbClr val="404040"/>
                </a:solidFill>
              </a:rPr>
              <a:t>Helium sniffing / leak checking</a:t>
            </a:r>
          </a:p>
          <a:p>
            <a:pPr marL="171450" indent="-171450">
              <a:buFont typeface="Arial" panose="020B0604020202020204" pitchFamily="34" charset="0"/>
              <a:buChar char="•"/>
            </a:pPr>
            <a:r>
              <a:rPr lang="en-US" sz="2000" dirty="0">
                <a:solidFill>
                  <a:srgbClr val="404040"/>
                </a:solidFill>
              </a:rPr>
              <a:t>Relief valve inspections and recertifications</a:t>
            </a:r>
          </a:p>
          <a:p>
            <a:pPr marL="171450" indent="-171450">
              <a:buFont typeface="Arial" panose="020B0604020202020204" pitchFamily="34" charset="0"/>
              <a:buChar char="•"/>
            </a:pPr>
            <a:r>
              <a:rPr lang="en-US" sz="2000" dirty="0">
                <a:solidFill>
                  <a:srgbClr val="404040"/>
                </a:solidFill>
              </a:rPr>
              <a:t>Recalibrations</a:t>
            </a:r>
          </a:p>
        </p:txBody>
      </p:sp>
    </p:spTree>
    <p:extLst>
      <p:ext uri="{BB962C8B-B14F-4D97-AF65-F5344CB8AC3E}">
        <p14:creationId xmlns:p14="http://schemas.microsoft.com/office/powerpoint/2010/main" val="1519449568"/>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2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0A9347935DA74C8DB662DDB94DC24E" ma:contentTypeVersion="7" ma:contentTypeDescription="Create a new document." ma:contentTypeScope="" ma:versionID="08b07e7386eab8924f56c26e7a0ee4dd">
  <xsd:schema xmlns:xsd="http://www.w3.org/2001/XMLSchema" xmlns:xs="http://www.w3.org/2001/XMLSchema" xmlns:p="http://schemas.microsoft.com/office/2006/metadata/properties" xmlns:ns3="bb137302-f76b-4ed9-a081-76f546f328cd" xmlns:ns4="ee7e25fd-3d00-4a17-8d06-95b415c0ffa6" targetNamespace="http://schemas.microsoft.com/office/2006/metadata/properties" ma:root="true" ma:fieldsID="850b8fce59337341b9ee48848a2393a9" ns3:_="" ns4:_="">
    <xsd:import namespace="bb137302-f76b-4ed9-a081-76f546f328cd"/>
    <xsd:import namespace="ee7e25fd-3d00-4a17-8d06-95b415c0ff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37302-f76b-4ed9-a081-76f546f32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e25fd-3d00-4a17-8d06-95b415c0f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BE1F245F-DB62-428D-A566-B113377E911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e7e25fd-3d00-4a17-8d06-95b415c0ffa6"/>
    <ds:schemaRef ds:uri="http://purl.org/dc/terms/"/>
    <ds:schemaRef ds:uri="bb137302-f76b-4ed9-a081-76f546f328cd"/>
    <ds:schemaRef ds:uri="http://www.w3.org/XML/1998/namespace"/>
    <ds:schemaRef ds:uri="http://purl.org/dc/dcmitype/"/>
  </ds:schemaRefs>
</ds:datastoreItem>
</file>

<file path=customXml/itemProps3.xml><?xml version="1.0" encoding="utf-8"?>
<ds:datastoreItem xmlns:ds="http://schemas.openxmlformats.org/officeDocument/2006/customXml" ds:itemID="{14362ECA-4E93-49B2-9ADD-D88863E68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37302-f76b-4ed9-a081-76f546f328cd"/>
    <ds:schemaRef ds:uri="ee7e25fd-3d00-4a17-8d06-95b415c0f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81137</TotalTime>
  <Words>1849</Words>
  <Application>Microsoft Office PowerPoint</Application>
  <PresentationFormat>Widescreen</PresentationFormat>
  <Paragraphs>231</Paragraphs>
  <Slides>15</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Cambria</vt:lpstr>
      <vt:lpstr>Cambria Math</vt:lpstr>
      <vt:lpstr>Helvetica</vt:lpstr>
      <vt:lpstr>Symbol</vt:lpstr>
      <vt:lpstr>1_Fermilab_PPT_090915</vt:lpstr>
      <vt:lpstr>2_Fermilab_PPT_090915</vt:lpstr>
      <vt:lpstr>PowerPoint Presentation</vt:lpstr>
      <vt:lpstr>Outline</vt:lpstr>
      <vt:lpstr>Cryoplant Maintenance/Availability Requirements</vt:lpstr>
      <vt:lpstr>Cryoplant Maintenance Requirements Cont’</vt:lpstr>
      <vt:lpstr>Preliminary Availability Analysis - Cryoplant</vt:lpstr>
      <vt:lpstr>Availability Analysis Continued</vt:lpstr>
      <vt:lpstr>Availability Analysis Continued</vt:lpstr>
      <vt:lpstr>Utility Maintenance Impacts</vt:lpstr>
      <vt:lpstr>Cryoplant Maintenance</vt:lpstr>
      <vt:lpstr>LINAC Maintenance –  Segmented CDS/CM Design</vt:lpstr>
      <vt:lpstr>CDS Maintenance - Pressure safety valve re-certification</vt:lpstr>
      <vt:lpstr>CDS Maintenance – Insulating vacuums &amp; maintenance</vt:lpstr>
      <vt:lpstr>Maintenance Planning</vt:lpstr>
      <vt:lpstr>Maintenance Planning Continued</vt:lpstr>
      <vt:lpstr>Summary and Path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Benjamin J Hansen</cp:lastModifiedBy>
  <cp:revision>2520</cp:revision>
  <cp:lastPrinted>2020-01-24T20:57:46Z</cp:lastPrinted>
  <dcterms:created xsi:type="dcterms:W3CDTF">2019-12-16T19:54:36Z</dcterms:created>
  <dcterms:modified xsi:type="dcterms:W3CDTF">2021-07-15T14:23:16Z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0x010100550A9347935DA74C8DB662DDB94DC24E</vt:lpwstr>
  </property>
</Properties>
</file>