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9"/>
  </p:notesMasterIdLst>
  <p:handoutMasterIdLst>
    <p:handoutMasterId r:id="rId10"/>
  </p:handoutMasterIdLst>
  <p:sldIdLst>
    <p:sldId id="294" r:id="rId5"/>
    <p:sldId id="415" r:id="rId6"/>
    <p:sldId id="416" r:id="rId7"/>
    <p:sldId id="380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84" userDrawn="1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64" userDrawn="1">
          <p15:clr>
            <a:srgbClr val="A4A3A4"/>
          </p15:clr>
        </p15:guide>
        <p15:guide id="11" pos="5160" userDrawn="1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5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99D6EA"/>
    <a:srgbClr val="50504E"/>
    <a:srgbClr val="4E4E4E"/>
    <a:srgbClr val="404040"/>
    <a:srgbClr val="63666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79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762" y="114"/>
      </p:cViewPr>
      <p:guideLst>
        <p:guide orient="horz" pos="4142"/>
        <p:guide orient="horz" pos="4027"/>
        <p:guide orient="horz" pos="1698"/>
        <p:guide orient="horz" pos="152"/>
        <p:guide orient="horz" pos="2784"/>
        <p:guide orient="horz" pos="604"/>
        <p:guide pos="5616"/>
        <p:guide pos="136"/>
        <p:guide pos="589"/>
        <p:guide pos="4464"/>
        <p:guide pos="5160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4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9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8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1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574D52-B412-344B-8E8B-A4556C84C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BAC48-D886-43DD-9692-66D147360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187A29-C693-4E55-B315-20992B125F48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2B03C5-947A-4075-B999-869466162E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784" y="6312189"/>
            <a:ext cx="27432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6FF56AC-4ACC-4D7A-ABBF-147F6753CE6A}"/>
              </a:ext>
            </a:extLst>
          </p:cNvPr>
          <p:cNvSpPr/>
          <p:nvPr userDrawn="1"/>
        </p:nvSpPr>
        <p:spPr>
          <a:xfrm>
            <a:off x="8576931" y="5580509"/>
            <a:ext cx="274320" cy="18288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0D2E43-210E-4B1B-95F0-AE342D936453}"/>
              </a:ext>
            </a:extLst>
          </p:cNvPr>
          <p:cNvSpPr/>
          <p:nvPr userDrawn="1"/>
        </p:nvSpPr>
        <p:spPr>
          <a:xfrm>
            <a:off x="8576929" y="5315187"/>
            <a:ext cx="274320" cy="182880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9755D0B-530A-4901-80DE-AC6F53A8B9D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325" y="5062166"/>
            <a:ext cx="274320" cy="186656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72987FE-B692-4B58-B012-2B939D2C3BF5}"/>
              </a:ext>
            </a:extLst>
          </p:cNvPr>
          <p:cNvSpPr/>
          <p:nvPr userDrawn="1"/>
        </p:nvSpPr>
        <p:spPr>
          <a:xfrm>
            <a:off x="8576931" y="5813960"/>
            <a:ext cx="274320" cy="183733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824AC5-CF01-4EE6-84B8-08C88D2977AC}"/>
              </a:ext>
            </a:extLst>
          </p:cNvPr>
          <p:cNvSpPr/>
          <p:nvPr userDrawn="1"/>
        </p:nvSpPr>
        <p:spPr>
          <a:xfrm>
            <a:off x="8582784" y="6071826"/>
            <a:ext cx="274320" cy="182880"/>
          </a:xfrm>
          <a:prstGeom prst="rect">
            <a:avLst/>
          </a:prstGeo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733964-A030-48DC-B552-AE8D4D29EDFF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33ADB1-AF66-5642-AB0D-08545ECA73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1"/>
            <a:ext cx="1518177" cy="237286"/>
          </a:xfrm>
        </p:spPr>
        <p:txBody>
          <a:bodyPr/>
          <a:lstStyle/>
          <a:p>
            <a:pPr>
              <a:defRPr/>
            </a:pPr>
            <a:r>
              <a:rPr lang="en-US"/>
              <a:t>July 15, 2021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F2F9090-F494-1D4E-A292-588B5C64A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5241" y="6504213"/>
            <a:ext cx="5435760" cy="242873"/>
          </a:xfrm>
        </p:spPr>
        <p:txBody>
          <a:bodyPr/>
          <a:lstStyle/>
          <a:p>
            <a:pPr algn="ctr">
              <a:defRPr/>
            </a:pPr>
            <a:r>
              <a:rPr lang="fr-FR"/>
              <a:t>Dixon | Conventional Facilities |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CAE182F-3B8E-6548-94E9-4A4291506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</p:spPr>
        <p:txBody>
          <a:bodyPr/>
          <a:lstStyle/>
          <a:p>
            <a:pPr>
              <a:defRPr/>
            </a:pPr>
            <a:r>
              <a:rPr lang="en-US"/>
              <a:t>July 15, 2021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94E1893-5FB7-4F4B-9584-03862203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</p:spPr>
        <p:txBody>
          <a:bodyPr/>
          <a:lstStyle/>
          <a:p>
            <a:pPr algn="ctr">
              <a:defRPr/>
            </a:pPr>
            <a:r>
              <a:rPr lang="fr-FR"/>
              <a:t>Dixon | Conventional Facilities |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062E7B8-9E81-764D-9C9A-9A4416E33E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15, 2021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5E30B2-FD88-B64F-9DC5-8850BEC40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fr-FR"/>
              <a:t>Dixon | Conventional Facilities | </a:t>
            </a:r>
            <a:endParaRPr lang="en-US" b="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086C7DE-E0AC-624B-BB33-06EE18FA7B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15, 2021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11FD33-E367-4E4D-A318-2337828D3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fr-FR"/>
              <a:t>Dixon | Conventional Facilities | </a:t>
            </a:r>
            <a:endParaRPr lang="en-US" b="1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5E3339D-AB0B-6B42-862F-A8CE8F5DE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15, 2021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2478C4-9379-D649-A221-D5B00743C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fr-FR"/>
              <a:t>Dixon | Conventional Facilities | 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48CD5D4-73FB-774B-B842-83A5D2856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15, 2021</a:t>
            </a:r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E4981B5-46CA-B842-AB96-1D4AD565C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fr-FR"/>
              <a:t>Dixon | Conventional Facilities | </a:t>
            </a:r>
            <a:endParaRPr lang="en-US" b="1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July 15, 2021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fr-FR"/>
              <a:t>Dixon | Conventional Facilities |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9719" y="5312740"/>
            <a:ext cx="8499231" cy="1390219"/>
          </a:xfrm>
        </p:spPr>
        <p:txBody>
          <a:bodyPr/>
          <a:lstStyle/>
          <a:p>
            <a:r>
              <a:rPr lang="en-US" dirty="0">
                <a:cs typeface="Helvetica"/>
              </a:rPr>
              <a:t>S. Dixon, L2 Manager</a:t>
            </a:r>
          </a:p>
          <a:p>
            <a:r>
              <a:rPr lang="en-US" dirty="0"/>
              <a:t>Maintaining PIP-II within the Accelerator Complex</a:t>
            </a:r>
          </a:p>
          <a:p>
            <a:r>
              <a:rPr lang="en-US" dirty="0"/>
              <a:t>July 15, 2021</a:t>
            </a:r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A0DC46A-9DEE-4A8E-A8CA-3363AFD4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3927600"/>
            <a:ext cx="8324774" cy="1003049"/>
          </a:xfrm>
        </p:spPr>
        <p:txBody>
          <a:bodyPr>
            <a:normAutofit/>
          </a:bodyPr>
          <a:lstStyle/>
          <a:p>
            <a:r>
              <a:rPr lang="en-US" dirty="0"/>
              <a:t>Conventional Facilities Utilities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4672DC-8ECB-429C-ADFD-7BC00600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Facilities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34E3-8DD6-48D3-8BCE-DB9D96C148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15,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4249F-4FFF-44BF-8870-80A90E679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Dixon | Conventional Facilities |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A593F-DAF8-4607-909F-666E4EB23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98200B-C5C6-4EE8-8369-05218A97A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600" y="801494"/>
            <a:ext cx="8672513" cy="33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4672DC-8ECB-429C-ADFD-7BC00600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Facilities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34E3-8DD6-48D3-8BCE-DB9D96C148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15,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4249F-4FFF-44BF-8870-80A90E679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Dixon | Conventional Facilities |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A593F-DAF8-4607-909F-666E4EB23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F45AD7-870D-4D35-801C-F9D994348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2" y="679629"/>
            <a:ext cx="7195127" cy="55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6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4672DC-8ECB-429C-ADFD-7BC00600E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34E3-8DD6-48D3-8BCE-DB9D96C148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15, 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4249F-4FFF-44BF-8870-80A90E679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Dixon | Conventional Facilities |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A593F-DAF8-4607-909F-666E4EB23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729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A9347935DA74C8DB662DDB94DC24E" ma:contentTypeVersion="7" ma:contentTypeDescription="Create a new document." ma:contentTypeScope="" ma:versionID="08b07e7386eab8924f56c26e7a0ee4dd">
  <xsd:schema xmlns:xsd="http://www.w3.org/2001/XMLSchema" xmlns:xs="http://www.w3.org/2001/XMLSchema" xmlns:p="http://schemas.microsoft.com/office/2006/metadata/properties" xmlns:ns3="bb137302-f76b-4ed9-a081-76f546f328cd" xmlns:ns4="ee7e25fd-3d00-4a17-8d06-95b415c0ffa6" targetNamespace="http://schemas.microsoft.com/office/2006/metadata/properties" ma:root="true" ma:fieldsID="850b8fce59337341b9ee48848a2393a9" ns3:_="" ns4:_="">
    <xsd:import namespace="bb137302-f76b-4ed9-a081-76f546f328cd"/>
    <xsd:import namespace="ee7e25fd-3d00-4a17-8d06-95b415c0ff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7302-f76b-4ed9-a081-76f546f32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e25fd-3d00-4a17-8d06-95b415c0f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ee7e25fd-3d00-4a17-8d06-95b415c0ffa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bb137302-f76b-4ed9-a081-76f546f328c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ED1928E-C1DF-4E00-B2C2-410D8093C2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37302-f76b-4ed9-a081-76f546f328cd"/>
    <ds:schemaRef ds:uri="ee7e25fd-3d00-4a17-8d06-95b415c0f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18824</TotalTime>
  <Words>58</Words>
  <Application>Microsoft Office PowerPoint</Application>
  <PresentationFormat>On-screen Show (4:3)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Fermilab_PPT_090815</vt:lpstr>
      <vt:lpstr>PowerPoint Presentation</vt:lpstr>
      <vt:lpstr>Conventional Facilities</vt:lpstr>
      <vt:lpstr>Conventional Facilities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Steven J Dixon</cp:lastModifiedBy>
  <cp:revision>252</cp:revision>
  <cp:lastPrinted>2014-01-20T19:40:21Z</cp:lastPrinted>
  <dcterms:created xsi:type="dcterms:W3CDTF">2019-12-16T19:54:36Z</dcterms:created>
  <dcterms:modified xsi:type="dcterms:W3CDTF">2021-07-15T14:18:19Z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0x010100550A9347935DA74C8DB662DDB94DC24E</vt:lpwstr>
  </property>
</Properties>
</file>