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54" r:id="rId5"/>
    <p:sldMasterId id="2147484166" r:id="rId6"/>
    <p:sldMasterId id="2147484192" r:id="rId7"/>
  </p:sldMasterIdLst>
  <p:notesMasterIdLst>
    <p:notesMasterId r:id="rId21"/>
  </p:notesMasterIdLst>
  <p:handoutMasterIdLst>
    <p:handoutMasterId r:id="rId22"/>
  </p:handoutMasterIdLst>
  <p:sldIdLst>
    <p:sldId id="2306" r:id="rId8"/>
    <p:sldId id="2763" r:id="rId9"/>
    <p:sldId id="2766" r:id="rId10"/>
    <p:sldId id="2797" r:id="rId11"/>
    <p:sldId id="2801" r:id="rId12"/>
    <p:sldId id="2767" r:id="rId13"/>
    <p:sldId id="2793" r:id="rId14"/>
    <p:sldId id="2794" r:id="rId15"/>
    <p:sldId id="2796" r:id="rId16"/>
    <p:sldId id="2799" r:id="rId17"/>
    <p:sldId id="2795" r:id="rId18"/>
    <p:sldId id="2800" r:id="rId19"/>
    <p:sldId id="2765" r:id="rId20"/>
  </p:sldIdLst>
  <p:sldSz cx="12192000" cy="6858000"/>
  <p:notesSz cx="7010400" cy="92964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521415D9-36F7-43E2-AB2F-B90AF26B5E84}">
      <p14:sectionLst xmlns:p14="http://schemas.microsoft.com/office/powerpoint/2010/main">
        <p14:section name="Default Section" id="{C3FFDB23-A5A2-4AE2-BF69-FFE4983F7512}">
          <p14:sldIdLst>
            <p14:sldId id="2306"/>
            <p14:sldId id="2763"/>
            <p14:sldId id="2766"/>
            <p14:sldId id="2797"/>
            <p14:sldId id="2801"/>
            <p14:sldId id="2767"/>
            <p14:sldId id="2793"/>
            <p14:sldId id="2794"/>
            <p14:sldId id="2796"/>
            <p14:sldId id="2799"/>
            <p14:sldId id="2795"/>
            <p14:sldId id="2800"/>
            <p14:sldId id="2765"/>
          </p14:sldIdLst>
        </p14:section>
      </p14:sectionLst>
    </p:ext>
    <p:ext uri="{EFAFB233-063F-42B5-8137-9DF3F51BA10A}">
      <p15:sldGuideLst xmlns:p15="http://schemas.microsoft.com/office/powerpoint/2012/main">
        <p15:guide id="1" orient="horz" pos="4142" userDrawn="1">
          <p15:clr>
            <a:srgbClr val="A4A3A4"/>
          </p15:clr>
        </p15:guide>
        <p15:guide id="2" orient="horz" pos="4027" userDrawn="1">
          <p15:clr>
            <a:srgbClr val="A4A3A4"/>
          </p15:clr>
        </p15:guide>
        <p15:guide id="3" orient="horz" pos="1698" userDrawn="1">
          <p15:clr>
            <a:srgbClr val="A4A3A4"/>
          </p15:clr>
        </p15:guide>
        <p15:guide id="4" orient="horz" pos="152" userDrawn="1">
          <p15:clr>
            <a:srgbClr val="A4A3A4"/>
          </p15:clr>
        </p15:guide>
        <p15:guide id="5" orient="horz" pos="2790" userDrawn="1">
          <p15:clr>
            <a:srgbClr val="A4A3A4"/>
          </p15:clr>
        </p15:guide>
        <p15:guide id="6" orient="horz" pos="604" userDrawn="1">
          <p15:clr>
            <a:srgbClr val="A4A3A4"/>
          </p15:clr>
        </p15:guide>
        <p15:guide id="7" pos="7488" userDrawn="1">
          <p15:clr>
            <a:srgbClr val="A4A3A4"/>
          </p15:clr>
        </p15:guide>
        <p15:guide id="8" pos="181" userDrawn="1">
          <p15:clr>
            <a:srgbClr val="A4A3A4"/>
          </p15:clr>
        </p15:guide>
        <p15:guide id="9" pos="785" userDrawn="1">
          <p15:clr>
            <a:srgbClr val="A4A3A4"/>
          </p15:clr>
        </p15:guide>
        <p15:guide id="10" pos="5937" userDrawn="1">
          <p15:clr>
            <a:srgbClr val="A4A3A4"/>
          </p15:clr>
        </p15:guide>
        <p15:guide id="11" pos="6884" userDrawn="1">
          <p15:clr>
            <a:srgbClr val="A4A3A4"/>
          </p15:clr>
        </p15:guide>
        <p15:guide id="12" pos="617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a Merminga x 35983N" initials="LMx3" lastIdx="1" clrIdx="0">
    <p:extLst>
      <p:ext uri="{19B8F6BF-5375-455C-9EA6-DF929625EA0E}">
        <p15:presenceInfo xmlns:p15="http://schemas.microsoft.com/office/powerpoint/2012/main" userId="S-1-5-21-1644491937-1202660629-839522115-70235" providerId="AD"/>
      </p:ext>
    </p:extLst>
  </p:cmAuthor>
  <p:cmAuthor id="2" name="Lia Merminga" initials="LM" lastIdx="11" clrIdx="1">
    <p:extLst>
      <p:ext uri="{19B8F6BF-5375-455C-9EA6-DF929625EA0E}">
        <p15:presenceInfo xmlns:p15="http://schemas.microsoft.com/office/powerpoint/2012/main" userId="S::merminga@services.fnal.gov::37f97f97-644d-4887-82c0-21f926b4c2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900"/>
    <a:srgbClr val="4E4E4E"/>
    <a:srgbClr val="404040"/>
    <a:srgbClr val="63666A"/>
    <a:srgbClr val="505050"/>
    <a:srgbClr val="50504E"/>
    <a:srgbClr val="004C97"/>
    <a:srgbClr val="A7A8AA"/>
    <a:srgbClr val="99D6EA"/>
    <a:srgbClr val="00308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351" autoAdjust="0"/>
    <p:restoredTop sz="90771" autoAdjust="0"/>
  </p:normalViewPr>
  <p:slideViewPr>
    <p:cSldViewPr snapToGrid="0" snapToObjects="1" showGuides="1">
      <p:cViewPr varScale="1">
        <p:scale>
          <a:sx n="63" d="100"/>
          <a:sy n="63" d="100"/>
        </p:scale>
        <p:origin x="1552" y="168"/>
      </p:cViewPr>
      <p:guideLst>
        <p:guide orient="horz" pos="4142"/>
        <p:guide orient="horz" pos="4027"/>
        <p:guide orient="horz" pos="1698"/>
        <p:guide orient="horz" pos="152"/>
        <p:guide orient="horz" pos="2790"/>
        <p:guide orient="horz" pos="604"/>
        <p:guide pos="7488"/>
        <p:guide pos="181"/>
        <p:guide pos="785"/>
        <p:guide pos="5937"/>
        <p:guide pos="6884"/>
        <p:guide pos="6176"/>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7/13/21</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7/13/21</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1</a:t>
            </a:fld>
            <a:endParaRPr lang="en-US"/>
          </a:p>
        </p:txBody>
      </p:sp>
    </p:spTree>
    <p:extLst>
      <p:ext uri="{BB962C8B-B14F-4D97-AF65-F5344CB8AC3E}">
        <p14:creationId xmlns:p14="http://schemas.microsoft.com/office/powerpoint/2010/main" val="111532318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emf"/><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emf"/><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3.xml"/><Relationship Id="rId6" Type="http://schemas.openxmlformats.org/officeDocument/2006/relationships/image" Target="../media/image6.svg"/><Relationship Id="rId5" Type="http://schemas.openxmlformats.org/officeDocument/2006/relationships/image" Target="../media/image11.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emf"/><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2.xml"/><Relationship Id="rId6" Type="http://schemas.openxmlformats.org/officeDocument/2006/relationships/image" Target="../media/image6.svg"/><Relationship Id="rId5" Type="http://schemas.openxmlformats.org/officeDocument/2006/relationships/image" Target="../media/image11.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455903" y="5328760"/>
            <a:ext cx="8107060" cy="1247725"/>
          </a:xfrm>
          <a:prstGeom prst="rect">
            <a:avLst/>
          </a:prstGeom>
        </p:spPr>
        <p:txBody>
          <a:bodyPr lIns="0" tIns="45720" rIns="0" bIns="45720">
            <a:noAutofit/>
          </a:bodyPr>
          <a:lstStyle>
            <a:lvl1pPr marL="0" indent="0">
              <a:buFontTx/>
              <a:buNone/>
              <a:defRPr sz="2133">
                <a:solidFill>
                  <a:srgbClr val="004C97"/>
                </a:solidFill>
                <a:latin typeface="Helvetica"/>
              </a:defRPr>
            </a:lvl1pPr>
            <a:lvl2pPr marL="609585" indent="0">
              <a:buFontTx/>
              <a:buNone/>
              <a:defRPr sz="2133">
                <a:solidFill>
                  <a:srgbClr val="2E5286"/>
                </a:solidFill>
                <a:latin typeface="Helvetica"/>
              </a:defRPr>
            </a:lvl2pPr>
            <a:lvl3pPr marL="1219170" indent="0">
              <a:buFontTx/>
              <a:buNone/>
              <a:defRPr sz="2133">
                <a:solidFill>
                  <a:srgbClr val="2E5286"/>
                </a:solidFill>
                <a:latin typeface="Helvetica"/>
              </a:defRPr>
            </a:lvl3pPr>
            <a:lvl4pPr marL="1828754" indent="0">
              <a:buFontTx/>
              <a:buNone/>
              <a:defRPr sz="2133">
                <a:solidFill>
                  <a:srgbClr val="2E5286"/>
                </a:solidFill>
                <a:latin typeface="Helvetica"/>
              </a:defRPr>
            </a:lvl4pPr>
            <a:lvl5pPr marL="2438339" indent="0">
              <a:buFontTx/>
              <a:buNone/>
              <a:defRPr sz="2133">
                <a:solidFill>
                  <a:srgbClr val="2E5286"/>
                </a:solidFill>
                <a:latin typeface="Helvetica"/>
              </a:defRPr>
            </a:lvl5pPr>
          </a:lstStyle>
          <a:p>
            <a:pPr lvl="0"/>
            <a:r>
              <a:rPr lang="en-US"/>
              <a:t>Click to edit Master text styles</a:t>
            </a:r>
          </a:p>
        </p:txBody>
      </p:sp>
      <p:sp>
        <p:nvSpPr>
          <p:cNvPr id="8" name="Rectangle 7"/>
          <p:cNvSpPr/>
          <p:nvPr userDrawn="1"/>
        </p:nvSpPr>
        <p:spPr>
          <a:xfrm>
            <a:off x="-1" y="-1"/>
            <a:ext cx="12192001"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pic>
        <p:nvPicPr>
          <p:cNvPr id="3" name="Picture 2" descr="A view of a city&#10;&#10;Description automatically generated">
            <a:extLst>
              <a:ext uri="{FF2B5EF4-FFF2-40B4-BE49-F238E27FC236}">
                <a16:creationId xmlns:a16="http://schemas.microsoft.com/office/drawing/2014/main" id="{E19ACA47-E1C9-D14E-A205-8CB25298F11F}"/>
              </a:ext>
            </a:extLst>
          </p:cNvPr>
          <p:cNvPicPr>
            <a:picLocks noChangeAspect="1"/>
          </p:cNvPicPr>
          <p:nvPr userDrawn="1"/>
        </p:nvPicPr>
        <p:blipFill rotWithShape="1">
          <a:blip r:embed="rId2"/>
          <a:srcRect t="45171" b="18952"/>
          <a:stretch/>
        </p:blipFill>
        <p:spPr>
          <a:xfrm>
            <a:off x="-1" y="896935"/>
            <a:ext cx="12192001" cy="3336828"/>
          </a:xfrm>
          <a:prstGeom prst="rect">
            <a:avLst/>
          </a:prstGeom>
        </p:spPr>
      </p:pic>
      <p:sp>
        <p:nvSpPr>
          <p:cNvPr id="9" name="Text Placeholder 24"/>
          <p:cNvSpPr>
            <a:spLocks noGrp="1"/>
          </p:cNvSpPr>
          <p:nvPr>
            <p:ph type="body" sz="quarter" idx="11"/>
          </p:nvPr>
        </p:nvSpPr>
        <p:spPr>
          <a:xfrm>
            <a:off x="455899" y="4316829"/>
            <a:ext cx="8107061" cy="1003049"/>
          </a:xfrm>
          <a:prstGeom prst="rect">
            <a:avLst/>
          </a:prstGeom>
        </p:spPr>
        <p:txBody>
          <a:bodyPr vert="horz" wrap="square" lIns="0" tIns="45720" anchor="ctr" anchorCtr="0">
            <a:normAutofit/>
          </a:bodyPr>
          <a:lstStyle>
            <a:lvl1pPr marL="0" indent="0" algn="l">
              <a:lnSpc>
                <a:spcPct val="100000"/>
              </a:lnSpc>
              <a:spcBef>
                <a:spcPts val="933"/>
              </a:spcBef>
              <a:spcAft>
                <a:spcPts val="0"/>
              </a:spcAft>
              <a:buFontTx/>
              <a:buNone/>
              <a:defRPr sz="3200" b="1" i="0">
                <a:solidFill>
                  <a:srgbClr val="004C97"/>
                </a:solidFill>
              </a:defRPr>
            </a:lvl1pPr>
            <a:lvl2pPr marL="0" indent="0">
              <a:buFontTx/>
              <a:buNone/>
              <a:defRPr sz="3733" b="1" i="0">
                <a:solidFill>
                  <a:srgbClr val="004C97"/>
                </a:solidFill>
              </a:defRPr>
            </a:lvl2pPr>
            <a:lvl3pPr marL="0" indent="0">
              <a:buFontTx/>
              <a:buNone/>
              <a:defRPr sz="3733" b="1" i="0">
                <a:solidFill>
                  <a:srgbClr val="004C97"/>
                </a:solidFill>
              </a:defRPr>
            </a:lvl3pPr>
            <a:lvl4pPr marL="0" indent="0">
              <a:buFontTx/>
              <a:buNone/>
              <a:defRPr sz="3733" b="1" i="0">
                <a:solidFill>
                  <a:srgbClr val="004C97"/>
                </a:solidFill>
              </a:defRPr>
            </a:lvl4pPr>
            <a:lvl5pPr marL="0" indent="0">
              <a:buFontTx/>
              <a:buNone/>
              <a:defRPr sz="3733" b="1" i="0">
                <a:solidFill>
                  <a:srgbClr val="004C97"/>
                </a:solidFill>
              </a:defRPr>
            </a:lvl5pPr>
          </a:lstStyle>
          <a:p>
            <a:pPr lvl="0"/>
            <a:r>
              <a:rPr lang="en-US" dirty="0"/>
              <a:t>Click to edit Master text styles</a:t>
            </a:r>
          </a:p>
        </p:txBody>
      </p:sp>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23681" y="249845"/>
            <a:ext cx="12014381" cy="310883"/>
          </a:xfrm>
          <a:prstGeom prst="rect">
            <a:avLst/>
          </a:prstGeom>
        </p:spPr>
      </p:pic>
      <p:sp>
        <p:nvSpPr>
          <p:cNvPr id="12" name="TextBox 11">
            <a:extLst>
              <a:ext uri="{FF2B5EF4-FFF2-40B4-BE49-F238E27FC236}">
                <a16:creationId xmlns:a16="http://schemas.microsoft.com/office/drawing/2014/main" id="{3AB522AF-9EFE-4D25-8693-FAF51B05263F}"/>
              </a:ext>
            </a:extLst>
          </p:cNvPr>
          <p:cNvSpPr txBox="1"/>
          <p:nvPr userDrawn="1"/>
        </p:nvSpPr>
        <p:spPr>
          <a:xfrm>
            <a:off x="8562963" y="4817049"/>
            <a:ext cx="3427737" cy="1723549"/>
          </a:xfrm>
          <a:prstGeom prst="rect">
            <a:avLst/>
          </a:prstGeom>
          <a:noFill/>
        </p:spPr>
        <p:txBody>
          <a:bodyPr wrap="square" lIns="0" tIns="0" rIns="0" bIns="0"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600" dirty="0">
                <a:latin typeface="Helvetica"/>
                <a:cs typeface="Helvetica"/>
              </a:rPr>
              <a:t>A Partnership of: </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US/DOE</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India/DAE</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Italy/INFN</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UK/UKRI-STFC</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France/CEA, CNRS/IN2P3</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Poland/WUST </a:t>
            </a:r>
            <a:endParaRPr lang="en-US" sz="1600" kern="1200" baseline="0" dirty="0">
              <a:solidFill>
                <a:schemeClr val="tx1"/>
              </a:solidFill>
              <a:latin typeface="Helvetica"/>
              <a:cs typeface="Helvetica"/>
            </a:endParaRPr>
          </a:p>
        </p:txBody>
      </p:sp>
      <p:pic>
        <p:nvPicPr>
          <p:cNvPr id="19" name="Picture 18">
            <a:extLst>
              <a:ext uri="{FF2B5EF4-FFF2-40B4-BE49-F238E27FC236}">
                <a16:creationId xmlns:a16="http://schemas.microsoft.com/office/drawing/2014/main" id="{D84BD724-1E80-4878-9472-027E28C6A7C2}"/>
              </a:ext>
            </a:extLst>
          </p:cNvPr>
          <p:cNvPicPr>
            <a:picLocks/>
          </p:cNvPicPr>
          <p:nvPr userDrawn="1"/>
        </p:nvPicPr>
        <p:blipFill>
          <a:blip r:embed="rId4"/>
          <a:stretch>
            <a:fillRect/>
          </a:stretch>
        </p:blipFill>
        <p:spPr>
          <a:xfrm>
            <a:off x="11340220" y="6275566"/>
            <a:ext cx="338328" cy="210312"/>
          </a:xfrm>
          <a:prstGeom prst="rect">
            <a:avLst/>
          </a:prstGeom>
          <a:effectLst>
            <a:outerShdw blurRad="50800" dist="25400" dir="2700000" algn="tl" rotWithShape="0">
              <a:prstClr val="black">
                <a:alpha val="40000"/>
              </a:prstClr>
            </a:outerShdw>
          </a:effectLst>
        </p:spPr>
      </p:pic>
      <p:sp>
        <p:nvSpPr>
          <p:cNvPr id="20" name="Rectangle 19">
            <a:extLst>
              <a:ext uri="{FF2B5EF4-FFF2-40B4-BE49-F238E27FC236}">
                <a16:creationId xmlns:a16="http://schemas.microsoft.com/office/drawing/2014/main" id="{8872EFF9-AFDE-445C-A3D7-86893885A566}"/>
              </a:ext>
            </a:extLst>
          </p:cNvPr>
          <p:cNvSpPr/>
          <p:nvPr userDrawn="1"/>
        </p:nvSpPr>
        <p:spPr>
          <a:xfrm>
            <a:off x="11334367" y="5522386"/>
            <a:ext cx="320040" cy="210312"/>
          </a:xfrm>
          <a:prstGeom prst="rect">
            <a:avLst/>
          </a:prstGeom>
          <a:blipFill>
            <a:blip r:embed="rId5">
              <a:extLst>
                <a:ext uri="{96DAC541-7B7A-43D3-8B79-37D633B846F1}">
                  <asvg:svgBlip xmlns:asvg="http://schemas.microsoft.com/office/drawing/2016/SVG/main" r:embed="rId6"/>
                </a:ext>
              </a:extLst>
            </a:blip>
            <a:stretch>
              <a:fillRect/>
            </a:stretch>
          </a:blipFill>
          <a:ln>
            <a:noFill/>
          </a:ln>
          <a:effectLst>
            <a:outerShdw blurRad="50800" dist="254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DA44023-1640-4E23-9B6C-B21D51AC203C}"/>
              </a:ext>
            </a:extLst>
          </p:cNvPr>
          <p:cNvSpPr/>
          <p:nvPr userDrawn="1"/>
        </p:nvSpPr>
        <p:spPr>
          <a:xfrm>
            <a:off x="11334365" y="5263975"/>
            <a:ext cx="320040" cy="210312"/>
          </a:xfrm>
          <a:prstGeom prst="rect">
            <a:avLst/>
          </a:prstGeom>
          <a:blipFill>
            <a:blip r:embed="rId7" cstate="screen">
              <a:extLst>
                <a:ext uri="{28A0092B-C50C-407E-A947-70E740481C1C}">
                  <a14:useLocalDpi xmlns:a14="http://schemas.microsoft.com/office/drawing/2010/main"/>
                </a:ext>
              </a:extLst>
            </a:blip>
            <a:stretch>
              <a:fillRect/>
            </a:stretch>
          </a:blipFill>
          <a:ln>
            <a:noFill/>
          </a:ln>
          <a:effectLst>
            <a:outerShdw blurRad="50800" dist="254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2" name="Picture 21">
            <a:extLst>
              <a:ext uri="{FF2B5EF4-FFF2-40B4-BE49-F238E27FC236}">
                <a16:creationId xmlns:a16="http://schemas.microsoft.com/office/drawing/2014/main" id="{CB91944F-4C95-403D-B21A-07CBC836EB9E}"/>
              </a:ext>
            </a:extLst>
          </p:cNvPr>
          <p:cNvPicPr>
            <a:picLocks/>
          </p:cNvPicPr>
          <p:nvPr userDrawn="1"/>
        </p:nvPicPr>
        <p:blipFill>
          <a:blip r:embed="rId8"/>
          <a:stretch>
            <a:fillRect/>
          </a:stretch>
        </p:blipFill>
        <p:spPr>
          <a:xfrm>
            <a:off x="11333761" y="5025543"/>
            <a:ext cx="402336" cy="210312"/>
          </a:xfrm>
          <a:prstGeom prst="rect">
            <a:avLst/>
          </a:prstGeom>
          <a:blipFill>
            <a:blip r:embed="rId7" cstate="screen">
              <a:extLst>
                <a:ext uri="{28A0092B-C50C-407E-A947-70E740481C1C}">
                  <a14:useLocalDpi xmlns:a14="http://schemas.microsoft.com/office/drawing/2010/main"/>
                </a:ext>
              </a:extLst>
            </a:blip>
            <a:stretch>
              <a:fillRect/>
            </a:stretch>
          </a:blipFill>
          <a:effectLst>
            <a:outerShdw blurRad="50800" dist="25400" dir="2700000" algn="tl" rotWithShape="0">
              <a:prstClr val="black">
                <a:alpha val="40000"/>
              </a:prstClr>
            </a:outerShdw>
          </a:effectLst>
        </p:spPr>
      </p:pic>
      <p:sp>
        <p:nvSpPr>
          <p:cNvPr id="23" name="Rectangle 22">
            <a:extLst>
              <a:ext uri="{FF2B5EF4-FFF2-40B4-BE49-F238E27FC236}">
                <a16:creationId xmlns:a16="http://schemas.microsoft.com/office/drawing/2014/main" id="{45EF24C8-38C3-451F-AE2C-C52B4B0C3DF9}"/>
              </a:ext>
            </a:extLst>
          </p:cNvPr>
          <p:cNvSpPr/>
          <p:nvPr userDrawn="1"/>
        </p:nvSpPr>
        <p:spPr>
          <a:xfrm>
            <a:off x="11334367" y="5777336"/>
            <a:ext cx="420624" cy="210312"/>
          </a:xfrm>
          <a:prstGeom prst="rect">
            <a:avLst/>
          </a:prstGeom>
          <a:blipFill>
            <a:blip r:embed="rId9"/>
            <a:stretch>
              <a:fillRect/>
            </a:stretch>
          </a:blipFill>
          <a:ln>
            <a:noFill/>
          </a:ln>
          <a:effectLst>
            <a:outerShdw blurRad="50800" dist="254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B04FF91A-2A51-4F15-9737-050781425D07}"/>
              </a:ext>
            </a:extLst>
          </p:cNvPr>
          <p:cNvSpPr/>
          <p:nvPr userDrawn="1"/>
        </p:nvSpPr>
        <p:spPr>
          <a:xfrm>
            <a:off x="11333761" y="6024723"/>
            <a:ext cx="320040" cy="210312"/>
          </a:xfrm>
          <a:prstGeom prst="rect">
            <a:avLst/>
          </a:prstGeom>
          <a:blipFill>
            <a:blip r:embed="rId10"/>
            <a:stretch>
              <a:fillRect/>
            </a:stretch>
          </a:blipFill>
          <a:ln>
            <a:noFill/>
          </a:ln>
          <a:effectLst>
            <a:outerShdw blurRad="50800" dist="254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5137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04805" y="971552"/>
            <a:ext cx="11563351" cy="5059363"/>
          </a:xfrm>
          <a:prstGeom prst="rect">
            <a:avLst/>
          </a:prstGeom>
        </p:spPr>
        <p:txBody>
          <a:bodyPr lIns="0" tIns="0" rIns="0" bIns="0"/>
          <a:lstStyle>
            <a:lvl1pPr marL="306910" indent="-306910">
              <a:defRPr sz="2400">
                <a:solidFill>
                  <a:srgbClr val="505050"/>
                </a:solidFill>
              </a:defRPr>
            </a:lvl1pPr>
            <a:lvl2pPr marL="683667" indent="-306910">
              <a:defRPr sz="2133">
                <a:solidFill>
                  <a:srgbClr val="505050"/>
                </a:solidFill>
              </a:defRPr>
            </a:lvl2pPr>
            <a:lvl3pPr marL="1071007" indent="-306910">
              <a:defRPr sz="2000">
                <a:solidFill>
                  <a:srgbClr val="505050"/>
                </a:solidFill>
              </a:defRPr>
            </a:lvl3pPr>
            <a:lvl4pPr marL="1447764" indent="-304792">
              <a:defRPr sz="1867">
                <a:solidFill>
                  <a:srgbClr val="505050"/>
                </a:solidFill>
              </a:defRPr>
            </a:lvl4pPr>
            <a:lvl5pPr marL="1826638" indent="-306910">
              <a:buFont typeface="Arial"/>
              <a:buChar char="•"/>
              <a:defRPr sz="1867">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304800" y="251752"/>
            <a:ext cx="11582400" cy="427877"/>
          </a:xfrm>
          <a:prstGeom prst="rect">
            <a:avLst/>
          </a:prstGeom>
        </p:spPr>
        <p:txBody>
          <a:bodyPr lIns="0" tIns="0" rIns="0" bIns="0" anchor="b" anchorCtr="0"/>
          <a:lstStyle>
            <a:lvl1pPr>
              <a:defRPr sz="2933">
                <a:solidFill>
                  <a:srgbClr val="004C97"/>
                </a:solidFill>
              </a:defRPr>
            </a:lvl1pPr>
          </a:lstStyle>
          <a:p>
            <a:r>
              <a:rPr lang="en-US"/>
              <a:t>Click to edit Master title style</a:t>
            </a:r>
            <a:endParaRPr lang="en-US" dirty="0"/>
          </a:p>
        </p:txBody>
      </p:sp>
      <p:sp>
        <p:nvSpPr>
          <p:cNvPr id="2" name="Date Placeholder 1">
            <a:extLst>
              <a:ext uri="{FF2B5EF4-FFF2-40B4-BE49-F238E27FC236}">
                <a16:creationId xmlns:a16="http://schemas.microsoft.com/office/drawing/2014/main" id="{3E4F00CD-44CB-48BB-BD23-6E74E41248A5}"/>
              </a:ext>
            </a:extLst>
          </p:cNvPr>
          <p:cNvSpPr>
            <a:spLocks noGrp="1"/>
          </p:cNvSpPr>
          <p:nvPr>
            <p:ph type="dt" sz="half" idx="10"/>
          </p:nvPr>
        </p:nvSpPr>
        <p:spPr>
          <a:xfrm>
            <a:off x="982436" y="6547277"/>
            <a:ext cx="900491" cy="241300"/>
          </a:xfrm>
          <a:prstGeom prst="rect">
            <a:avLst/>
          </a:prstGeom>
        </p:spPr>
        <p:txBody>
          <a:bodyPr/>
          <a:lstStyle/>
          <a:p>
            <a:pPr>
              <a:defRPr/>
            </a:pPr>
            <a:r>
              <a:rPr lang="en-US" dirty="0"/>
              <a:t>20-May-2021</a:t>
            </a:r>
          </a:p>
        </p:txBody>
      </p:sp>
      <p:sp>
        <p:nvSpPr>
          <p:cNvPr id="3" name="Footer Placeholder 2">
            <a:extLst>
              <a:ext uri="{FF2B5EF4-FFF2-40B4-BE49-F238E27FC236}">
                <a16:creationId xmlns:a16="http://schemas.microsoft.com/office/drawing/2014/main" id="{46C78005-5077-434A-80CA-8C55A16B17D2}"/>
              </a:ext>
            </a:extLst>
          </p:cNvPr>
          <p:cNvSpPr>
            <a:spLocks noGrp="1"/>
          </p:cNvSpPr>
          <p:nvPr>
            <p:ph type="ftr" sz="quarter" idx="11"/>
          </p:nvPr>
        </p:nvSpPr>
        <p:spPr/>
        <p:txBody>
          <a:bodyPr/>
          <a:lstStyle/>
          <a:p>
            <a:pPr>
              <a:defRPr/>
            </a:pPr>
            <a:r>
              <a:rPr lang="en-US"/>
              <a:t>Lia Merminga | Fermilab Neutrino Seminar | PIP-II </a:t>
            </a:r>
            <a:endParaRPr lang="en-US" b="1" dirty="0"/>
          </a:p>
        </p:txBody>
      </p:sp>
      <p:sp>
        <p:nvSpPr>
          <p:cNvPr id="4" name="Slide Number Placeholder 3">
            <a:extLst>
              <a:ext uri="{FF2B5EF4-FFF2-40B4-BE49-F238E27FC236}">
                <a16:creationId xmlns:a16="http://schemas.microsoft.com/office/drawing/2014/main" id="{8B6ED4E1-1604-44D5-A698-639A0CF55C99}"/>
              </a:ext>
            </a:extLst>
          </p:cNvPr>
          <p:cNvSpPr>
            <a:spLocks noGrp="1"/>
          </p:cNvSpPr>
          <p:nvPr>
            <p:ph type="sldNum" sz="quarter" idx="12"/>
          </p:nvPr>
        </p:nvSpPr>
        <p:spPr>
          <a:xfrm>
            <a:off x="304805" y="6548497"/>
            <a:ext cx="552451" cy="237285"/>
          </a:xfrm>
          <a:prstGeom prst="rect">
            <a:avLst/>
          </a:prstGeom>
        </p:spPr>
        <p:txBody>
          <a:body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439362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304801" y="971551"/>
            <a:ext cx="5608320" cy="3633788"/>
          </a:xfrm>
          <a:prstGeom prst="rect">
            <a:avLst/>
          </a:prstGeom>
        </p:spPr>
        <p:txBody>
          <a:bodyPr lIns="0" tIns="0" rIns="0" bIns="0"/>
          <a:lstStyle>
            <a:lvl1pPr marL="306910" indent="-306910">
              <a:defRPr sz="2400">
                <a:solidFill>
                  <a:srgbClr val="505050"/>
                </a:solidFill>
              </a:defRPr>
            </a:lvl1pPr>
            <a:lvl2pPr marL="683667" indent="-306910">
              <a:defRPr sz="2133">
                <a:solidFill>
                  <a:srgbClr val="505050"/>
                </a:solidFill>
              </a:defRPr>
            </a:lvl2pPr>
            <a:lvl3pPr marL="1071007" indent="-306910">
              <a:defRPr sz="2000">
                <a:solidFill>
                  <a:srgbClr val="505050"/>
                </a:solidFill>
              </a:defRPr>
            </a:lvl3pPr>
            <a:lvl4pPr marL="1447764" indent="-304792">
              <a:defRPr sz="1867">
                <a:solidFill>
                  <a:srgbClr val="505050"/>
                </a:solidFill>
              </a:defRPr>
            </a:lvl4pPr>
            <a:lvl5pPr marL="1826638" indent="-306910">
              <a:buFont typeface="Arial"/>
              <a:buChar char="•"/>
              <a:defRPr sz="1867">
                <a:solidFill>
                  <a:srgbClr val="505050"/>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6256607" y="971551"/>
            <a:ext cx="5620511" cy="3633788"/>
          </a:xfrm>
          <a:prstGeom prst="rect">
            <a:avLst/>
          </a:prstGeom>
        </p:spPr>
        <p:txBody>
          <a:bodyPr lIns="0" tIns="0" rIns="0" bIns="0"/>
          <a:lstStyle>
            <a:lvl1pPr marL="306910" indent="-306910">
              <a:defRPr sz="2400">
                <a:solidFill>
                  <a:srgbClr val="505050"/>
                </a:solidFill>
              </a:defRPr>
            </a:lvl1pPr>
            <a:lvl2pPr marL="683667" indent="-306910">
              <a:defRPr sz="2133">
                <a:solidFill>
                  <a:srgbClr val="505050"/>
                </a:solidFill>
              </a:defRPr>
            </a:lvl2pPr>
            <a:lvl3pPr marL="1075240" indent="-304792">
              <a:defRPr sz="2000">
                <a:solidFill>
                  <a:srgbClr val="505050"/>
                </a:solidFill>
              </a:defRPr>
            </a:lvl3pPr>
            <a:lvl4pPr marL="1449881" indent="-304792">
              <a:defRPr sz="1867">
                <a:solidFill>
                  <a:srgbClr val="505050"/>
                </a:solidFill>
              </a:defRPr>
            </a:lvl4pPr>
            <a:lvl5pPr marL="1826638" indent="-304792">
              <a:buFont typeface="Arial"/>
              <a:buChar char="•"/>
              <a:defRPr sz="1867">
                <a:solidFill>
                  <a:srgbClr val="505050"/>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305820" y="4765103"/>
            <a:ext cx="5607301" cy="1265812"/>
          </a:xfrm>
          <a:prstGeom prst="rect">
            <a:avLst/>
          </a:prstGeom>
        </p:spPr>
        <p:txBody>
          <a:bodyPr lIns="0" tIns="0" rIns="0" bIns="0"/>
          <a:lstStyle>
            <a:lvl1pPr marL="0" indent="0">
              <a:buNone/>
              <a:defRPr sz="1733" b="1" i="0">
                <a:solidFill>
                  <a:srgbClr val="004C97"/>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10" name="Text Placeholder 3"/>
          <p:cNvSpPr>
            <a:spLocks noGrp="1"/>
          </p:cNvSpPr>
          <p:nvPr>
            <p:ph type="body" sz="half" idx="19"/>
          </p:nvPr>
        </p:nvSpPr>
        <p:spPr>
          <a:xfrm>
            <a:off x="6256603" y="4765103"/>
            <a:ext cx="5608319" cy="1265812"/>
          </a:xfrm>
          <a:prstGeom prst="rect">
            <a:avLst/>
          </a:prstGeom>
        </p:spPr>
        <p:txBody>
          <a:bodyPr lIns="0" tIns="0" rIns="0" bIns="0"/>
          <a:lstStyle>
            <a:lvl1pPr marL="0" indent="0">
              <a:buNone/>
              <a:defRPr sz="1733" b="1" i="0">
                <a:solidFill>
                  <a:srgbClr val="004C97"/>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11" name="Date Placeholder 3"/>
          <p:cNvSpPr>
            <a:spLocks noGrp="1"/>
          </p:cNvSpPr>
          <p:nvPr>
            <p:ph type="dt" sz="half" idx="2"/>
          </p:nvPr>
        </p:nvSpPr>
        <p:spPr>
          <a:xfrm>
            <a:off x="982436" y="6544190"/>
            <a:ext cx="900491"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dirty="0"/>
              <a:t>20-May-2021</a:t>
            </a:r>
          </a:p>
        </p:txBody>
      </p:sp>
      <p:sp>
        <p:nvSpPr>
          <p:cNvPr id="13" name="Slide Number Placeholder 5"/>
          <p:cNvSpPr>
            <a:spLocks noGrp="1"/>
          </p:cNvSpPr>
          <p:nvPr>
            <p:ph type="sldNum" sz="quarter" idx="4"/>
          </p:nvPr>
        </p:nvSpPr>
        <p:spPr>
          <a:xfrm>
            <a:off x="304801" y="6548205"/>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304800" y="251752"/>
            <a:ext cx="11582400" cy="427877"/>
          </a:xfrm>
          <a:prstGeom prst="rect">
            <a:avLst/>
          </a:prstGeom>
        </p:spPr>
        <p:txBody>
          <a:bodyPr lIns="0" tIns="0" rIns="0" bIns="0" anchor="b" anchorCtr="0"/>
          <a:lstStyle>
            <a:lvl1pPr>
              <a:defRPr sz="2933">
                <a:solidFill>
                  <a:srgbClr val="004C97"/>
                </a:solidFill>
              </a:defRPr>
            </a:lvl1pPr>
          </a:lstStyle>
          <a:p>
            <a:r>
              <a:rPr lang="en-US"/>
              <a:t>Click to edit Master title style</a:t>
            </a:r>
            <a:endParaRPr lang="en-US" dirty="0"/>
          </a:p>
        </p:txBody>
      </p:sp>
      <p:sp>
        <p:nvSpPr>
          <p:cNvPr id="15" name="Footer Placeholder 2">
            <a:extLst>
              <a:ext uri="{FF2B5EF4-FFF2-40B4-BE49-F238E27FC236}">
                <a16:creationId xmlns:a16="http://schemas.microsoft.com/office/drawing/2014/main" id="{E5F9652E-0045-4B51-A24C-BDFA0BB3B2FC}"/>
              </a:ext>
            </a:extLst>
          </p:cNvPr>
          <p:cNvSpPr>
            <a:spLocks noGrp="1"/>
          </p:cNvSpPr>
          <p:nvPr>
            <p:ph type="ftr" sz="quarter" idx="11"/>
          </p:nvPr>
        </p:nvSpPr>
        <p:spPr>
          <a:xfrm>
            <a:off x="2051914" y="6545704"/>
            <a:ext cx="8347199" cy="242873"/>
          </a:xfrm>
        </p:spPr>
        <p:txBody>
          <a:bodyPr/>
          <a:lstStyle/>
          <a:p>
            <a:pPr>
              <a:defRPr/>
            </a:pPr>
            <a:r>
              <a:rPr lang="en-US"/>
              <a:t>Lia Merminga | Fermilab Neutrino Seminar | PIP-II </a:t>
            </a:r>
            <a:endParaRPr lang="en-US" b="1" dirty="0"/>
          </a:p>
        </p:txBody>
      </p:sp>
    </p:spTree>
    <p:extLst>
      <p:ext uri="{BB962C8B-B14F-4D97-AF65-F5344CB8AC3E}">
        <p14:creationId xmlns:p14="http://schemas.microsoft.com/office/powerpoint/2010/main" val="840846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04800" y="958851"/>
            <a:ext cx="4037192" cy="5022676"/>
          </a:xfrm>
          <a:prstGeom prst="rect">
            <a:avLst/>
          </a:prstGeom>
        </p:spPr>
        <p:txBody>
          <a:bodyPr lIns="0" tIns="0" rIns="0" bIns="0"/>
          <a:lstStyle>
            <a:lvl1pPr marL="0" indent="0">
              <a:buNone/>
              <a:defRPr sz="1733" b="1" i="0">
                <a:solidFill>
                  <a:srgbClr val="004C97"/>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8" name="Content Placeholder 2"/>
          <p:cNvSpPr>
            <a:spLocks noGrp="1"/>
          </p:cNvSpPr>
          <p:nvPr>
            <p:ph sz="half" idx="15"/>
          </p:nvPr>
        </p:nvSpPr>
        <p:spPr>
          <a:xfrm>
            <a:off x="4723621" y="958852"/>
            <a:ext cx="7130140" cy="5022675"/>
          </a:xfrm>
          <a:prstGeom prst="rect">
            <a:avLst/>
          </a:prstGeom>
        </p:spPr>
        <p:txBody>
          <a:bodyPr lIns="0" tIns="0" rIns="0" bIns="0"/>
          <a:lstStyle>
            <a:lvl1pPr marL="306910" indent="-306910">
              <a:defRPr sz="2400">
                <a:solidFill>
                  <a:srgbClr val="505050"/>
                </a:solidFill>
              </a:defRPr>
            </a:lvl1pPr>
            <a:lvl2pPr marL="685783" indent="-306910">
              <a:defRPr sz="2133">
                <a:solidFill>
                  <a:srgbClr val="505050"/>
                </a:solidFill>
              </a:defRPr>
            </a:lvl2pPr>
            <a:lvl3pPr marL="1075240" indent="-304792">
              <a:defRPr sz="2000">
                <a:solidFill>
                  <a:srgbClr val="505050"/>
                </a:solidFill>
              </a:defRPr>
            </a:lvl3pPr>
            <a:lvl4pPr marL="1449881" indent="-304792">
              <a:defRPr sz="1867">
                <a:solidFill>
                  <a:srgbClr val="505050"/>
                </a:solidFill>
              </a:defRPr>
            </a:lvl4pPr>
            <a:lvl5pPr marL="1826638" indent="-304792">
              <a:buFont typeface="Arial"/>
              <a:buChar char="•"/>
              <a:defRPr sz="1867">
                <a:solidFill>
                  <a:srgbClr val="505050"/>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982436" y="6544190"/>
            <a:ext cx="900491" cy="241300"/>
          </a:xfrm>
          <a:prstGeom prst="rect">
            <a:avLst/>
          </a:prstGeom>
        </p:spPr>
        <p:txBody>
          <a:bodyPr/>
          <a:lstStyle>
            <a:lvl1pPr>
              <a:defRPr sz="1200" smtClean="0"/>
            </a:lvl1pPr>
          </a:lstStyle>
          <a:p>
            <a:pPr>
              <a:defRPr/>
            </a:pPr>
            <a:r>
              <a:rPr lang="en-US" dirty="0"/>
              <a:t>20-May-2021</a:t>
            </a:r>
          </a:p>
        </p:txBody>
      </p:sp>
      <p:sp>
        <p:nvSpPr>
          <p:cNvPr id="7" name="Slide Number Placeholder 5"/>
          <p:cNvSpPr>
            <a:spLocks noGrp="1"/>
          </p:cNvSpPr>
          <p:nvPr>
            <p:ph type="sldNum" sz="quarter" idx="18"/>
          </p:nvPr>
        </p:nvSpPr>
        <p:spPr>
          <a:xfrm>
            <a:off x="304800" y="6548205"/>
            <a:ext cx="552451" cy="237285"/>
          </a:xfrm>
          <a:prstGeom prst="rect">
            <a:avLst/>
          </a:prstGeom>
        </p:spPr>
        <p:txBody>
          <a:bodyPr/>
          <a:lstStyle>
            <a:lvl1pPr>
              <a:defRPr sz="1200" smtClean="0"/>
            </a:lvl1pPr>
          </a:lstStyle>
          <a:p>
            <a:pPr>
              <a:defRPr/>
            </a:pPr>
            <a:fld id="{979A04A2-726F-2143-A443-7788AF27176E}" type="slidenum">
              <a:rPr lang="en-US" smtClean="0"/>
              <a:pPr>
                <a:defRPr/>
              </a:pPr>
              <a:t>‹#›</a:t>
            </a:fld>
            <a:endParaRPr lang="en-US" dirty="0"/>
          </a:p>
        </p:txBody>
      </p:sp>
      <p:sp>
        <p:nvSpPr>
          <p:cNvPr id="12" name="Title 1"/>
          <p:cNvSpPr>
            <a:spLocks noGrp="1"/>
          </p:cNvSpPr>
          <p:nvPr>
            <p:ph type="title"/>
          </p:nvPr>
        </p:nvSpPr>
        <p:spPr>
          <a:xfrm>
            <a:off x="304800" y="254027"/>
            <a:ext cx="11582400" cy="427877"/>
          </a:xfrm>
          <a:prstGeom prst="rect">
            <a:avLst/>
          </a:prstGeom>
        </p:spPr>
        <p:txBody>
          <a:bodyPr lIns="0" tIns="0" rIns="0" bIns="0" anchor="b" anchorCtr="0"/>
          <a:lstStyle>
            <a:lvl1pPr>
              <a:defRPr sz="2933">
                <a:solidFill>
                  <a:srgbClr val="004C97"/>
                </a:solidFill>
              </a:defRPr>
            </a:lvl1pPr>
          </a:lstStyle>
          <a:p>
            <a:r>
              <a:rPr lang="en-US"/>
              <a:t>Click to edit Master title style</a:t>
            </a:r>
            <a:endParaRPr lang="en-US" dirty="0"/>
          </a:p>
        </p:txBody>
      </p:sp>
      <p:sp>
        <p:nvSpPr>
          <p:cNvPr id="9" name="Footer Placeholder 2">
            <a:extLst>
              <a:ext uri="{FF2B5EF4-FFF2-40B4-BE49-F238E27FC236}">
                <a16:creationId xmlns:a16="http://schemas.microsoft.com/office/drawing/2014/main" id="{9BB7ACA4-80DC-41DD-B0E8-371B4DD0BAD1}"/>
              </a:ext>
            </a:extLst>
          </p:cNvPr>
          <p:cNvSpPr>
            <a:spLocks noGrp="1"/>
          </p:cNvSpPr>
          <p:nvPr>
            <p:ph type="ftr" sz="quarter" idx="11"/>
          </p:nvPr>
        </p:nvSpPr>
        <p:spPr>
          <a:xfrm>
            <a:off x="2051914" y="6545704"/>
            <a:ext cx="8347199" cy="242873"/>
          </a:xfrm>
        </p:spPr>
        <p:txBody>
          <a:bodyPr/>
          <a:lstStyle/>
          <a:p>
            <a:pPr>
              <a:defRPr/>
            </a:pPr>
            <a:r>
              <a:rPr lang="en-US"/>
              <a:t>Lia Merminga | Fermilab Neutrino Seminar | PIP-II </a:t>
            </a:r>
            <a:endParaRPr lang="en-US" b="1" dirty="0"/>
          </a:p>
        </p:txBody>
      </p:sp>
    </p:spTree>
    <p:extLst>
      <p:ext uri="{BB962C8B-B14F-4D97-AF65-F5344CB8AC3E}">
        <p14:creationId xmlns:p14="http://schemas.microsoft.com/office/powerpoint/2010/main" val="9834769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98764" y="971552"/>
            <a:ext cx="11582400" cy="3726717"/>
          </a:xfrm>
          <a:prstGeom prst="rect">
            <a:avLst/>
          </a:prstGeom>
        </p:spPr>
        <p:txBody>
          <a:bodyPr lIns="0" tIns="0" rIns="0" bIns="0" rtlCol="0">
            <a:normAutofit/>
          </a:bodyPr>
          <a:lstStyle>
            <a:lvl1pPr marL="0" indent="0">
              <a:buNone/>
              <a:defRPr sz="1733">
                <a:solidFill>
                  <a:srgbClr val="505050"/>
                </a:solidFill>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98764" y="4943005"/>
            <a:ext cx="11582400" cy="1091259"/>
          </a:xfrm>
          <a:prstGeom prst="rect">
            <a:avLst/>
          </a:prstGeom>
        </p:spPr>
        <p:txBody>
          <a:bodyPr lIns="0" tIns="0" rIns="0" bIns="0"/>
          <a:lstStyle>
            <a:lvl1pPr marL="0" indent="0">
              <a:buNone/>
              <a:defRPr sz="1733" b="1" i="0">
                <a:solidFill>
                  <a:srgbClr val="004C97"/>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7" name="Date Placeholder 3"/>
          <p:cNvSpPr>
            <a:spLocks noGrp="1"/>
          </p:cNvSpPr>
          <p:nvPr>
            <p:ph type="dt" sz="half" idx="14"/>
          </p:nvPr>
        </p:nvSpPr>
        <p:spPr>
          <a:xfrm>
            <a:off x="982436" y="6547277"/>
            <a:ext cx="900491"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dirty="0"/>
              <a:t>20-May-2021</a:t>
            </a:r>
          </a:p>
        </p:txBody>
      </p:sp>
      <p:sp>
        <p:nvSpPr>
          <p:cNvPr id="11" name="Slide Number Placeholder 5"/>
          <p:cNvSpPr>
            <a:spLocks noGrp="1"/>
          </p:cNvSpPr>
          <p:nvPr>
            <p:ph type="sldNum" sz="quarter" idx="4"/>
          </p:nvPr>
        </p:nvSpPr>
        <p:spPr>
          <a:xfrm>
            <a:off x="304800" y="6548497"/>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304800" y="251752"/>
            <a:ext cx="11582400" cy="427877"/>
          </a:xfrm>
          <a:prstGeom prst="rect">
            <a:avLst/>
          </a:prstGeom>
        </p:spPr>
        <p:txBody>
          <a:bodyPr lIns="0" tIns="0" rIns="0" bIns="0" anchor="b" anchorCtr="0"/>
          <a:lstStyle>
            <a:lvl1pPr>
              <a:defRPr sz="2933">
                <a:solidFill>
                  <a:srgbClr val="004C97"/>
                </a:solidFill>
              </a:defRPr>
            </a:lvl1pPr>
          </a:lstStyle>
          <a:p>
            <a:r>
              <a:rPr lang="en-US"/>
              <a:t>Click to edit Master title style</a:t>
            </a:r>
            <a:endParaRPr lang="en-US" dirty="0"/>
          </a:p>
        </p:txBody>
      </p:sp>
      <p:sp>
        <p:nvSpPr>
          <p:cNvPr id="13" name="Footer Placeholder 2">
            <a:extLst>
              <a:ext uri="{FF2B5EF4-FFF2-40B4-BE49-F238E27FC236}">
                <a16:creationId xmlns:a16="http://schemas.microsoft.com/office/drawing/2014/main" id="{7E161075-3224-4010-ABDA-A5185F35D1DE}"/>
              </a:ext>
            </a:extLst>
          </p:cNvPr>
          <p:cNvSpPr>
            <a:spLocks noGrp="1"/>
          </p:cNvSpPr>
          <p:nvPr>
            <p:ph type="ftr" sz="quarter" idx="11"/>
          </p:nvPr>
        </p:nvSpPr>
        <p:spPr>
          <a:xfrm>
            <a:off x="2051914" y="6545704"/>
            <a:ext cx="8347199" cy="242873"/>
          </a:xfrm>
        </p:spPr>
        <p:txBody>
          <a:bodyPr/>
          <a:lstStyle/>
          <a:p>
            <a:pPr>
              <a:defRPr/>
            </a:pPr>
            <a:r>
              <a:rPr lang="en-US"/>
              <a:t>Lia Merminga | Fermilab Neutrino Seminar | PIP-II </a:t>
            </a:r>
            <a:endParaRPr lang="en-US" b="1" dirty="0"/>
          </a:p>
        </p:txBody>
      </p:sp>
    </p:spTree>
    <p:extLst>
      <p:ext uri="{BB962C8B-B14F-4D97-AF65-F5344CB8AC3E}">
        <p14:creationId xmlns:p14="http://schemas.microsoft.com/office/powerpoint/2010/main" val="6888031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82436" y="6547277"/>
            <a:ext cx="900491" cy="241300"/>
          </a:xfrm>
          <a:prstGeom prst="rect">
            <a:avLst/>
          </a:prstGeom>
        </p:spPr>
        <p:txBody>
          <a:bodyPr/>
          <a:lstStyle>
            <a:lvl1pPr>
              <a:defRPr sz="1200"/>
            </a:lvl1pPr>
          </a:lstStyle>
          <a:p>
            <a:pPr>
              <a:defRPr/>
            </a:pPr>
            <a:r>
              <a:rPr lang="en-US" dirty="0"/>
              <a:t>20-May-2021</a:t>
            </a:r>
          </a:p>
        </p:txBody>
      </p:sp>
      <p:sp>
        <p:nvSpPr>
          <p:cNvPr id="5" name="Slide Number Placeholder 4"/>
          <p:cNvSpPr>
            <a:spLocks noGrp="1"/>
          </p:cNvSpPr>
          <p:nvPr>
            <p:ph type="sldNum" sz="quarter" idx="12"/>
          </p:nvPr>
        </p:nvSpPr>
        <p:spPr>
          <a:xfrm>
            <a:off x="296333" y="6551292"/>
            <a:ext cx="552451" cy="237285"/>
          </a:xfrm>
          <a:prstGeom prst="rect">
            <a:avLst/>
          </a:prstGeom>
        </p:spPr>
        <p:txBody>
          <a:bodyPr/>
          <a:lstStyle>
            <a:lvl1pPr>
              <a:defRPr sz="1200"/>
            </a:lvl1p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96333" y="254001"/>
            <a:ext cx="11567584" cy="5802923"/>
          </a:xfrm>
          <a:prstGeom prst="rect">
            <a:avLst/>
          </a:prstGeom>
        </p:spPr>
        <p:txBody>
          <a:bodyPr vert="horz"/>
          <a:lstStyle>
            <a:lvl1pPr marL="306910" indent="-306910">
              <a:defRPr sz="1867">
                <a:solidFill>
                  <a:srgbClr val="505050"/>
                </a:solidFill>
              </a:defRPr>
            </a:lvl1pPr>
          </a:lstStyle>
          <a:p>
            <a:r>
              <a:rPr lang="en-US"/>
              <a:t>Click icon to add picture</a:t>
            </a:r>
            <a:endParaRPr lang="en-US" dirty="0"/>
          </a:p>
        </p:txBody>
      </p:sp>
      <p:sp>
        <p:nvSpPr>
          <p:cNvPr id="6" name="Footer Placeholder 2">
            <a:extLst>
              <a:ext uri="{FF2B5EF4-FFF2-40B4-BE49-F238E27FC236}">
                <a16:creationId xmlns:a16="http://schemas.microsoft.com/office/drawing/2014/main" id="{BA471088-6F95-4269-9C96-59C7FA66D839}"/>
              </a:ext>
            </a:extLst>
          </p:cNvPr>
          <p:cNvSpPr>
            <a:spLocks noGrp="1"/>
          </p:cNvSpPr>
          <p:nvPr>
            <p:ph type="ftr" sz="quarter" idx="11"/>
          </p:nvPr>
        </p:nvSpPr>
        <p:spPr>
          <a:xfrm>
            <a:off x="2051914" y="6545704"/>
            <a:ext cx="8347199" cy="242873"/>
          </a:xfrm>
        </p:spPr>
        <p:txBody>
          <a:bodyPr/>
          <a:lstStyle/>
          <a:p>
            <a:pPr>
              <a:defRPr/>
            </a:pPr>
            <a:r>
              <a:rPr lang="en-US"/>
              <a:t>Lia Merminga | Fermilab Neutrino Seminar | PIP-II </a:t>
            </a:r>
            <a:endParaRPr lang="en-US" b="1" dirty="0"/>
          </a:p>
        </p:txBody>
      </p:sp>
    </p:spTree>
    <p:extLst>
      <p:ext uri="{BB962C8B-B14F-4D97-AF65-F5344CB8AC3E}">
        <p14:creationId xmlns:p14="http://schemas.microsoft.com/office/powerpoint/2010/main" val="30345234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82436" y="6547277"/>
            <a:ext cx="900491" cy="241300"/>
          </a:xfrm>
          <a:prstGeom prst="rect">
            <a:avLst/>
          </a:prstGeom>
        </p:spPr>
        <p:txBody>
          <a:bodyPr/>
          <a:lstStyle/>
          <a:p>
            <a:pPr>
              <a:defRPr/>
            </a:pPr>
            <a:r>
              <a:rPr lang="en-US" dirty="0"/>
              <a:t>20-May-2021</a:t>
            </a:r>
          </a:p>
        </p:txBody>
      </p:sp>
      <p:sp>
        <p:nvSpPr>
          <p:cNvPr id="5" name="Slide Number Placeholder 4"/>
          <p:cNvSpPr>
            <a:spLocks noGrp="1"/>
          </p:cNvSpPr>
          <p:nvPr>
            <p:ph type="sldNum" sz="quarter" idx="12"/>
          </p:nvPr>
        </p:nvSpPr>
        <p:spPr>
          <a:xfrm>
            <a:off x="304800" y="6545704"/>
            <a:ext cx="552451" cy="237285"/>
          </a:xfrm>
          <a:prstGeom prst="rect">
            <a:avLst/>
          </a:prstGeom>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304800" y="251752"/>
            <a:ext cx="11582400" cy="427877"/>
          </a:xfrm>
          <a:prstGeom prst="rect">
            <a:avLst/>
          </a:prstGeom>
        </p:spPr>
        <p:txBody>
          <a:bodyPr lIns="0" tIns="0" rIns="0" bIns="0" anchor="b" anchorCtr="0"/>
          <a:lstStyle>
            <a:lvl1pPr>
              <a:defRPr sz="2933">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74259" y="271556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2639233" y="271556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5004273" y="271556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7379275" y="271556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9734353" y="271556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74259" y="972176"/>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2639233" y="972176"/>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5004273" y="972176"/>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7379275" y="972176"/>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9734353" y="972176"/>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74259" y="444880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2639233" y="444880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5004273" y="444880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7379275" y="444880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9734353" y="444880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21" name="Footer Placeholder 2">
            <a:extLst>
              <a:ext uri="{FF2B5EF4-FFF2-40B4-BE49-F238E27FC236}">
                <a16:creationId xmlns:a16="http://schemas.microsoft.com/office/drawing/2014/main" id="{9E8766BF-8751-4DD6-9C06-35A200CCDE87}"/>
              </a:ext>
            </a:extLst>
          </p:cNvPr>
          <p:cNvSpPr>
            <a:spLocks noGrp="1"/>
          </p:cNvSpPr>
          <p:nvPr>
            <p:ph type="ftr" sz="quarter" idx="11"/>
          </p:nvPr>
        </p:nvSpPr>
        <p:spPr>
          <a:xfrm>
            <a:off x="2051914" y="6545704"/>
            <a:ext cx="8347199" cy="242873"/>
          </a:xfrm>
        </p:spPr>
        <p:txBody>
          <a:bodyPr/>
          <a:lstStyle/>
          <a:p>
            <a:pPr>
              <a:defRPr/>
            </a:pPr>
            <a:r>
              <a:rPr lang="en-US"/>
              <a:t>Lia Merminga | Fermilab Neutrino Seminar | PIP-II </a:t>
            </a:r>
            <a:endParaRPr lang="en-US" b="1" dirty="0"/>
          </a:p>
        </p:txBody>
      </p:sp>
    </p:spTree>
    <p:extLst>
      <p:ext uri="{BB962C8B-B14F-4D97-AF65-F5344CB8AC3E}">
        <p14:creationId xmlns:p14="http://schemas.microsoft.com/office/powerpoint/2010/main" val="6901949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58433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455903" y="5328760"/>
            <a:ext cx="8107060" cy="1247725"/>
          </a:xfrm>
          <a:prstGeom prst="rect">
            <a:avLst/>
          </a:prstGeom>
        </p:spPr>
        <p:txBody>
          <a:bodyPr lIns="0" tIns="45720" rIns="0" bIns="45720">
            <a:noAutofit/>
          </a:bodyPr>
          <a:lstStyle>
            <a:lvl1pPr marL="0" indent="0">
              <a:buFontTx/>
              <a:buNone/>
              <a:defRPr sz="2133">
                <a:solidFill>
                  <a:srgbClr val="004C97"/>
                </a:solidFill>
                <a:latin typeface="Helvetica"/>
              </a:defRPr>
            </a:lvl1pPr>
            <a:lvl2pPr marL="609585" indent="0">
              <a:buFontTx/>
              <a:buNone/>
              <a:defRPr sz="2133">
                <a:solidFill>
                  <a:srgbClr val="2E5286"/>
                </a:solidFill>
                <a:latin typeface="Helvetica"/>
              </a:defRPr>
            </a:lvl2pPr>
            <a:lvl3pPr marL="1219170" indent="0">
              <a:buFontTx/>
              <a:buNone/>
              <a:defRPr sz="2133">
                <a:solidFill>
                  <a:srgbClr val="2E5286"/>
                </a:solidFill>
                <a:latin typeface="Helvetica"/>
              </a:defRPr>
            </a:lvl3pPr>
            <a:lvl4pPr marL="1828754" indent="0">
              <a:buFontTx/>
              <a:buNone/>
              <a:defRPr sz="2133">
                <a:solidFill>
                  <a:srgbClr val="2E5286"/>
                </a:solidFill>
                <a:latin typeface="Helvetica"/>
              </a:defRPr>
            </a:lvl4pPr>
            <a:lvl5pPr marL="2438339" indent="0">
              <a:buFontTx/>
              <a:buNone/>
              <a:defRPr sz="2133">
                <a:solidFill>
                  <a:srgbClr val="2E5286"/>
                </a:solidFill>
                <a:latin typeface="Helvetica"/>
              </a:defRPr>
            </a:lvl5pPr>
          </a:lstStyle>
          <a:p>
            <a:pPr lvl="0"/>
            <a:r>
              <a:rPr lang="en-US"/>
              <a:t>Click to edit Master text styles</a:t>
            </a:r>
          </a:p>
        </p:txBody>
      </p:sp>
      <p:sp>
        <p:nvSpPr>
          <p:cNvPr id="8" name="Rectangle 7"/>
          <p:cNvSpPr/>
          <p:nvPr userDrawn="1"/>
        </p:nvSpPr>
        <p:spPr>
          <a:xfrm>
            <a:off x="-1" y="-1"/>
            <a:ext cx="12192001"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pic>
        <p:nvPicPr>
          <p:cNvPr id="3" name="Picture 2" descr="A view of a city&#10;&#10;Description automatically generated">
            <a:extLst>
              <a:ext uri="{FF2B5EF4-FFF2-40B4-BE49-F238E27FC236}">
                <a16:creationId xmlns:a16="http://schemas.microsoft.com/office/drawing/2014/main" id="{E19ACA47-E1C9-D14E-A205-8CB25298F11F}"/>
              </a:ext>
            </a:extLst>
          </p:cNvPr>
          <p:cNvPicPr>
            <a:picLocks noChangeAspect="1"/>
          </p:cNvPicPr>
          <p:nvPr userDrawn="1"/>
        </p:nvPicPr>
        <p:blipFill rotWithShape="1">
          <a:blip r:embed="rId2"/>
          <a:srcRect t="45171" b="18952"/>
          <a:stretch/>
        </p:blipFill>
        <p:spPr>
          <a:xfrm>
            <a:off x="-1" y="896935"/>
            <a:ext cx="12192001" cy="3336828"/>
          </a:xfrm>
          <a:prstGeom prst="rect">
            <a:avLst/>
          </a:prstGeom>
        </p:spPr>
      </p:pic>
      <p:sp>
        <p:nvSpPr>
          <p:cNvPr id="9" name="Text Placeholder 24"/>
          <p:cNvSpPr>
            <a:spLocks noGrp="1"/>
          </p:cNvSpPr>
          <p:nvPr>
            <p:ph type="body" sz="quarter" idx="11"/>
          </p:nvPr>
        </p:nvSpPr>
        <p:spPr>
          <a:xfrm>
            <a:off x="455899" y="4316829"/>
            <a:ext cx="8107061" cy="1003049"/>
          </a:xfrm>
          <a:prstGeom prst="rect">
            <a:avLst/>
          </a:prstGeom>
        </p:spPr>
        <p:txBody>
          <a:bodyPr vert="horz" wrap="square" lIns="0" tIns="45720" anchor="ctr" anchorCtr="0">
            <a:normAutofit/>
          </a:bodyPr>
          <a:lstStyle>
            <a:lvl1pPr marL="0" indent="0" algn="l">
              <a:lnSpc>
                <a:spcPct val="100000"/>
              </a:lnSpc>
              <a:spcBef>
                <a:spcPts val="933"/>
              </a:spcBef>
              <a:spcAft>
                <a:spcPts val="0"/>
              </a:spcAft>
              <a:buFontTx/>
              <a:buNone/>
              <a:defRPr sz="3200" b="1" i="0">
                <a:solidFill>
                  <a:srgbClr val="004C97"/>
                </a:solidFill>
              </a:defRPr>
            </a:lvl1pPr>
            <a:lvl2pPr marL="0" indent="0">
              <a:buFontTx/>
              <a:buNone/>
              <a:defRPr sz="3733" b="1" i="0">
                <a:solidFill>
                  <a:srgbClr val="004C97"/>
                </a:solidFill>
              </a:defRPr>
            </a:lvl2pPr>
            <a:lvl3pPr marL="0" indent="0">
              <a:buFontTx/>
              <a:buNone/>
              <a:defRPr sz="3733" b="1" i="0">
                <a:solidFill>
                  <a:srgbClr val="004C97"/>
                </a:solidFill>
              </a:defRPr>
            </a:lvl3pPr>
            <a:lvl4pPr marL="0" indent="0">
              <a:buFontTx/>
              <a:buNone/>
              <a:defRPr sz="3733" b="1" i="0">
                <a:solidFill>
                  <a:srgbClr val="004C97"/>
                </a:solidFill>
              </a:defRPr>
            </a:lvl4pPr>
            <a:lvl5pPr marL="0" indent="0">
              <a:buFontTx/>
              <a:buNone/>
              <a:defRPr sz="3733" b="1" i="0">
                <a:solidFill>
                  <a:srgbClr val="004C97"/>
                </a:solidFill>
              </a:defRPr>
            </a:lvl5pPr>
          </a:lstStyle>
          <a:p>
            <a:pPr lvl="0"/>
            <a:r>
              <a:rPr lang="en-US" dirty="0"/>
              <a:t>Click to edit Master text styles</a:t>
            </a:r>
          </a:p>
        </p:txBody>
      </p:sp>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23681" y="249845"/>
            <a:ext cx="12014381" cy="310883"/>
          </a:xfrm>
          <a:prstGeom prst="rect">
            <a:avLst/>
          </a:prstGeom>
        </p:spPr>
      </p:pic>
      <p:sp>
        <p:nvSpPr>
          <p:cNvPr id="12" name="TextBox 11">
            <a:extLst>
              <a:ext uri="{FF2B5EF4-FFF2-40B4-BE49-F238E27FC236}">
                <a16:creationId xmlns:a16="http://schemas.microsoft.com/office/drawing/2014/main" id="{3AB522AF-9EFE-4D25-8693-FAF51B05263F}"/>
              </a:ext>
            </a:extLst>
          </p:cNvPr>
          <p:cNvSpPr txBox="1"/>
          <p:nvPr userDrawn="1"/>
        </p:nvSpPr>
        <p:spPr>
          <a:xfrm>
            <a:off x="8562963" y="4817049"/>
            <a:ext cx="3427737" cy="1723549"/>
          </a:xfrm>
          <a:prstGeom prst="rect">
            <a:avLst/>
          </a:prstGeom>
          <a:noFill/>
        </p:spPr>
        <p:txBody>
          <a:bodyPr wrap="square" lIns="0" tIns="0" rIns="0" bIns="0"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600" dirty="0">
                <a:latin typeface="Helvetica"/>
                <a:cs typeface="Helvetica"/>
              </a:rPr>
              <a:t>A Partnership of: </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US/DOE</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India/DAE</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Italy/INFN</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UK/UKRI-STFC</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France/CEA, CNRS/IN2P3</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Poland/WUST </a:t>
            </a:r>
            <a:endParaRPr lang="en-US" sz="1600" kern="1200" baseline="0" dirty="0">
              <a:solidFill>
                <a:schemeClr val="tx1"/>
              </a:solidFill>
              <a:latin typeface="Helvetica"/>
              <a:cs typeface="Helvetica"/>
            </a:endParaRPr>
          </a:p>
        </p:txBody>
      </p:sp>
      <p:pic>
        <p:nvPicPr>
          <p:cNvPr id="19" name="Picture 18">
            <a:extLst>
              <a:ext uri="{FF2B5EF4-FFF2-40B4-BE49-F238E27FC236}">
                <a16:creationId xmlns:a16="http://schemas.microsoft.com/office/drawing/2014/main" id="{D84BD724-1E80-4878-9472-027E28C6A7C2}"/>
              </a:ext>
            </a:extLst>
          </p:cNvPr>
          <p:cNvPicPr>
            <a:picLocks/>
          </p:cNvPicPr>
          <p:nvPr userDrawn="1"/>
        </p:nvPicPr>
        <p:blipFill>
          <a:blip r:embed="rId4"/>
          <a:stretch>
            <a:fillRect/>
          </a:stretch>
        </p:blipFill>
        <p:spPr>
          <a:xfrm>
            <a:off x="11340220" y="6275566"/>
            <a:ext cx="338328" cy="210312"/>
          </a:xfrm>
          <a:prstGeom prst="rect">
            <a:avLst/>
          </a:prstGeom>
          <a:effectLst>
            <a:outerShdw blurRad="50800" dist="25400" dir="2700000" algn="tl" rotWithShape="0">
              <a:prstClr val="black">
                <a:alpha val="40000"/>
              </a:prstClr>
            </a:outerShdw>
          </a:effectLst>
        </p:spPr>
      </p:pic>
      <p:sp>
        <p:nvSpPr>
          <p:cNvPr id="20" name="Rectangle 19">
            <a:extLst>
              <a:ext uri="{FF2B5EF4-FFF2-40B4-BE49-F238E27FC236}">
                <a16:creationId xmlns:a16="http://schemas.microsoft.com/office/drawing/2014/main" id="{8872EFF9-AFDE-445C-A3D7-86893885A566}"/>
              </a:ext>
            </a:extLst>
          </p:cNvPr>
          <p:cNvSpPr/>
          <p:nvPr userDrawn="1"/>
        </p:nvSpPr>
        <p:spPr>
          <a:xfrm>
            <a:off x="11334367" y="5522386"/>
            <a:ext cx="320040" cy="210312"/>
          </a:xfrm>
          <a:prstGeom prst="rect">
            <a:avLst/>
          </a:prstGeom>
          <a:blipFill>
            <a:blip r:embed="rId5">
              <a:extLst>
                <a:ext uri="{96DAC541-7B7A-43D3-8B79-37D633B846F1}">
                  <asvg:svgBlip xmlns:asvg="http://schemas.microsoft.com/office/drawing/2016/SVG/main" r:embed="rId6"/>
                </a:ext>
              </a:extLst>
            </a:blip>
            <a:stretch>
              <a:fillRect/>
            </a:stretch>
          </a:blipFill>
          <a:ln>
            <a:noFill/>
          </a:ln>
          <a:effectLst>
            <a:outerShdw blurRad="50800" dist="254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DA44023-1640-4E23-9B6C-B21D51AC203C}"/>
              </a:ext>
            </a:extLst>
          </p:cNvPr>
          <p:cNvSpPr/>
          <p:nvPr userDrawn="1"/>
        </p:nvSpPr>
        <p:spPr>
          <a:xfrm>
            <a:off x="11334365" y="5263975"/>
            <a:ext cx="320040" cy="210312"/>
          </a:xfrm>
          <a:prstGeom prst="rect">
            <a:avLst/>
          </a:prstGeom>
          <a:blipFill>
            <a:blip r:embed="rId7" cstate="screen">
              <a:extLst>
                <a:ext uri="{28A0092B-C50C-407E-A947-70E740481C1C}">
                  <a14:useLocalDpi xmlns:a14="http://schemas.microsoft.com/office/drawing/2010/main"/>
                </a:ext>
              </a:extLst>
            </a:blip>
            <a:stretch>
              <a:fillRect/>
            </a:stretch>
          </a:blipFill>
          <a:ln>
            <a:noFill/>
          </a:ln>
          <a:effectLst>
            <a:outerShdw blurRad="50800" dist="254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2" name="Picture 21">
            <a:extLst>
              <a:ext uri="{FF2B5EF4-FFF2-40B4-BE49-F238E27FC236}">
                <a16:creationId xmlns:a16="http://schemas.microsoft.com/office/drawing/2014/main" id="{CB91944F-4C95-403D-B21A-07CBC836EB9E}"/>
              </a:ext>
            </a:extLst>
          </p:cNvPr>
          <p:cNvPicPr>
            <a:picLocks/>
          </p:cNvPicPr>
          <p:nvPr userDrawn="1"/>
        </p:nvPicPr>
        <p:blipFill>
          <a:blip r:embed="rId8"/>
          <a:stretch>
            <a:fillRect/>
          </a:stretch>
        </p:blipFill>
        <p:spPr>
          <a:xfrm>
            <a:off x="11333761" y="5025543"/>
            <a:ext cx="402336" cy="210312"/>
          </a:xfrm>
          <a:prstGeom prst="rect">
            <a:avLst/>
          </a:prstGeom>
          <a:blipFill>
            <a:blip r:embed="rId7" cstate="screen">
              <a:extLst>
                <a:ext uri="{28A0092B-C50C-407E-A947-70E740481C1C}">
                  <a14:useLocalDpi xmlns:a14="http://schemas.microsoft.com/office/drawing/2010/main"/>
                </a:ext>
              </a:extLst>
            </a:blip>
            <a:stretch>
              <a:fillRect/>
            </a:stretch>
          </a:blipFill>
          <a:effectLst>
            <a:outerShdw blurRad="50800" dist="25400" dir="2700000" algn="tl" rotWithShape="0">
              <a:prstClr val="black">
                <a:alpha val="40000"/>
              </a:prstClr>
            </a:outerShdw>
          </a:effectLst>
        </p:spPr>
      </p:pic>
      <p:sp>
        <p:nvSpPr>
          <p:cNvPr id="23" name="Rectangle 22">
            <a:extLst>
              <a:ext uri="{FF2B5EF4-FFF2-40B4-BE49-F238E27FC236}">
                <a16:creationId xmlns:a16="http://schemas.microsoft.com/office/drawing/2014/main" id="{45EF24C8-38C3-451F-AE2C-C52B4B0C3DF9}"/>
              </a:ext>
            </a:extLst>
          </p:cNvPr>
          <p:cNvSpPr/>
          <p:nvPr userDrawn="1"/>
        </p:nvSpPr>
        <p:spPr>
          <a:xfrm>
            <a:off x="11334367" y="5777336"/>
            <a:ext cx="420624" cy="210312"/>
          </a:xfrm>
          <a:prstGeom prst="rect">
            <a:avLst/>
          </a:prstGeom>
          <a:blipFill>
            <a:blip r:embed="rId9"/>
            <a:stretch>
              <a:fillRect/>
            </a:stretch>
          </a:blipFill>
          <a:ln>
            <a:noFill/>
          </a:ln>
          <a:effectLst>
            <a:outerShdw blurRad="50800" dist="254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B04FF91A-2A51-4F15-9737-050781425D07}"/>
              </a:ext>
            </a:extLst>
          </p:cNvPr>
          <p:cNvSpPr/>
          <p:nvPr userDrawn="1"/>
        </p:nvSpPr>
        <p:spPr>
          <a:xfrm>
            <a:off x="11333761" y="6024723"/>
            <a:ext cx="320040" cy="210312"/>
          </a:xfrm>
          <a:prstGeom prst="rect">
            <a:avLst/>
          </a:prstGeom>
          <a:blipFill>
            <a:blip r:embed="rId10"/>
            <a:stretch>
              <a:fillRect/>
            </a:stretch>
          </a:blipFill>
          <a:ln>
            <a:noFill/>
          </a:ln>
          <a:effectLst>
            <a:outerShdw blurRad="50800" dist="254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36512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04805" y="971552"/>
            <a:ext cx="11563351" cy="5059363"/>
          </a:xfrm>
          <a:prstGeom prst="rect">
            <a:avLst/>
          </a:prstGeom>
        </p:spPr>
        <p:txBody>
          <a:bodyPr lIns="0" tIns="0" rIns="0" bIns="0"/>
          <a:lstStyle>
            <a:lvl1pPr marL="306910" indent="-306910">
              <a:defRPr sz="2400">
                <a:solidFill>
                  <a:srgbClr val="505050"/>
                </a:solidFill>
              </a:defRPr>
            </a:lvl1pPr>
            <a:lvl2pPr marL="683667" indent="-306910">
              <a:defRPr sz="2133">
                <a:solidFill>
                  <a:srgbClr val="505050"/>
                </a:solidFill>
              </a:defRPr>
            </a:lvl2pPr>
            <a:lvl3pPr marL="1071007" indent="-306910">
              <a:defRPr sz="2000">
                <a:solidFill>
                  <a:srgbClr val="505050"/>
                </a:solidFill>
              </a:defRPr>
            </a:lvl3pPr>
            <a:lvl4pPr marL="1447764" indent="-304792">
              <a:defRPr sz="1867">
                <a:solidFill>
                  <a:srgbClr val="505050"/>
                </a:solidFill>
              </a:defRPr>
            </a:lvl4pPr>
            <a:lvl5pPr marL="1826638" indent="-306910">
              <a:buFont typeface="Arial"/>
              <a:buChar char="•"/>
              <a:defRPr sz="1867">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304800" y="251752"/>
            <a:ext cx="11582400" cy="427877"/>
          </a:xfrm>
          <a:prstGeom prst="rect">
            <a:avLst/>
          </a:prstGeom>
        </p:spPr>
        <p:txBody>
          <a:bodyPr lIns="0" tIns="0" rIns="0" bIns="0" anchor="b" anchorCtr="0"/>
          <a:lstStyle>
            <a:lvl1pPr>
              <a:defRPr sz="2933">
                <a:solidFill>
                  <a:srgbClr val="004C97"/>
                </a:solidFill>
              </a:defRPr>
            </a:lvl1pPr>
          </a:lstStyle>
          <a:p>
            <a:r>
              <a:rPr lang="en-US"/>
              <a:t>Click to edit Master title style</a:t>
            </a:r>
            <a:endParaRPr lang="en-US" dirty="0"/>
          </a:p>
        </p:txBody>
      </p:sp>
      <p:sp>
        <p:nvSpPr>
          <p:cNvPr id="2" name="Date Placeholder 1">
            <a:extLst>
              <a:ext uri="{FF2B5EF4-FFF2-40B4-BE49-F238E27FC236}">
                <a16:creationId xmlns:a16="http://schemas.microsoft.com/office/drawing/2014/main" id="{3E4F00CD-44CB-48BB-BD23-6E74E41248A5}"/>
              </a:ext>
            </a:extLst>
          </p:cNvPr>
          <p:cNvSpPr>
            <a:spLocks noGrp="1"/>
          </p:cNvSpPr>
          <p:nvPr>
            <p:ph type="dt" sz="half" idx="10"/>
          </p:nvPr>
        </p:nvSpPr>
        <p:spPr>
          <a:xfrm>
            <a:off x="982436" y="6547277"/>
            <a:ext cx="900491" cy="241300"/>
          </a:xfrm>
          <a:prstGeom prst="rect">
            <a:avLst/>
          </a:prstGeom>
        </p:spPr>
        <p:txBody>
          <a:bodyPr/>
          <a:lstStyle/>
          <a:p>
            <a:pPr>
              <a:defRPr/>
            </a:pPr>
            <a:r>
              <a:rPr lang="en-US" dirty="0"/>
              <a:t>20-May-2021</a:t>
            </a:r>
          </a:p>
        </p:txBody>
      </p:sp>
      <p:sp>
        <p:nvSpPr>
          <p:cNvPr id="3" name="Footer Placeholder 2">
            <a:extLst>
              <a:ext uri="{FF2B5EF4-FFF2-40B4-BE49-F238E27FC236}">
                <a16:creationId xmlns:a16="http://schemas.microsoft.com/office/drawing/2014/main" id="{46C78005-5077-434A-80CA-8C55A16B17D2}"/>
              </a:ext>
            </a:extLst>
          </p:cNvPr>
          <p:cNvSpPr>
            <a:spLocks noGrp="1"/>
          </p:cNvSpPr>
          <p:nvPr>
            <p:ph type="ftr" sz="quarter" idx="11"/>
          </p:nvPr>
        </p:nvSpPr>
        <p:spPr/>
        <p:txBody>
          <a:bodyPr/>
          <a:lstStyle/>
          <a:p>
            <a:pPr>
              <a:defRPr/>
            </a:pPr>
            <a:r>
              <a:rPr lang="en-US"/>
              <a:t>Lia Merminga | Fermilab Neutrino Seminar | PIP-II </a:t>
            </a:r>
            <a:endParaRPr lang="en-US" b="1" dirty="0"/>
          </a:p>
        </p:txBody>
      </p:sp>
      <p:sp>
        <p:nvSpPr>
          <p:cNvPr id="4" name="Slide Number Placeholder 3">
            <a:extLst>
              <a:ext uri="{FF2B5EF4-FFF2-40B4-BE49-F238E27FC236}">
                <a16:creationId xmlns:a16="http://schemas.microsoft.com/office/drawing/2014/main" id="{8B6ED4E1-1604-44D5-A698-639A0CF55C99}"/>
              </a:ext>
            </a:extLst>
          </p:cNvPr>
          <p:cNvSpPr>
            <a:spLocks noGrp="1"/>
          </p:cNvSpPr>
          <p:nvPr>
            <p:ph type="sldNum" sz="quarter" idx="12"/>
          </p:nvPr>
        </p:nvSpPr>
        <p:spPr>
          <a:xfrm>
            <a:off x="304805" y="6548497"/>
            <a:ext cx="552451" cy="237285"/>
          </a:xfrm>
          <a:prstGeom prst="rect">
            <a:avLst/>
          </a:prstGeom>
        </p:spPr>
        <p:txBody>
          <a:body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6753349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304801" y="971551"/>
            <a:ext cx="5608320" cy="3633788"/>
          </a:xfrm>
          <a:prstGeom prst="rect">
            <a:avLst/>
          </a:prstGeom>
        </p:spPr>
        <p:txBody>
          <a:bodyPr lIns="0" tIns="0" rIns="0" bIns="0"/>
          <a:lstStyle>
            <a:lvl1pPr marL="306910" indent="-306910">
              <a:defRPr sz="2400">
                <a:solidFill>
                  <a:srgbClr val="505050"/>
                </a:solidFill>
              </a:defRPr>
            </a:lvl1pPr>
            <a:lvl2pPr marL="683667" indent="-306910">
              <a:defRPr sz="2133">
                <a:solidFill>
                  <a:srgbClr val="505050"/>
                </a:solidFill>
              </a:defRPr>
            </a:lvl2pPr>
            <a:lvl3pPr marL="1071007" indent="-306910">
              <a:defRPr sz="2000">
                <a:solidFill>
                  <a:srgbClr val="505050"/>
                </a:solidFill>
              </a:defRPr>
            </a:lvl3pPr>
            <a:lvl4pPr marL="1447764" indent="-304792">
              <a:defRPr sz="1867">
                <a:solidFill>
                  <a:srgbClr val="505050"/>
                </a:solidFill>
              </a:defRPr>
            </a:lvl4pPr>
            <a:lvl5pPr marL="1826638" indent="-306910">
              <a:buFont typeface="Arial"/>
              <a:buChar char="•"/>
              <a:defRPr sz="1867">
                <a:solidFill>
                  <a:srgbClr val="505050"/>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6256607" y="971551"/>
            <a:ext cx="5620511" cy="3633788"/>
          </a:xfrm>
          <a:prstGeom prst="rect">
            <a:avLst/>
          </a:prstGeom>
        </p:spPr>
        <p:txBody>
          <a:bodyPr lIns="0" tIns="0" rIns="0" bIns="0"/>
          <a:lstStyle>
            <a:lvl1pPr marL="306910" indent="-306910">
              <a:defRPr sz="2400">
                <a:solidFill>
                  <a:srgbClr val="505050"/>
                </a:solidFill>
              </a:defRPr>
            </a:lvl1pPr>
            <a:lvl2pPr marL="683667" indent="-306910">
              <a:defRPr sz="2133">
                <a:solidFill>
                  <a:srgbClr val="505050"/>
                </a:solidFill>
              </a:defRPr>
            </a:lvl2pPr>
            <a:lvl3pPr marL="1075240" indent="-304792">
              <a:defRPr sz="2000">
                <a:solidFill>
                  <a:srgbClr val="505050"/>
                </a:solidFill>
              </a:defRPr>
            </a:lvl3pPr>
            <a:lvl4pPr marL="1449881" indent="-304792">
              <a:defRPr sz="1867">
                <a:solidFill>
                  <a:srgbClr val="505050"/>
                </a:solidFill>
              </a:defRPr>
            </a:lvl4pPr>
            <a:lvl5pPr marL="1826638" indent="-304792">
              <a:buFont typeface="Arial"/>
              <a:buChar char="•"/>
              <a:defRPr sz="1867">
                <a:solidFill>
                  <a:srgbClr val="505050"/>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305820" y="4765103"/>
            <a:ext cx="5607301" cy="1265812"/>
          </a:xfrm>
          <a:prstGeom prst="rect">
            <a:avLst/>
          </a:prstGeom>
        </p:spPr>
        <p:txBody>
          <a:bodyPr lIns="0" tIns="0" rIns="0" bIns="0"/>
          <a:lstStyle>
            <a:lvl1pPr marL="0" indent="0">
              <a:buNone/>
              <a:defRPr sz="1733" b="1" i="0">
                <a:solidFill>
                  <a:srgbClr val="004C97"/>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10" name="Text Placeholder 3"/>
          <p:cNvSpPr>
            <a:spLocks noGrp="1"/>
          </p:cNvSpPr>
          <p:nvPr>
            <p:ph type="body" sz="half" idx="19"/>
          </p:nvPr>
        </p:nvSpPr>
        <p:spPr>
          <a:xfrm>
            <a:off x="6256603" y="4765103"/>
            <a:ext cx="5608319" cy="1265812"/>
          </a:xfrm>
          <a:prstGeom prst="rect">
            <a:avLst/>
          </a:prstGeom>
        </p:spPr>
        <p:txBody>
          <a:bodyPr lIns="0" tIns="0" rIns="0" bIns="0"/>
          <a:lstStyle>
            <a:lvl1pPr marL="0" indent="0">
              <a:buNone/>
              <a:defRPr sz="1733" b="1" i="0">
                <a:solidFill>
                  <a:srgbClr val="004C97"/>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11" name="Date Placeholder 3"/>
          <p:cNvSpPr>
            <a:spLocks noGrp="1"/>
          </p:cNvSpPr>
          <p:nvPr>
            <p:ph type="dt" sz="half" idx="2"/>
          </p:nvPr>
        </p:nvSpPr>
        <p:spPr>
          <a:xfrm>
            <a:off x="982436" y="6544190"/>
            <a:ext cx="900491"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dirty="0"/>
              <a:t>20-May-2021</a:t>
            </a:r>
          </a:p>
        </p:txBody>
      </p:sp>
      <p:sp>
        <p:nvSpPr>
          <p:cNvPr id="13" name="Slide Number Placeholder 5"/>
          <p:cNvSpPr>
            <a:spLocks noGrp="1"/>
          </p:cNvSpPr>
          <p:nvPr>
            <p:ph type="sldNum" sz="quarter" idx="4"/>
          </p:nvPr>
        </p:nvSpPr>
        <p:spPr>
          <a:xfrm>
            <a:off x="304801" y="6548205"/>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304800" y="251752"/>
            <a:ext cx="11582400" cy="427877"/>
          </a:xfrm>
          <a:prstGeom prst="rect">
            <a:avLst/>
          </a:prstGeom>
        </p:spPr>
        <p:txBody>
          <a:bodyPr lIns="0" tIns="0" rIns="0" bIns="0" anchor="b" anchorCtr="0"/>
          <a:lstStyle>
            <a:lvl1pPr>
              <a:defRPr sz="2933">
                <a:solidFill>
                  <a:srgbClr val="004C97"/>
                </a:solidFill>
              </a:defRPr>
            </a:lvl1pPr>
          </a:lstStyle>
          <a:p>
            <a:r>
              <a:rPr lang="en-US"/>
              <a:t>Click to edit Master title style</a:t>
            </a:r>
            <a:endParaRPr lang="en-US" dirty="0"/>
          </a:p>
        </p:txBody>
      </p:sp>
      <p:sp>
        <p:nvSpPr>
          <p:cNvPr id="15" name="Footer Placeholder 2">
            <a:extLst>
              <a:ext uri="{FF2B5EF4-FFF2-40B4-BE49-F238E27FC236}">
                <a16:creationId xmlns:a16="http://schemas.microsoft.com/office/drawing/2014/main" id="{E5F9652E-0045-4B51-A24C-BDFA0BB3B2FC}"/>
              </a:ext>
            </a:extLst>
          </p:cNvPr>
          <p:cNvSpPr>
            <a:spLocks noGrp="1"/>
          </p:cNvSpPr>
          <p:nvPr>
            <p:ph type="ftr" sz="quarter" idx="11"/>
          </p:nvPr>
        </p:nvSpPr>
        <p:spPr>
          <a:xfrm>
            <a:off x="2051914" y="6545704"/>
            <a:ext cx="8347199" cy="242873"/>
          </a:xfrm>
        </p:spPr>
        <p:txBody>
          <a:bodyPr/>
          <a:lstStyle/>
          <a:p>
            <a:pPr>
              <a:defRPr/>
            </a:pPr>
            <a:r>
              <a:rPr lang="en-US"/>
              <a:t>Lia Merminga | Fermilab Neutrino Seminar | PIP-II </a:t>
            </a:r>
            <a:endParaRPr lang="en-US" b="1" dirty="0"/>
          </a:p>
        </p:txBody>
      </p:sp>
    </p:spTree>
    <p:extLst>
      <p:ext uri="{BB962C8B-B14F-4D97-AF65-F5344CB8AC3E}">
        <p14:creationId xmlns:p14="http://schemas.microsoft.com/office/powerpoint/2010/main" val="702661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04805" y="971552"/>
            <a:ext cx="11563351" cy="5059363"/>
          </a:xfrm>
          <a:prstGeom prst="rect">
            <a:avLst/>
          </a:prstGeom>
        </p:spPr>
        <p:txBody>
          <a:bodyPr lIns="0" tIns="0" rIns="0" bIns="0"/>
          <a:lstStyle>
            <a:lvl1pPr marL="306910" indent="-306910">
              <a:defRPr sz="2400">
                <a:solidFill>
                  <a:srgbClr val="505050"/>
                </a:solidFill>
              </a:defRPr>
            </a:lvl1pPr>
            <a:lvl2pPr marL="683667" indent="-306910">
              <a:defRPr sz="2133">
                <a:solidFill>
                  <a:srgbClr val="505050"/>
                </a:solidFill>
              </a:defRPr>
            </a:lvl2pPr>
            <a:lvl3pPr marL="1071007" indent="-306910">
              <a:defRPr sz="2000">
                <a:solidFill>
                  <a:srgbClr val="505050"/>
                </a:solidFill>
              </a:defRPr>
            </a:lvl3pPr>
            <a:lvl4pPr marL="1447764" indent="-304792">
              <a:defRPr sz="1867">
                <a:solidFill>
                  <a:srgbClr val="505050"/>
                </a:solidFill>
              </a:defRPr>
            </a:lvl4pPr>
            <a:lvl5pPr marL="1826638" indent="-306910">
              <a:buFont typeface="Arial"/>
              <a:buChar char="•"/>
              <a:defRPr sz="1867">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304800" y="251752"/>
            <a:ext cx="11582400" cy="427877"/>
          </a:xfrm>
          <a:prstGeom prst="rect">
            <a:avLst/>
          </a:prstGeom>
        </p:spPr>
        <p:txBody>
          <a:bodyPr lIns="0" tIns="0" rIns="0" bIns="0" anchor="b" anchorCtr="0"/>
          <a:lstStyle>
            <a:lvl1pPr>
              <a:defRPr sz="2933">
                <a:solidFill>
                  <a:srgbClr val="004C97"/>
                </a:solidFill>
              </a:defRPr>
            </a:lvl1pPr>
          </a:lstStyle>
          <a:p>
            <a:r>
              <a:rPr lang="en-US"/>
              <a:t>Click to edit Master title style</a:t>
            </a:r>
            <a:endParaRPr lang="en-US" dirty="0"/>
          </a:p>
        </p:txBody>
      </p:sp>
      <p:sp>
        <p:nvSpPr>
          <p:cNvPr id="4" name="Slide Number Placeholder 3">
            <a:extLst>
              <a:ext uri="{FF2B5EF4-FFF2-40B4-BE49-F238E27FC236}">
                <a16:creationId xmlns:a16="http://schemas.microsoft.com/office/drawing/2014/main" id="{8B6ED4E1-1604-44D5-A698-639A0CF55C99}"/>
              </a:ext>
            </a:extLst>
          </p:cNvPr>
          <p:cNvSpPr>
            <a:spLocks noGrp="1"/>
          </p:cNvSpPr>
          <p:nvPr>
            <p:ph type="sldNum" sz="quarter" idx="12"/>
          </p:nvPr>
        </p:nvSpPr>
        <p:spPr>
          <a:xfrm>
            <a:off x="304805" y="6578977"/>
            <a:ext cx="552451" cy="237285"/>
          </a:xfrm>
          <a:prstGeom prst="rect">
            <a:avLst/>
          </a:prstGeom>
        </p:spPr>
        <p:txBody>
          <a:bodyPr/>
          <a:lstStyle/>
          <a:p>
            <a:pPr>
              <a:defRPr/>
            </a:pPr>
            <a:fld id="{148C009B-CB69-E04A-B9B3-34B26D69E9CF}" type="slidenum">
              <a:rPr lang="en-US" smtClean="0"/>
              <a:pPr>
                <a:defRPr/>
              </a:pPr>
              <a:t>‹#›</a:t>
            </a:fld>
            <a:endParaRPr lang="en-US" dirty="0"/>
          </a:p>
        </p:txBody>
      </p:sp>
      <p:sp>
        <p:nvSpPr>
          <p:cNvPr id="8" name="Date Placeholder 3">
            <a:extLst>
              <a:ext uri="{FF2B5EF4-FFF2-40B4-BE49-F238E27FC236}">
                <a16:creationId xmlns:a16="http://schemas.microsoft.com/office/drawing/2014/main" id="{AA806DEE-3279-0C47-9ADA-E1467BDE9A1C}"/>
              </a:ext>
            </a:extLst>
          </p:cNvPr>
          <p:cNvSpPr>
            <a:spLocks noGrp="1"/>
          </p:cNvSpPr>
          <p:nvPr>
            <p:ph type="dt" sz="half" idx="2"/>
          </p:nvPr>
        </p:nvSpPr>
        <p:spPr>
          <a:xfrm>
            <a:off x="982436" y="6586922"/>
            <a:ext cx="1705680" cy="241300"/>
          </a:xfrm>
        </p:spPr>
        <p:txBody>
          <a:bodyPr/>
          <a:lstStyle/>
          <a:p>
            <a:pPr>
              <a:defRPr/>
            </a:pPr>
            <a:r>
              <a:rPr lang="en-US" dirty="0"/>
              <a:t>1-3 June 2021</a:t>
            </a:r>
          </a:p>
        </p:txBody>
      </p:sp>
      <p:sp>
        <p:nvSpPr>
          <p:cNvPr id="9" name="Footer Placeholder 4">
            <a:extLst>
              <a:ext uri="{FF2B5EF4-FFF2-40B4-BE49-F238E27FC236}">
                <a16:creationId xmlns:a16="http://schemas.microsoft.com/office/drawing/2014/main" id="{F76216FD-498A-684B-BC71-FDD91E1FE720}"/>
              </a:ext>
            </a:extLst>
          </p:cNvPr>
          <p:cNvSpPr>
            <a:spLocks noGrp="1"/>
          </p:cNvSpPr>
          <p:nvPr>
            <p:ph type="ftr" sz="quarter" idx="3"/>
          </p:nvPr>
        </p:nvSpPr>
        <p:spPr>
          <a:xfrm>
            <a:off x="2878095" y="6586923"/>
            <a:ext cx="8990056" cy="237284"/>
          </a:xfrm>
        </p:spPr>
        <p:txBody>
          <a:bodyPr/>
          <a:lstStyle/>
          <a:p>
            <a:pPr>
              <a:defRPr/>
            </a:pPr>
            <a:r>
              <a:rPr lang="en-US" dirty="0" err="1"/>
              <a:t>LastName</a:t>
            </a:r>
            <a:r>
              <a:rPr lang="en-US" dirty="0"/>
              <a:t> | Your System Name					2021 P2MAC Meeting</a:t>
            </a:r>
            <a:endParaRPr lang="en-US" b="1" dirty="0"/>
          </a:p>
        </p:txBody>
      </p:sp>
    </p:spTree>
    <p:extLst>
      <p:ext uri="{BB962C8B-B14F-4D97-AF65-F5344CB8AC3E}">
        <p14:creationId xmlns:p14="http://schemas.microsoft.com/office/powerpoint/2010/main" val="6294166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04800" y="958851"/>
            <a:ext cx="4037192" cy="5022676"/>
          </a:xfrm>
          <a:prstGeom prst="rect">
            <a:avLst/>
          </a:prstGeom>
        </p:spPr>
        <p:txBody>
          <a:bodyPr lIns="0" tIns="0" rIns="0" bIns="0"/>
          <a:lstStyle>
            <a:lvl1pPr marL="0" indent="0">
              <a:buNone/>
              <a:defRPr sz="1733" b="1" i="0">
                <a:solidFill>
                  <a:srgbClr val="004C97"/>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8" name="Content Placeholder 2"/>
          <p:cNvSpPr>
            <a:spLocks noGrp="1"/>
          </p:cNvSpPr>
          <p:nvPr>
            <p:ph sz="half" idx="15"/>
          </p:nvPr>
        </p:nvSpPr>
        <p:spPr>
          <a:xfrm>
            <a:off x="4723621" y="958852"/>
            <a:ext cx="7130140" cy="5022675"/>
          </a:xfrm>
          <a:prstGeom prst="rect">
            <a:avLst/>
          </a:prstGeom>
        </p:spPr>
        <p:txBody>
          <a:bodyPr lIns="0" tIns="0" rIns="0" bIns="0"/>
          <a:lstStyle>
            <a:lvl1pPr marL="306910" indent="-306910">
              <a:defRPr sz="2400">
                <a:solidFill>
                  <a:srgbClr val="505050"/>
                </a:solidFill>
              </a:defRPr>
            </a:lvl1pPr>
            <a:lvl2pPr marL="685783" indent="-306910">
              <a:defRPr sz="2133">
                <a:solidFill>
                  <a:srgbClr val="505050"/>
                </a:solidFill>
              </a:defRPr>
            </a:lvl2pPr>
            <a:lvl3pPr marL="1075240" indent="-304792">
              <a:defRPr sz="2000">
                <a:solidFill>
                  <a:srgbClr val="505050"/>
                </a:solidFill>
              </a:defRPr>
            </a:lvl3pPr>
            <a:lvl4pPr marL="1449881" indent="-304792">
              <a:defRPr sz="1867">
                <a:solidFill>
                  <a:srgbClr val="505050"/>
                </a:solidFill>
              </a:defRPr>
            </a:lvl4pPr>
            <a:lvl5pPr marL="1826638" indent="-304792">
              <a:buFont typeface="Arial"/>
              <a:buChar char="•"/>
              <a:defRPr sz="1867">
                <a:solidFill>
                  <a:srgbClr val="505050"/>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982436" y="6544190"/>
            <a:ext cx="900491" cy="241300"/>
          </a:xfrm>
          <a:prstGeom prst="rect">
            <a:avLst/>
          </a:prstGeom>
        </p:spPr>
        <p:txBody>
          <a:bodyPr/>
          <a:lstStyle>
            <a:lvl1pPr>
              <a:defRPr sz="1200" smtClean="0"/>
            </a:lvl1pPr>
          </a:lstStyle>
          <a:p>
            <a:pPr>
              <a:defRPr/>
            </a:pPr>
            <a:r>
              <a:rPr lang="en-US" dirty="0"/>
              <a:t>20-May-2021</a:t>
            </a:r>
          </a:p>
        </p:txBody>
      </p:sp>
      <p:sp>
        <p:nvSpPr>
          <p:cNvPr id="7" name="Slide Number Placeholder 5"/>
          <p:cNvSpPr>
            <a:spLocks noGrp="1"/>
          </p:cNvSpPr>
          <p:nvPr>
            <p:ph type="sldNum" sz="quarter" idx="18"/>
          </p:nvPr>
        </p:nvSpPr>
        <p:spPr>
          <a:xfrm>
            <a:off x="304800" y="6548205"/>
            <a:ext cx="552451" cy="237285"/>
          </a:xfrm>
          <a:prstGeom prst="rect">
            <a:avLst/>
          </a:prstGeom>
        </p:spPr>
        <p:txBody>
          <a:bodyPr/>
          <a:lstStyle>
            <a:lvl1pPr>
              <a:defRPr sz="1200" smtClean="0"/>
            </a:lvl1pPr>
          </a:lstStyle>
          <a:p>
            <a:pPr>
              <a:defRPr/>
            </a:pPr>
            <a:fld id="{979A04A2-726F-2143-A443-7788AF27176E}" type="slidenum">
              <a:rPr lang="en-US" smtClean="0"/>
              <a:pPr>
                <a:defRPr/>
              </a:pPr>
              <a:t>‹#›</a:t>
            </a:fld>
            <a:endParaRPr lang="en-US" dirty="0"/>
          </a:p>
        </p:txBody>
      </p:sp>
      <p:sp>
        <p:nvSpPr>
          <p:cNvPr id="12" name="Title 1"/>
          <p:cNvSpPr>
            <a:spLocks noGrp="1"/>
          </p:cNvSpPr>
          <p:nvPr>
            <p:ph type="title"/>
          </p:nvPr>
        </p:nvSpPr>
        <p:spPr>
          <a:xfrm>
            <a:off x="304800" y="254027"/>
            <a:ext cx="11582400" cy="427877"/>
          </a:xfrm>
          <a:prstGeom prst="rect">
            <a:avLst/>
          </a:prstGeom>
        </p:spPr>
        <p:txBody>
          <a:bodyPr lIns="0" tIns="0" rIns="0" bIns="0" anchor="b" anchorCtr="0"/>
          <a:lstStyle>
            <a:lvl1pPr>
              <a:defRPr sz="2933">
                <a:solidFill>
                  <a:srgbClr val="004C97"/>
                </a:solidFill>
              </a:defRPr>
            </a:lvl1pPr>
          </a:lstStyle>
          <a:p>
            <a:r>
              <a:rPr lang="en-US"/>
              <a:t>Click to edit Master title style</a:t>
            </a:r>
            <a:endParaRPr lang="en-US" dirty="0"/>
          </a:p>
        </p:txBody>
      </p:sp>
      <p:sp>
        <p:nvSpPr>
          <p:cNvPr id="9" name="Footer Placeholder 2">
            <a:extLst>
              <a:ext uri="{FF2B5EF4-FFF2-40B4-BE49-F238E27FC236}">
                <a16:creationId xmlns:a16="http://schemas.microsoft.com/office/drawing/2014/main" id="{9BB7ACA4-80DC-41DD-B0E8-371B4DD0BAD1}"/>
              </a:ext>
            </a:extLst>
          </p:cNvPr>
          <p:cNvSpPr>
            <a:spLocks noGrp="1"/>
          </p:cNvSpPr>
          <p:nvPr>
            <p:ph type="ftr" sz="quarter" idx="11"/>
          </p:nvPr>
        </p:nvSpPr>
        <p:spPr>
          <a:xfrm>
            <a:off x="2051914" y="6545704"/>
            <a:ext cx="8347199" cy="242873"/>
          </a:xfrm>
        </p:spPr>
        <p:txBody>
          <a:bodyPr/>
          <a:lstStyle/>
          <a:p>
            <a:pPr>
              <a:defRPr/>
            </a:pPr>
            <a:r>
              <a:rPr lang="en-US"/>
              <a:t>Lia Merminga | Fermilab Neutrino Seminar | PIP-II </a:t>
            </a:r>
            <a:endParaRPr lang="en-US" b="1" dirty="0"/>
          </a:p>
        </p:txBody>
      </p:sp>
    </p:spTree>
    <p:extLst>
      <p:ext uri="{BB962C8B-B14F-4D97-AF65-F5344CB8AC3E}">
        <p14:creationId xmlns:p14="http://schemas.microsoft.com/office/powerpoint/2010/main" val="21888142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98764" y="971552"/>
            <a:ext cx="11582400" cy="3726717"/>
          </a:xfrm>
          <a:prstGeom prst="rect">
            <a:avLst/>
          </a:prstGeom>
        </p:spPr>
        <p:txBody>
          <a:bodyPr lIns="0" tIns="0" rIns="0" bIns="0" rtlCol="0">
            <a:normAutofit/>
          </a:bodyPr>
          <a:lstStyle>
            <a:lvl1pPr marL="0" indent="0">
              <a:buNone/>
              <a:defRPr sz="1733">
                <a:solidFill>
                  <a:srgbClr val="505050"/>
                </a:solidFill>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98764" y="4943005"/>
            <a:ext cx="11582400" cy="1091259"/>
          </a:xfrm>
          <a:prstGeom prst="rect">
            <a:avLst/>
          </a:prstGeom>
        </p:spPr>
        <p:txBody>
          <a:bodyPr lIns="0" tIns="0" rIns="0" bIns="0"/>
          <a:lstStyle>
            <a:lvl1pPr marL="0" indent="0">
              <a:buNone/>
              <a:defRPr sz="1733" b="1" i="0">
                <a:solidFill>
                  <a:srgbClr val="004C97"/>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7" name="Date Placeholder 3"/>
          <p:cNvSpPr>
            <a:spLocks noGrp="1"/>
          </p:cNvSpPr>
          <p:nvPr>
            <p:ph type="dt" sz="half" idx="14"/>
          </p:nvPr>
        </p:nvSpPr>
        <p:spPr>
          <a:xfrm>
            <a:off x="982436" y="6547277"/>
            <a:ext cx="900491"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dirty="0"/>
              <a:t>20-May-2021</a:t>
            </a:r>
          </a:p>
        </p:txBody>
      </p:sp>
      <p:sp>
        <p:nvSpPr>
          <p:cNvPr id="11" name="Slide Number Placeholder 5"/>
          <p:cNvSpPr>
            <a:spLocks noGrp="1"/>
          </p:cNvSpPr>
          <p:nvPr>
            <p:ph type="sldNum" sz="quarter" idx="4"/>
          </p:nvPr>
        </p:nvSpPr>
        <p:spPr>
          <a:xfrm>
            <a:off x="304800" y="6548497"/>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304800" y="251752"/>
            <a:ext cx="11582400" cy="427877"/>
          </a:xfrm>
          <a:prstGeom prst="rect">
            <a:avLst/>
          </a:prstGeom>
        </p:spPr>
        <p:txBody>
          <a:bodyPr lIns="0" tIns="0" rIns="0" bIns="0" anchor="b" anchorCtr="0"/>
          <a:lstStyle>
            <a:lvl1pPr>
              <a:defRPr sz="2933">
                <a:solidFill>
                  <a:srgbClr val="004C97"/>
                </a:solidFill>
              </a:defRPr>
            </a:lvl1pPr>
          </a:lstStyle>
          <a:p>
            <a:r>
              <a:rPr lang="en-US"/>
              <a:t>Click to edit Master title style</a:t>
            </a:r>
            <a:endParaRPr lang="en-US" dirty="0"/>
          </a:p>
        </p:txBody>
      </p:sp>
      <p:sp>
        <p:nvSpPr>
          <p:cNvPr id="13" name="Footer Placeholder 2">
            <a:extLst>
              <a:ext uri="{FF2B5EF4-FFF2-40B4-BE49-F238E27FC236}">
                <a16:creationId xmlns:a16="http://schemas.microsoft.com/office/drawing/2014/main" id="{7E161075-3224-4010-ABDA-A5185F35D1DE}"/>
              </a:ext>
            </a:extLst>
          </p:cNvPr>
          <p:cNvSpPr>
            <a:spLocks noGrp="1"/>
          </p:cNvSpPr>
          <p:nvPr>
            <p:ph type="ftr" sz="quarter" idx="11"/>
          </p:nvPr>
        </p:nvSpPr>
        <p:spPr>
          <a:xfrm>
            <a:off x="2051914" y="6545704"/>
            <a:ext cx="8347199" cy="242873"/>
          </a:xfrm>
        </p:spPr>
        <p:txBody>
          <a:bodyPr/>
          <a:lstStyle/>
          <a:p>
            <a:pPr>
              <a:defRPr/>
            </a:pPr>
            <a:r>
              <a:rPr lang="en-US"/>
              <a:t>Lia Merminga | Fermilab Neutrino Seminar | PIP-II </a:t>
            </a:r>
            <a:endParaRPr lang="en-US" b="1" dirty="0"/>
          </a:p>
        </p:txBody>
      </p:sp>
    </p:spTree>
    <p:extLst>
      <p:ext uri="{BB962C8B-B14F-4D97-AF65-F5344CB8AC3E}">
        <p14:creationId xmlns:p14="http://schemas.microsoft.com/office/powerpoint/2010/main" val="7298436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82436" y="6547277"/>
            <a:ext cx="900491" cy="241300"/>
          </a:xfrm>
          <a:prstGeom prst="rect">
            <a:avLst/>
          </a:prstGeom>
        </p:spPr>
        <p:txBody>
          <a:bodyPr/>
          <a:lstStyle>
            <a:lvl1pPr>
              <a:defRPr sz="1200"/>
            </a:lvl1pPr>
          </a:lstStyle>
          <a:p>
            <a:pPr>
              <a:defRPr/>
            </a:pPr>
            <a:r>
              <a:rPr lang="en-US" dirty="0"/>
              <a:t>20-May-2021</a:t>
            </a:r>
          </a:p>
        </p:txBody>
      </p:sp>
      <p:sp>
        <p:nvSpPr>
          <p:cNvPr id="5" name="Slide Number Placeholder 4"/>
          <p:cNvSpPr>
            <a:spLocks noGrp="1"/>
          </p:cNvSpPr>
          <p:nvPr>
            <p:ph type="sldNum" sz="quarter" idx="12"/>
          </p:nvPr>
        </p:nvSpPr>
        <p:spPr>
          <a:xfrm>
            <a:off x="296333" y="6551292"/>
            <a:ext cx="552451" cy="237285"/>
          </a:xfrm>
          <a:prstGeom prst="rect">
            <a:avLst/>
          </a:prstGeom>
        </p:spPr>
        <p:txBody>
          <a:bodyPr/>
          <a:lstStyle>
            <a:lvl1pPr>
              <a:defRPr sz="1200"/>
            </a:lvl1p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96333" y="254001"/>
            <a:ext cx="11567584" cy="5802923"/>
          </a:xfrm>
          <a:prstGeom prst="rect">
            <a:avLst/>
          </a:prstGeom>
        </p:spPr>
        <p:txBody>
          <a:bodyPr vert="horz"/>
          <a:lstStyle>
            <a:lvl1pPr marL="306910" indent="-306910">
              <a:defRPr sz="1867">
                <a:solidFill>
                  <a:srgbClr val="505050"/>
                </a:solidFill>
              </a:defRPr>
            </a:lvl1pPr>
          </a:lstStyle>
          <a:p>
            <a:r>
              <a:rPr lang="en-US"/>
              <a:t>Click icon to add picture</a:t>
            </a:r>
            <a:endParaRPr lang="en-US" dirty="0"/>
          </a:p>
        </p:txBody>
      </p:sp>
      <p:sp>
        <p:nvSpPr>
          <p:cNvPr id="6" name="Footer Placeholder 2">
            <a:extLst>
              <a:ext uri="{FF2B5EF4-FFF2-40B4-BE49-F238E27FC236}">
                <a16:creationId xmlns:a16="http://schemas.microsoft.com/office/drawing/2014/main" id="{BA471088-6F95-4269-9C96-59C7FA66D839}"/>
              </a:ext>
            </a:extLst>
          </p:cNvPr>
          <p:cNvSpPr>
            <a:spLocks noGrp="1"/>
          </p:cNvSpPr>
          <p:nvPr>
            <p:ph type="ftr" sz="quarter" idx="11"/>
          </p:nvPr>
        </p:nvSpPr>
        <p:spPr>
          <a:xfrm>
            <a:off x="2051914" y="6545704"/>
            <a:ext cx="8347199" cy="242873"/>
          </a:xfrm>
        </p:spPr>
        <p:txBody>
          <a:bodyPr/>
          <a:lstStyle/>
          <a:p>
            <a:pPr>
              <a:defRPr/>
            </a:pPr>
            <a:r>
              <a:rPr lang="en-US"/>
              <a:t>Lia Merminga | Fermilab Neutrino Seminar | PIP-II </a:t>
            </a:r>
            <a:endParaRPr lang="en-US" b="1" dirty="0"/>
          </a:p>
        </p:txBody>
      </p:sp>
    </p:spTree>
    <p:extLst>
      <p:ext uri="{BB962C8B-B14F-4D97-AF65-F5344CB8AC3E}">
        <p14:creationId xmlns:p14="http://schemas.microsoft.com/office/powerpoint/2010/main" val="13862478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82436" y="6547277"/>
            <a:ext cx="900491" cy="241300"/>
          </a:xfrm>
          <a:prstGeom prst="rect">
            <a:avLst/>
          </a:prstGeom>
        </p:spPr>
        <p:txBody>
          <a:bodyPr/>
          <a:lstStyle/>
          <a:p>
            <a:pPr>
              <a:defRPr/>
            </a:pPr>
            <a:r>
              <a:rPr lang="en-US" dirty="0"/>
              <a:t>20-May-2021</a:t>
            </a:r>
          </a:p>
        </p:txBody>
      </p:sp>
      <p:sp>
        <p:nvSpPr>
          <p:cNvPr id="5" name="Slide Number Placeholder 4"/>
          <p:cNvSpPr>
            <a:spLocks noGrp="1"/>
          </p:cNvSpPr>
          <p:nvPr>
            <p:ph type="sldNum" sz="quarter" idx="12"/>
          </p:nvPr>
        </p:nvSpPr>
        <p:spPr>
          <a:xfrm>
            <a:off x="304800" y="6545704"/>
            <a:ext cx="552451" cy="237285"/>
          </a:xfrm>
          <a:prstGeom prst="rect">
            <a:avLst/>
          </a:prstGeom>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304800" y="251752"/>
            <a:ext cx="11582400" cy="427877"/>
          </a:xfrm>
          <a:prstGeom prst="rect">
            <a:avLst/>
          </a:prstGeom>
        </p:spPr>
        <p:txBody>
          <a:bodyPr lIns="0" tIns="0" rIns="0" bIns="0" anchor="b" anchorCtr="0"/>
          <a:lstStyle>
            <a:lvl1pPr>
              <a:defRPr sz="2933">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74259" y="271556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2639233" y="271556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5004273" y="271556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7379275" y="271556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9734353" y="271556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74259" y="972176"/>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2639233" y="972176"/>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5004273" y="972176"/>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7379275" y="972176"/>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9734353" y="972176"/>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74259" y="444880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2639233" y="444880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5004273" y="444880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7379275" y="444880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9734353" y="444880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21" name="Footer Placeholder 2">
            <a:extLst>
              <a:ext uri="{FF2B5EF4-FFF2-40B4-BE49-F238E27FC236}">
                <a16:creationId xmlns:a16="http://schemas.microsoft.com/office/drawing/2014/main" id="{9E8766BF-8751-4DD6-9C06-35A200CCDE87}"/>
              </a:ext>
            </a:extLst>
          </p:cNvPr>
          <p:cNvSpPr>
            <a:spLocks noGrp="1"/>
          </p:cNvSpPr>
          <p:nvPr>
            <p:ph type="ftr" sz="quarter" idx="11"/>
          </p:nvPr>
        </p:nvSpPr>
        <p:spPr>
          <a:xfrm>
            <a:off x="2051914" y="6545704"/>
            <a:ext cx="8347199" cy="242873"/>
          </a:xfrm>
        </p:spPr>
        <p:txBody>
          <a:bodyPr/>
          <a:lstStyle/>
          <a:p>
            <a:pPr>
              <a:defRPr/>
            </a:pPr>
            <a:r>
              <a:rPr lang="en-US"/>
              <a:t>Lia Merminga | Fermilab Neutrino Seminar | PIP-II </a:t>
            </a:r>
            <a:endParaRPr lang="en-US" b="1" dirty="0"/>
          </a:p>
        </p:txBody>
      </p:sp>
    </p:spTree>
    <p:extLst>
      <p:ext uri="{BB962C8B-B14F-4D97-AF65-F5344CB8AC3E}">
        <p14:creationId xmlns:p14="http://schemas.microsoft.com/office/powerpoint/2010/main" val="33832368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465692"/>
            <a:ext cx="115824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3" name="Content Placeholder 2"/>
          <p:cNvSpPr>
            <a:spLocks noGrp="1"/>
          </p:cNvSpPr>
          <p:nvPr>
            <p:ph idx="1"/>
          </p:nvPr>
        </p:nvSpPr>
        <p:spPr>
          <a:xfrm>
            <a:off x="304802" y="1043047"/>
            <a:ext cx="11563351"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349" indent="-228594">
              <a:buFont typeface="Arial"/>
              <a:buChar char="•"/>
              <a:defRPr sz="1800">
                <a:solidFill>
                  <a:srgbClr val="40404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3"/>
          <p:cNvSpPr>
            <a:spLocks noGrp="1"/>
          </p:cNvSpPr>
          <p:nvPr>
            <p:ph type="dt" sz="half" idx="2"/>
          </p:nvPr>
        </p:nvSpPr>
        <p:spPr>
          <a:xfrm>
            <a:off x="982436" y="6545704"/>
            <a:ext cx="90850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dirty="0"/>
              <a:t>20-May-2021</a:t>
            </a:r>
          </a:p>
        </p:txBody>
      </p:sp>
      <p:sp>
        <p:nvSpPr>
          <p:cNvPr id="12" name="Slide Number Placeholder 5"/>
          <p:cNvSpPr>
            <a:spLocks noGrp="1"/>
          </p:cNvSpPr>
          <p:nvPr>
            <p:ph type="sldNum" sz="quarter" idx="4"/>
          </p:nvPr>
        </p:nvSpPr>
        <p:spPr>
          <a:xfrm>
            <a:off x="304802" y="6549719"/>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7" name="Footer Placeholder 2">
            <a:extLst>
              <a:ext uri="{FF2B5EF4-FFF2-40B4-BE49-F238E27FC236}">
                <a16:creationId xmlns:a16="http://schemas.microsoft.com/office/drawing/2014/main" id="{BADC4382-72A1-41B3-A521-95A1D1500D5A}"/>
              </a:ext>
            </a:extLst>
          </p:cNvPr>
          <p:cNvSpPr>
            <a:spLocks noGrp="1"/>
          </p:cNvSpPr>
          <p:nvPr>
            <p:ph type="ftr" sz="quarter" idx="11"/>
          </p:nvPr>
        </p:nvSpPr>
        <p:spPr>
          <a:xfrm>
            <a:off x="2051914" y="6545704"/>
            <a:ext cx="8347199" cy="242873"/>
          </a:xfrm>
        </p:spPr>
        <p:txBody>
          <a:bodyPr/>
          <a:lstStyle/>
          <a:p>
            <a:pPr>
              <a:defRPr/>
            </a:pPr>
            <a:r>
              <a:rPr lang="en-US"/>
              <a:t>Lia Merminga | Fermilab Neutrino Seminar | PIP-II </a:t>
            </a:r>
            <a:endParaRPr lang="en-US" b="1" dirty="0"/>
          </a:p>
        </p:txBody>
      </p:sp>
    </p:spTree>
    <p:extLst>
      <p:ext uri="{BB962C8B-B14F-4D97-AF65-F5344CB8AC3E}">
        <p14:creationId xmlns:p14="http://schemas.microsoft.com/office/powerpoint/2010/main" val="26563278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316291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dirty="0"/>
              <a:t>20-May-2021</a:t>
            </a:r>
          </a:p>
        </p:txBody>
      </p:sp>
      <p:sp>
        <p:nvSpPr>
          <p:cNvPr id="5" name="Footer Placeholder 4"/>
          <p:cNvSpPr>
            <a:spLocks noGrp="1"/>
          </p:cNvSpPr>
          <p:nvPr>
            <p:ph type="ftr" sz="quarter" idx="11"/>
          </p:nvPr>
        </p:nvSpPr>
        <p:spPr/>
        <p:txBody>
          <a:bodyPr/>
          <a:lstStyle/>
          <a:p>
            <a:r>
              <a:rPr lang="en-US"/>
              <a:t>Lia Merminga | Fermilab Neutrino Seminar | PIP-II </a:t>
            </a:r>
          </a:p>
        </p:txBody>
      </p:sp>
      <p:sp>
        <p:nvSpPr>
          <p:cNvPr id="6" name="Slide Number Placeholder 5"/>
          <p:cNvSpPr>
            <a:spLocks noGrp="1"/>
          </p:cNvSpPr>
          <p:nvPr>
            <p:ph type="sldNum" sz="quarter" idx="12"/>
          </p:nvPr>
        </p:nvSpPr>
        <p:spPr/>
        <p:txBody>
          <a:bodyPr/>
          <a:lstStyle/>
          <a:p>
            <a:fld id="{DEDFF1F8-2C19-844E-872F-4EA4CAA18C07}" type="slidenum">
              <a:rPr lang="en-US" smtClean="0"/>
              <a:t>‹#›</a:t>
            </a:fld>
            <a:endParaRPr lang="en-US"/>
          </a:p>
        </p:txBody>
      </p:sp>
    </p:spTree>
    <p:extLst>
      <p:ext uri="{BB962C8B-B14F-4D97-AF65-F5344CB8AC3E}">
        <p14:creationId xmlns:p14="http://schemas.microsoft.com/office/powerpoint/2010/main" val="2811222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7CD241-2D74-8E44-874E-E23941207971}"/>
              </a:ext>
            </a:extLst>
          </p:cNvPr>
          <p:cNvSpPr>
            <a:spLocks noGrp="1"/>
          </p:cNvSpPr>
          <p:nvPr>
            <p:ph type="dt" sz="half" idx="10"/>
          </p:nvPr>
        </p:nvSpPr>
        <p:spPr/>
        <p:txBody>
          <a:bodyPr/>
          <a:lstStyle/>
          <a:p>
            <a:r>
              <a:rPr lang="en-US" dirty="0"/>
              <a:t>20-May-2021</a:t>
            </a:r>
          </a:p>
        </p:txBody>
      </p:sp>
      <p:sp>
        <p:nvSpPr>
          <p:cNvPr id="3" name="Footer Placeholder 2">
            <a:extLst>
              <a:ext uri="{FF2B5EF4-FFF2-40B4-BE49-F238E27FC236}">
                <a16:creationId xmlns:a16="http://schemas.microsoft.com/office/drawing/2014/main" id="{5E1E7E60-6777-9744-AF3B-8E54451D3E6A}"/>
              </a:ext>
            </a:extLst>
          </p:cNvPr>
          <p:cNvSpPr>
            <a:spLocks noGrp="1"/>
          </p:cNvSpPr>
          <p:nvPr>
            <p:ph type="ftr" sz="quarter" idx="11"/>
          </p:nvPr>
        </p:nvSpPr>
        <p:spPr/>
        <p:txBody>
          <a:bodyPr/>
          <a:lstStyle/>
          <a:p>
            <a:r>
              <a:rPr lang="en-US"/>
              <a:t>Lia Merminga | Fermilab Neutrino Seminar | PIP-II </a:t>
            </a:r>
          </a:p>
        </p:txBody>
      </p:sp>
      <p:sp>
        <p:nvSpPr>
          <p:cNvPr id="4" name="Slide Number Placeholder 3">
            <a:extLst>
              <a:ext uri="{FF2B5EF4-FFF2-40B4-BE49-F238E27FC236}">
                <a16:creationId xmlns:a16="http://schemas.microsoft.com/office/drawing/2014/main" id="{D806D7A4-8018-EC4D-ACB0-F62ABC84017F}"/>
              </a:ext>
            </a:extLst>
          </p:cNvPr>
          <p:cNvSpPr>
            <a:spLocks noGrp="1"/>
          </p:cNvSpPr>
          <p:nvPr>
            <p:ph type="sldNum" sz="quarter" idx="12"/>
          </p:nvPr>
        </p:nvSpPr>
        <p:spPr/>
        <p:txBody>
          <a:bodyPr/>
          <a:lstStyle/>
          <a:p>
            <a:fld id="{758CF935-2E88-4F40-8538-6CF52ADDF329}" type="slidenum">
              <a:rPr lang="en-US" smtClean="0"/>
              <a:t>‹#›</a:t>
            </a:fld>
            <a:endParaRPr lang="en-US"/>
          </a:p>
        </p:txBody>
      </p:sp>
    </p:spTree>
    <p:extLst>
      <p:ext uri="{BB962C8B-B14F-4D97-AF65-F5344CB8AC3E}">
        <p14:creationId xmlns:p14="http://schemas.microsoft.com/office/powerpoint/2010/main" val="20996826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Title 1"/>
          <p:cNvSpPr txBox="1">
            <a:spLocks/>
          </p:cNvSpPr>
          <p:nvPr/>
        </p:nvSpPr>
        <p:spPr>
          <a:xfrm>
            <a:off x="609600" y="274638"/>
            <a:ext cx="109728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sz="4400"/>
          </a:p>
        </p:txBody>
      </p:sp>
      <p:sp>
        <p:nvSpPr>
          <p:cNvPr id="2" name="Title 1"/>
          <p:cNvSpPr>
            <a:spLocks noGrp="1"/>
          </p:cNvSpPr>
          <p:nvPr>
            <p:ph type="title"/>
          </p:nvPr>
        </p:nvSpPr>
        <p:spPr>
          <a:xfrm>
            <a:off x="609600" y="432610"/>
            <a:ext cx="11057467" cy="569268"/>
          </a:xfrm>
          <a:prstGeom prst="rect">
            <a:avLst/>
          </a:prstGeom>
        </p:spPr>
        <p:txBody>
          <a:bodyPr vert="horz" lIns="0" tIns="0" rIns="0" bIns="0"/>
          <a:lstStyle>
            <a:lvl1pPr algn="l">
              <a:defRPr sz="2200" b="1" i="0" baseline="0">
                <a:solidFill>
                  <a:srgbClr val="004C97"/>
                </a:solidFill>
                <a:latin typeface="Helvetica"/>
              </a:defRPr>
            </a:lvl1pPr>
          </a:lstStyle>
          <a:p>
            <a:r>
              <a:rPr lang="en-US"/>
              <a:t>Click to edit Master title style</a:t>
            </a:r>
          </a:p>
        </p:txBody>
      </p:sp>
      <p:sp>
        <p:nvSpPr>
          <p:cNvPr id="5" name="Footer Placeholder 4"/>
          <p:cNvSpPr>
            <a:spLocks noGrp="1"/>
          </p:cNvSpPr>
          <p:nvPr>
            <p:ph type="ftr" sz="quarter" idx="11"/>
          </p:nvPr>
        </p:nvSpPr>
        <p:spPr>
          <a:xfrm>
            <a:off x="2599363" y="6488431"/>
            <a:ext cx="6965878" cy="187325"/>
          </a:xfrm>
        </p:spPr>
        <p:txBody>
          <a:bodyPr/>
          <a:lstStyle/>
          <a:p>
            <a:pPr>
              <a:defRPr/>
            </a:pPr>
            <a:r>
              <a:rPr lang="en-US"/>
              <a:t>Lia Merminga | Fermilab Neutrino Seminar | PIP-II </a:t>
            </a:r>
          </a:p>
        </p:txBody>
      </p:sp>
      <p:sp>
        <p:nvSpPr>
          <p:cNvPr id="6" name="Slide Number Placeholder 5"/>
          <p:cNvSpPr>
            <a:spLocks noGrp="1"/>
          </p:cNvSpPr>
          <p:nvPr>
            <p:ph type="sldNum" sz="quarter" idx="12"/>
          </p:nvPr>
        </p:nvSpPr>
        <p:spPr>
          <a:xfrm>
            <a:off x="492352" y="6488431"/>
            <a:ext cx="700617" cy="187325"/>
          </a:xfrm>
        </p:spPr>
        <p:txBody>
          <a:bodyPr/>
          <a:lstStyle/>
          <a:p>
            <a:pPr>
              <a:defRPr/>
            </a:pPr>
            <a:fld id="{0C39C72E-2A13-EB4D-AD45-6D4E6ACAED8D}" type="slidenum">
              <a:rPr lang="en-US" smtClean="0"/>
              <a:pPr>
                <a:defRPr/>
              </a:pPr>
              <a:t>‹#›</a:t>
            </a:fld>
            <a:endParaRPr lang="en-US"/>
          </a:p>
        </p:txBody>
      </p:sp>
      <p:sp>
        <p:nvSpPr>
          <p:cNvPr id="8" name="Content Placeholder 2"/>
          <p:cNvSpPr>
            <a:spLocks noGrp="1"/>
          </p:cNvSpPr>
          <p:nvPr>
            <p:ph idx="13"/>
          </p:nvPr>
        </p:nvSpPr>
        <p:spPr>
          <a:xfrm>
            <a:off x="609600" y="1238250"/>
            <a:ext cx="11057467" cy="4846638"/>
          </a:xfrm>
          <a:prstGeom prst="rect">
            <a:avLst/>
          </a:prstGeom>
        </p:spPr>
        <p:txBody>
          <a:bodyPr lIns="0" rIns="0"/>
          <a:lstStyle>
            <a:lvl1pPr marL="256032" indent="-265176">
              <a:lnSpc>
                <a:spcPct val="100000"/>
              </a:lnSpc>
              <a:spcBef>
                <a:spcPts val="600"/>
              </a:spcBef>
              <a:spcAft>
                <a:spcPts val="600"/>
              </a:spcAft>
              <a:buFont typeface="Arial"/>
              <a:buChar char="•"/>
              <a:defRPr sz="2200" b="0" i="0">
                <a:solidFill>
                  <a:srgbClr val="63666A"/>
                </a:solidFill>
                <a:latin typeface="Helvetica"/>
              </a:defRPr>
            </a:lvl1pPr>
            <a:lvl2pPr marL="320040" indent="256032">
              <a:lnSpc>
                <a:spcPct val="100000"/>
              </a:lnSpc>
              <a:spcBef>
                <a:spcPts val="300"/>
              </a:spcBef>
              <a:spcAft>
                <a:spcPts val="300"/>
              </a:spcAft>
              <a:buSzPct val="90000"/>
              <a:buFont typeface="Lucida Grande"/>
              <a:buChar char="-"/>
              <a:defRPr sz="2000" b="0" i="0">
                <a:solidFill>
                  <a:srgbClr val="63666A"/>
                </a:solidFill>
                <a:latin typeface="Helvetica"/>
              </a:defRPr>
            </a:lvl2pPr>
            <a:lvl3pPr marL="640080" indent="228600">
              <a:lnSpc>
                <a:spcPct val="100000"/>
              </a:lnSpc>
              <a:spcBef>
                <a:spcPts val="300"/>
              </a:spcBef>
              <a:spcAft>
                <a:spcPts val="300"/>
              </a:spcAft>
              <a:buSzPct val="88000"/>
              <a:buFont typeface="Arial"/>
              <a:buChar char="•"/>
              <a:defRPr sz="1800" b="0" i="0">
                <a:solidFill>
                  <a:srgbClr val="63666A"/>
                </a:solidFill>
                <a:latin typeface="Helvetica"/>
              </a:defRPr>
            </a:lvl3pPr>
            <a:lvl4pPr marL="914400" indent="228600">
              <a:lnSpc>
                <a:spcPct val="100000"/>
              </a:lnSpc>
              <a:spcBef>
                <a:spcPts val="300"/>
              </a:spcBef>
              <a:spcAft>
                <a:spcPts val="300"/>
              </a:spcAft>
              <a:buSzPct val="90000"/>
              <a:buFont typeface="Lucida Grande"/>
              <a:buChar char="-"/>
              <a:defRPr sz="1600" b="0" i="0">
                <a:solidFill>
                  <a:srgbClr val="63666A"/>
                </a:solidFill>
                <a:latin typeface="Helvetica"/>
              </a:defRPr>
            </a:lvl4pPr>
            <a:lvl5pPr marL="1143000" indent="192024">
              <a:lnSpc>
                <a:spcPct val="100000"/>
              </a:lnSpc>
              <a:spcBef>
                <a:spcPts val="300"/>
              </a:spcBef>
              <a:spcAft>
                <a:spcPts val="300"/>
              </a:spcAft>
              <a:buSzPct val="88000"/>
              <a:buFont typeface="Arial"/>
              <a:buChar char="•"/>
              <a:defRPr sz="1400" b="0" i="0">
                <a:solidFill>
                  <a:srgbClr val="63666A"/>
                </a:solidFill>
                <a:latin typeface="Helvetic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a:extLst>
              <a:ext uri="{FF2B5EF4-FFF2-40B4-BE49-F238E27FC236}">
                <a16:creationId xmlns:a16="http://schemas.microsoft.com/office/drawing/2014/main" id="{B8FB8245-C0E1-4471-BB93-7EA3F3DC9623}"/>
              </a:ext>
            </a:extLst>
          </p:cNvPr>
          <p:cNvSpPr>
            <a:spLocks noGrp="1"/>
          </p:cNvSpPr>
          <p:nvPr>
            <p:ph type="dt" sz="half" idx="2"/>
          </p:nvPr>
        </p:nvSpPr>
        <p:spPr>
          <a:xfrm>
            <a:off x="1305984" y="6488431"/>
            <a:ext cx="1098169" cy="187325"/>
          </a:xfrm>
          <a:prstGeom prst="rect">
            <a:avLst/>
          </a:prstGeom>
        </p:spPr>
        <p:txBody>
          <a:bodyPr lIns="0" tIns="0" rIns="0" bIns="0" anchor="b" anchorCtr="0"/>
          <a:lstStyle>
            <a:lvl1pPr fontAlgn="auto">
              <a:spcBef>
                <a:spcPts val="0"/>
              </a:spcBef>
              <a:spcAft>
                <a:spcPts val="0"/>
              </a:spcAft>
              <a:defRPr sz="1200" baseline="0" smtClean="0">
                <a:solidFill>
                  <a:srgbClr val="004C97"/>
                </a:solidFill>
                <a:latin typeface="Helvetica"/>
                <a:ea typeface="+mn-ea"/>
                <a:cs typeface="+mn-cs"/>
              </a:defRPr>
            </a:lvl1pPr>
          </a:lstStyle>
          <a:p>
            <a:pPr>
              <a:defRPr/>
            </a:pPr>
            <a:r>
              <a:rPr lang="en-US" dirty="0"/>
              <a:t>20-May-2021</a:t>
            </a:r>
          </a:p>
        </p:txBody>
      </p:sp>
    </p:spTree>
    <p:extLst>
      <p:ext uri="{BB962C8B-B14F-4D97-AF65-F5344CB8AC3E}">
        <p14:creationId xmlns:p14="http://schemas.microsoft.com/office/powerpoint/2010/main" val="1035760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304801" y="971551"/>
            <a:ext cx="5608320" cy="3633788"/>
          </a:xfrm>
          <a:prstGeom prst="rect">
            <a:avLst/>
          </a:prstGeom>
        </p:spPr>
        <p:txBody>
          <a:bodyPr lIns="0" tIns="0" rIns="0" bIns="0"/>
          <a:lstStyle>
            <a:lvl1pPr marL="306910" indent="-306910">
              <a:defRPr sz="2400">
                <a:solidFill>
                  <a:srgbClr val="505050"/>
                </a:solidFill>
              </a:defRPr>
            </a:lvl1pPr>
            <a:lvl2pPr marL="683667" indent="-306910">
              <a:defRPr sz="2133">
                <a:solidFill>
                  <a:srgbClr val="505050"/>
                </a:solidFill>
              </a:defRPr>
            </a:lvl2pPr>
            <a:lvl3pPr marL="1071007" indent="-306910">
              <a:defRPr sz="2000">
                <a:solidFill>
                  <a:srgbClr val="505050"/>
                </a:solidFill>
              </a:defRPr>
            </a:lvl3pPr>
            <a:lvl4pPr marL="1447764" indent="-304792">
              <a:defRPr sz="1867">
                <a:solidFill>
                  <a:srgbClr val="505050"/>
                </a:solidFill>
              </a:defRPr>
            </a:lvl4pPr>
            <a:lvl5pPr marL="1826638" indent="-306910">
              <a:buFont typeface="Arial"/>
              <a:buChar char="•"/>
              <a:defRPr sz="1867">
                <a:solidFill>
                  <a:srgbClr val="505050"/>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6256607" y="971551"/>
            <a:ext cx="5620511" cy="3633788"/>
          </a:xfrm>
          <a:prstGeom prst="rect">
            <a:avLst/>
          </a:prstGeom>
        </p:spPr>
        <p:txBody>
          <a:bodyPr lIns="0" tIns="0" rIns="0" bIns="0"/>
          <a:lstStyle>
            <a:lvl1pPr marL="306910" indent="-306910">
              <a:defRPr sz="2400">
                <a:solidFill>
                  <a:srgbClr val="505050"/>
                </a:solidFill>
              </a:defRPr>
            </a:lvl1pPr>
            <a:lvl2pPr marL="683667" indent="-306910">
              <a:defRPr sz="2133">
                <a:solidFill>
                  <a:srgbClr val="505050"/>
                </a:solidFill>
              </a:defRPr>
            </a:lvl2pPr>
            <a:lvl3pPr marL="1075240" indent="-304792">
              <a:defRPr sz="2000">
                <a:solidFill>
                  <a:srgbClr val="505050"/>
                </a:solidFill>
              </a:defRPr>
            </a:lvl3pPr>
            <a:lvl4pPr marL="1449881" indent="-304792">
              <a:defRPr sz="1867">
                <a:solidFill>
                  <a:srgbClr val="505050"/>
                </a:solidFill>
              </a:defRPr>
            </a:lvl4pPr>
            <a:lvl5pPr marL="1826638" indent="-304792">
              <a:buFont typeface="Arial"/>
              <a:buChar char="•"/>
              <a:defRPr sz="1867">
                <a:solidFill>
                  <a:srgbClr val="505050"/>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305820" y="4765103"/>
            <a:ext cx="5607301" cy="1265812"/>
          </a:xfrm>
          <a:prstGeom prst="rect">
            <a:avLst/>
          </a:prstGeom>
        </p:spPr>
        <p:txBody>
          <a:bodyPr lIns="0" tIns="0" rIns="0" bIns="0"/>
          <a:lstStyle>
            <a:lvl1pPr marL="0" indent="0">
              <a:buNone/>
              <a:defRPr sz="1733" b="1" i="0">
                <a:solidFill>
                  <a:srgbClr val="004C97"/>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10" name="Text Placeholder 3"/>
          <p:cNvSpPr>
            <a:spLocks noGrp="1"/>
          </p:cNvSpPr>
          <p:nvPr>
            <p:ph type="body" sz="half" idx="19"/>
          </p:nvPr>
        </p:nvSpPr>
        <p:spPr>
          <a:xfrm>
            <a:off x="6256603" y="4765103"/>
            <a:ext cx="5608319" cy="1265812"/>
          </a:xfrm>
          <a:prstGeom prst="rect">
            <a:avLst/>
          </a:prstGeom>
        </p:spPr>
        <p:txBody>
          <a:bodyPr lIns="0" tIns="0" rIns="0" bIns="0"/>
          <a:lstStyle>
            <a:lvl1pPr marL="0" indent="0">
              <a:buNone/>
              <a:defRPr sz="1733" b="1" i="0">
                <a:solidFill>
                  <a:srgbClr val="004C97"/>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11" name="Date Placeholder 3"/>
          <p:cNvSpPr>
            <a:spLocks noGrp="1"/>
          </p:cNvSpPr>
          <p:nvPr>
            <p:ph type="dt" sz="half" idx="2"/>
          </p:nvPr>
        </p:nvSpPr>
        <p:spPr>
          <a:xfrm>
            <a:off x="982436" y="6544190"/>
            <a:ext cx="900491"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dirty="0"/>
              <a:t>20-May-2021</a:t>
            </a:r>
          </a:p>
        </p:txBody>
      </p:sp>
      <p:sp>
        <p:nvSpPr>
          <p:cNvPr id="13" name="Slide Number Placeholder 5"/>
          <p:cNvSpPr>
            <a:spLocks noGrp="1"/>
          </p:cNvSpPr>
          <p:nvPr>
            <p:ph type="sldNum" sz="quarter" idx="4"/>
          </p:nvPr>
        </p:nvSpPr>
        <p:spPr>
          <a:xfrm>
            <a:off x="304801" y="6548205"/>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304800" y="251752"/>
            <a:ext cx="11582400" cy="427877"/>
          </a:xfrm>
          <a:prstGeom prst="rect">
            <a:avLst/>
          </a:prstGeom>
        </p:spPr>
        <p:txBody>
          <a:bodyPr lIns="0" tIns="0" rIns="0" bIns="0" anchor="b" anchorCtr="0"/>
          <a:lstStyle>
            <a:lvl1pPr>
              <a:defRPr sz="2933">
                <a:solidFill>
                  <a:srgbClr val="004C97"/>
                </a:solidFill>
              </a:defRPr>
            </a:lvl1pPr>
          </a:lstStyle>
          <a:p>
            <a:r>
              <a:rPr lang="en-US"/>
              <a:t>Click to edit Master title style</a:t>
            </a:r>
            <a:endParaRPr lang="en-US" dirty="0"/>
          </a:p>
        </p:txBody>
      </p:sp>
      <p:sp>
        <p:nvSpPr>
          <p:cNvPr id="15" name="Footer Placeholder 2">
            <a:extLst>
              <a:ext uri="{FF2B5EF4-FFF2-40B4-BE49-F238E27FC236}">
                <a16:creationId xmlns:a16="http://schemas.microsoft.com/office/drawing/2014/main" id="{E5F9652E-0045-4B51-A24C-BDFA0BB3B2FC}"/>
              </a:ext>
            </a:extLst>
          </p:cNvPr>
          <p:cNvSpPr>
            <a:spLocks noGrp="1"/>
          </p:cNvSpPr>
          <p:nvPr>
            <p:ph type="ftr" sz="quarter" idx="11"/>
          </p:nvPr>
        </p:nvSpPr>
        <p:spPr>
          <a:xfrm>
            <a:off x="2051914" y="6545704"/>
            <a:ext cx="8347199" cy="242873"/>
          </a:xfrm>
        </p:spPr>
        <p:txBody>
          <a:bodyPr/>
          <a:lstStyle/>
          <a:p>
            <a:pPr>
              <a:defRPr/>
            </a:pPr>
            <a:r>
              <a:rPr lang="en-US"/>
              <a:t>Lia Merminga | Fermilab Neutrino Seminar | PIP-II </a:t>
            </a:r>
            <a:endParaRPr lang="en-US" b="1" dirty="0"/>
          </a:p>
        </p:txBody>
      </p:sp>
    </p:spTree>
    <p:extLst>
      <p:ext uri="{BB962C8B-B14F-4D97-AF65-F5344CB8AC3E}">
        <p14:creationId xmlns:p14="http://schemas.microsoft.com/office/powerpoint/2010/main" val="143844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04800" y="958851"/>
            <a:ext cx="4037192" cy="5022676"/>
          </a:xfrm>
          <a:prstGeom prst="rect">
            <a:avLst/>
          </a:prstGeom>
        </p:spPr>
        <p:txBody>
          <a:bodyPr lIns="0" tIns="0" rIns="0" bIns="0"/>
          <a:lstStyle>
            <a:lvl1pPr marL="0" indent="0">
              <a:buNone/>
              <a:defRPr sz="1733" b="1" i="0">
                <a:solidFill>
                  <a:srgbClr val="004C97"/>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8" name="Content Placeholder 2"/>
          <p:cNvSpPr>
            <a:spLocks noGrp="1"/>
          </p:cNvSpPr>
          <p:nvPr>
            <p:ph sz="half" idx="15"/>
          </p:nvPr>
        </p:nvSpPr>
        <p:spPr>
          <a:xfrm>
            <a:off x="4723621" y="958852"/>
            <a:ext cx="7130140" cy="5022675"/>
          </a:xfrm>
          <a:prstGeom prst="rect">
            <a:avLst/>
          </a:prstGeom>
        </p:spPr>
        <p:txBody>
          <a:bodyPr lIns="0" tIns="0" rIns="0" bIns="0"/>
          <a:lstStyle>
            <a:lvl1pPr marL="306910" indent="-306910">
              <a:defRPr sz="2400">
                <a:solidFill>
                  <a:srgbClr val="505050"/>
                </a:solidFill>
              </a:defRPr>
            </a:lvl1pPr>
            <a:lvl2pPr marL="685783" indent="-306910">
              <a:defRPr sz="2133">
                <a:solidFill>
                  <a:srgbClr val="505050"/>
                </a:solidFill>
              </a:defRPr>
            </a:lvl2pPr>
            <a:lvl3pPr marL="1075240" indent="-304792">
              <a:defRPr sz="2000">
                <a:solidFill>
                  <a:srgbClr val="505050"/>
                </a:solidFill>
              </a:defRPr>
            </a:lvl3pPr>
            <a:lvl4pPr marL="1449881" indent="-304792">
              <a:defRPr sz="1867">
                <a:solidFill>
                  <a:srgbClr val="505050"/>
                </a:solidFill>
              </a:defRPr>
            </a:lvl4pPr>
            <a:lvl5pPr marL="1826638" indent="-304792">
              <a:buFont typeface="Arial"/>
              <a:buChar char="•"/>
              <a:defRPr sz="1867">
                <a:solidFill>
                  <a:srgbClr val="505050"/>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982436" y="6544190"/>
            <a:ext cx="900491" cy="241300"/>
          </a:xfrm>
          <a:prstGeom prst="rect">
            <a:avLst/>
          </a:prstGeom>
        </p:spPr>
        <p:txBody>
          <a:bodyPr/>
          <a:lstStyle>
            <a:lvl1pPr>
              <a:defRPr sz="1200" smtClean="0"/>
            </a:lvl1pPr>
          </a:lstStyle>
          <a:p>
            <a:pPr>
              <a:defRPr/>
            </a:pPr>
            <a:r>
              <a:rPr lang="en-US" dirty="0"/>
              <a:t>20-May-2021</a:t>
            </a:r>
          </a:p>
        </p:txBody>
      </p:sp>
      <p:sp>
        <p:nvSpPr>
          <p:cNvPr id="7" name="Slide Number Placeholder 5"/>
          <p:cNvSpPr>
            <a:spLocks noGrp="1"/>
          </p:cNvSpPr>
          <p:nvPr>
            <p:ph type="sldNum" sz="quarter" idx="18"/>
          </p:nvPr>
        </p:nvSpPr>
        <p:spPr>
          <a:xfrm>
            <a:off x="304800" y="6548205"/>
            <a:ext cx="552451" cy="237285"/>
          </a:xfrm>
          <a:prstGeom prst="rect">
            <a:avLst/>
          </a:prstGeom>
        </p:spPr>
        <p:txBody>
          <a:bodyPr/>
          <a:lstStyle>
            <a:lvl1pPr>
              <a:defRPr sz="1200" smtClean="0"/>
            </a:lvl1pPr>
          </a:lstStyle>
          <a:p>
            <a:pPr>
              <a:defRPr/>
            </a:pPr>
            <a:fld id="{979A04A2-726F-2143-A443-7788AF27176E}" type="slidenum">
              <a:rPr lang="en-US" smtClean="0"/>
              <a:pPr>
                <a:defRPr/>
              </a:pPr>
              <a:t>‹#›</a:t>
            </a:fld>
            <a:endParaRPr lang="en-US" dirty="0"/>
          </a:p>
        </p:txBody>
      </p:sp>
      <p:sp>
        <p:nvSpPr>
          <p:cNvPr id="12" name="Title 1"/>
          <p:cNvSpPr>
            <a:spLocks noGrp="1"/>
          </p:cNvSpPr>
          <p:nvPr>
            <p:ph type="title"/>
          </p:nvPr>
        </p:nvSpPr>
        <p:spPr>
          <a:xfrm>
            <a:off x="304800" y="254027"/>
            <a:ext cx="11582400" cy="427877"/>
          </a:xfrm>
          <a:prstGeom prst="rect">
            <a:avLst/>
          </a:prstGeom>
        </p:spPr>
        <p:txBody>
          <a:bodyPr lIns="0" tIns="0" rIns="0" bIns="0" anchor="b" anchorCtr="0"/>
          <a:lstStyle>
            <a:lvl1pPr>
              <a:defRPr sz="2933">
                <a:solidFill>
                  <a:srgbClr val="004C97"/>
                </a:solidFill>
              </a:defRPr>
            </a:lvl1pPr>
          </a:lstStyle>
          <a:p>
            <a:r>
              <a:rPr lang="en-US"/>
              <a:t>Click to edit Master title style</a:t>
            </a:r>
            <a:endParaRPr lang="en-US" dirty="0"/>
          </a:p>
        </p:txBody>
      </p:sp>
      <p:sp>
        <p:nvSpPr>
          <p:cNvPr id="9" name="Footer Placeholder 2">
            <a:extLst>
              <a:ext uri="{FF2B5EF4-FFF2-40B4-BE49-F238E27FC236}">
                <a16:creationId xmlns:a16="http://schemas.microsoft.com/office/drawing/2014/main" id="{9BB7ACA4-80DC-41DD-B0E8-371B4DD0BAD1}"/>
              </a:ext>
            </a:extLst>
          </p:cNvPr>
          <p:cNvSpPr>
            <a:spLocks noGrp="1"/>
          </p:cNvSpPr>
          <p:nvPr>
            <p:ph type="ftr" sz="quarter" idx="11"/>
          </p:nvPr>
        </p:nvSpPr>
        <p:spPr>
          <a:xfrm>
            <a:off x="2051914" y="6545704"/>
            <a:ext cx="8347199" cy="242873"/>
          </a:xfrm>
        </p:spPr>
        <p:txBody>
          <a:bodyPr/>
          <a:lstStyle/>
          <a:p>
            <a:pPr>
              <a:defRPr/>
            </a:pPr>
            <a:r>
              <a:rPr lang="en-US"/>
              <a:t>Lia Merminga | Fermilab Neutrino Seminar | PIP-II </a:t>
            </a:r>
            <a:endParaRPr lang="en-US" b="1" dirty="0"/>
          </a:p>
        </p:txBody>
      </p:sp>
    </p:spTree>
    <p:extLst>
      <p:ext uri="{BB962C8B-B14F-4D97-AF65-F5344CB8AC3E}">
        <p14:creationId xmlns:p14="http://schemas.microsoft.com/office/powerpoint/2010/main" val="2859454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98764" y="971552"/>
            <a:ext cx="11582400" cy="3726717"/>
          </a:xfrm>
          <a:prstGeom prst="rect">
            <a:avLst/>
          </a:prstGeom>
        </p:spPr>
        <p:txBody>
          <a:bodyPr lIns="0" tIns="0" rIns="0" bIns="0" rtlCol="0">
            <a:normAutofit/>
          </a:bodyPr>
          <a:lstStyle>
            <a:lvl1pPr marL="0" indent="0">
              <a:buNone/>
              <a:defRPr sz="1733">
                <a:solidFill>
                  <a:srgbClr val="505050"/>
                </a:solidFill>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98764" y="4943005"/>
            <a:ext cx="11582400" cy="1091259"/>
          </a:xfrm>
          <a:prstGeom prst="rect">
            <a:avLst/>
          </a:prstGeom>
        </p:spPr>
        <p:txBody>
          <a:bodyPr lIns="0" tIns="0" rIns="0" bIns="0"/>
          <a:lstStyle>
            <a:lvl1pPr marL="0" indent="0">
              <a:buNone/>
              <a:defRPr sz="1733" b="1" i="0">
                <a:solidFill>
                  <a:srgbClr val="004C97"/>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7" name="Date Placeholder 3"/>
          <p:cNvSpPr>
            <a:spLocks noGrp="1"/>
          </p:cNvSpPr>
          <p:nvPr>
            <p:ph type="dt" sz="half" idx="14"/>
          </p:nvPr>
        </p:nvSpPr>
        <p:spPr>
          <a:xfrm>
            <a:off x="982436" y="6547277"/>
            <a:ext cx="900491"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dirty="0"/>
              <a:t>20-May-2021</a:t>
            </a:r>
          </a:p>
        </p:txBody>
      </p:sp>
      <p:sp>
        <p:nvSpPr>
          <p:cNvPr id="11" name="Slide Number Placeholder 5"/>
          <p:cNvSpPr>
            <a:spLocks noGrp="1"/>
          </p:cNvSpPr>
          <p:nvPr>
            <p:ph type="sldNum" sz="quarter" idx="4"/>
          </p:nvPr>
        </p:nvSpPr>
        <p:spPr>
          <a:xfrm>
            <a:off x="304800" y="6548497"/>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304800" y="251752"/>
            <a:ext cx="11582400" cy="427877"/>
          </a:xfrm>
          <a:prstGeom prst="rect">
            <a:avLst/>
          </a:prstGeom>
        </p:spPr>
        <p:txBody>
          <a:bodyPr lIns="0" tIns="0" rIns="0" bIns="0" anchor="b" anchorCtr="0"/>
          <a:lstStyle>
            <a:lvl1pPr>
              <a:defRPr sz="2933">
                <a:solidFill>
                  <a:srgbClr val="004C97"/>
                </a:solidFill>
              </a:defRPr>
            </a:lvl1pPr>
          </a:lstStyle>
          <a:p>
            <a:r>
              <a:rPr lang="en-US"/>
              <a:t>Click to edit Master title style</a:t>
            </a:r>
            <a:endParaRPr lang="en-US" dirty="0"/>
          </a:p>
        </p:txBody>
      </p:sp>
      <p:sp>
        <p:nvSpPr>
          <p:cNvPr id="13" name="Footer Placeholder 2">
            <a:extLst>
              <a:ext uri="{FF2B5EF4-FFF2-40B4-BE49-F238E27FC236}">
                <a16:creationId xmlns:a16="http://schemas.microsoft.com/office/drawing/2014/main" id="{7E161075-3224-4010-ABDA-A5185F35D1DE}"/>
              </a:ext>
            </a:extLst>
          </p:cNvPr>
          <p:cNvSpPr>
            <a:spLocks noGrp="1"/>
          </p:cNvSpPr>
          <p:nvPr>
            <p:ph type="ftr" sz="quarter" idx="11"/>
          </p:nvPr>
        </p:nvSpPr>
        <p:spPr>
          <a:xfrm>
            <a:off x="2051914" y="6545704"/>
            <a:ext cx="8347199" cy="242873"/>
          </a:xfrm>
        </p:spPr>
        <p:txBody>
          <a:bodyPr/>
          <a:lstStyle/>
          <a:p>
            <a:pPr>
              <a:defRPr/>
            </a:pPr>
            <a:r>
              <a:rPr lang="en-US"/>
              <a:t>Lia Merminga | Fermilab Neutrino Seminar | PIP-II </a:t>
            </a:r>
            <a:endParaRPr lang="en-US" b="1" dirty="0"/>
          </a:p>
        </p:txBody>
      </p:sp>
    </p:spTree>
    <p:extLst>
      <p:ext uri="{BB962C8B-B14F-4D97-AF65-F5344CB8AC3E}">
        <p14:creationId xmlns:p14="http://schemas.microsoft.com/office/powerpoint/2010/main" val="2254400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82436" y="6547277"/>
            <a:ext cx="900491" cy="241300"/>
          </a:xfrm>
          <a:prstGeom prst="rect">
            <a:avLst/>
          </a:prstGeom>
        </p:spPr>
        <p:txBody>
          <a:bodyPr/>
          <a:lstStyle>
            <a:lvl1pPr>
              <a:defRPr sz="1200"/>
            </a:lvl1pPr>
          </a:lstStyle>
          <a:p>
            <a:pPr>
              <a:defRPr/>
            </a:pPr>
            <a:r>
              <a:rPr lang="en-US" dirty="0"/>
              <a:t>20-May-2021</a:t>
            </a:r>
          </a:p>
        </p:txBody>
      </p:sp>
      <p:sp>
        <p:nvSpPr>
          <p:cNvPr id="5" name="Slide Number Placeholder 4"/>
          <p:cNvSpPr>
            <a:spLocks noGrp="1"/>
          </p:cNvSpPr>
          <p:nvPr>
            <p:ph type="sldNum" sz="quarter" idx="12"/>
          </p:nvPr>
        </p:nvSpPr>
        <p:spPr>
          <a:xfrm>
            <a:off x="296333" y="6551292"/>
            <a:ext cx="552451" cy="237285"/>
          </a:xfrm>
          <a:prstGeom prst="rect">
            <a:avLst/>
          </a:prstGeom>
        </p:spPr>
        <p:txBody>
          <a:bodyPr/>
          <a:lstStyle>
            <a:lvl1pPr>
              <a:defRPr sz="1200"/>
            </a:lvl1p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96333" y="254001"/>
            <a:ext cx="11567584" cy="5802923"/>
          </a:xfrm>
          <a:prstGeom prst="rect">
            <a:avLst/>
          </a:prstGeom>
        </p:spPr>
        <p:txBody>
          <a:bodyPr vert="horz"/>
          <a:lstStyle>
            <a:lvl1pPr marL="306910" indent="-306910">
              <a:defRPr sz="1867">
                <a:solidFill>
                  <a:srgbClr val="505050"/>
                </a:solidFill>
              </a:defRPr>
            </a:lvl1pPr>
          </a:lstStyle>
          <a:p>
            <a:r>
              <a:rPr lang="en-US"/>
              <a:t>Click icon to add picture</a:t>
            </a:r>
            <a:endParaRPr lang="en-US" dirty="0"/>
          </a:p>
        </p:txBody>
      </p:sp>
      <p:sp>
        <p:nvSpPr>
          <p:cNvPr id="6" name="Footer Placeholder 2">
            <a:extLst>
              <a:ext uri="{FF2B5EF4-FFF2-40B4-BE49-F238E27FC236}">
                <a16:creationId xmlns:a16="http://schemas.microsoft.com/office/drawing/2014/main" id="{BA471088-6F95-4269-9C96-59C7FA66D839}"/>
              </a:ext>
            </a:extLst>
          </p:cNvPr>
          <p:cNvSpPr>
            <a:spLocks noGrp="1"/>
          </p:cNvSpPr>
          <p:nvPr>
            <p:ph type="ftr" sz="quarter" idx="11"/>
          </p:nvPr>
        </p:nvSpPr>
        <p:spPr>
          <a:xfrm>
            <a:off x="2051914" y="6545704"/>
            <a:ext cx="8347199" cy="242873"/>
          </a:xfrm>
        </p:spPr>
        <p:txBody>
          <a:bodyPr/>
          <a:lstStyle/>
          <a:p>
            <a:pPr>
              <a:defRPr/>
            </a:pPr>
            <a:r>
              <a:rPr lang="en-US"/>
              <a:t>Lia Merminga | Fermilab Neutrino Seminar | PIP-II </a:t>
            </a:r>
            <a:endParaRPr lang="en-US" b="1" dirty="0"/>
          </a:p>
        </p:txBody>
      </p:sp>
    </p:spTree>
    <p:extLst>
      <p:ext uri="{BB962C8B-B14F-4D97-AF65-F5344CB8AC3E}">
        <p14:creationId xmlns:p14="http://schemas.microsoft.com/office/powerpoint/2010/main" val="1653742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82436" y="6547277"/>
            <a:ext cx="900491" cy="241300"/>
          </a:xfrm>
          <a:prstGeom prst="rect">
            <a:avLst/>
          </a:prstGeom>
        </p:spPr>
        <p:txBody>
          <a:bodyPr/>
          <a:lstStyle/>
          <a:p>
            <a:pPr>
              <a:defRPr/>
            </a:pPr>
            <a:r>
              <a:rPr lang="en-US" dirty="0"/>
              <a:t>20-May-2021</a:t>
            </a:r>
          </a:p>
        </p:txBody>
      </p:sp>
      <p:sp>
        <p:nvSpPr>
          <p:cNvPr id="5" name="Slide Number Placeholder 4"/>
          <p:cNvSpPr>
            <a:spLocks noGrp="1"/>
          </p:cNvSpPr>
          <p:nvPr>
            <p:ph type="sldNum" sz="quarter" idx="12"/>
          </p:nvPr>
        </p:nvSpPr>
        <p:spPr>
          <a:xfrm>
            <a:off x="304800" y="6545704"/>
            <a:ext cx="552451" cy="237285"/>
          </a:xfrm>
          <a:prstGeom prst="rect">
            <a:avLst/>
          </a:prstGeom>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304800" y="251752"/>
            <a:ext cx="11582400" cy="427877"/>
          </a:xfrm>
          <a:prstGeom prst="rect">
            <a:avLst/>
          </a:prstGeom>
        </p:spPr>
        <p:txBody>
          <a:bodyPr lIns="0" tIns="0" rIns="0" bIns="0" anchor="b" anchorCtr="0"/>
          <a:lstStyle>
            <a:lvl1pPr>
              <a:defRPr sz="2933">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74259" y="271556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2639233" y="271556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5004273" y="271556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7379275" y="271556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9734353" y="271556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74259" y="972176"/>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2639233" y="972176"/>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5004273" y="972176"/>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7379275" y="972176"/>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9734353" y="972176"/>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74259" y="444880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2639233" y="444880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5004273" y="444880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7379275" y="444880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9734353" y="444880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21" name="Footer Placeholder 2">
            <a:extLst>
              <a:ext uri="{FF2B5EF4-FFF2-40B4-BE49-F238E27FC236}">
                <a16:creationId xmlns:a16="http://schemas.microsoft.com/office/drawing/2014/main" id="{9E8766BF-8751-4DD6-9C06-35A200CCDE87}"/>
              </a:ext>
            </a:extLst>
          </p:cNvPr>
          <p:cNvSpPr>
            <a:spLocks noGrp="1"/>
          </p:cNvSpPr>
          <p:nvPr>
            <p:ph type="ftr" sz="quarter" idx="11"/>
          </p:nvPr>
        </p:nvSpPr>
        <p:spPr>
          <a:xfrm>
            <a:off x="2051914" y="6545704"/>
            <a:ext cx="8347199" cy="242873"/>
          </a:xfrm>
        </p:spPr>
        <p:txBody>
          <a:bodyPr/>
          <a:lstStyle/>
          <a:p>
            <a:pPr>
              <a:defRPr/>
            </a:pPr>
            <a:r>
              <a:rPr lang="en-US"/>
              <a:t>Lia Merminga | Fermilab Neutrino Seminar | PIP-II </a:t>
            </a:r>
            <a:endParaRPr lang="en-US" b="1" dirty="0"/>
          </a:p>
        </p:txBody>
      </p:sp>
    </p:spTree>
    <p:extLst>
      <p:ext uri="{BB962C8B-B14F-4D97-AF65-F5344CB8AC3E}">
        <p14:creationId xmlns:p14="http://schemas.microsoft.com/office/powerpoint/2010/main" val="716123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4879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455903" y="5328760"/>
            <a:ext cx="8107060" cy="1247725"/>
          </a:xfrm>
          <a:prstGeom prst="rect">
            <a:avLst/>
          </a:prstGeom>
        </p:spPr>
        <p:txBody>
          <a:bodyPr lIns="0" tIns="45720" rIns="0" bIns="45720">
            <a:noAutofit/>
          </a:bodyPr>
          <a:lstStyle>
            <a:lvl1pPr marL="0" indent="0">
              <a:buFontTx/>
              <a:buNone/>
              <a:defRPr sz="2133">
                <a:solidFill>
                  <a:srgbClr val="004C97"/>
                </a:solidFill>
                <a:latin typeface="Helvetica"/>
              </a:defRPr>
            </a:lvl1pPr>
            <a:lvl2pPr marL="609585" indent="0">
              <a:buFontTx/>
              <a:buNone/>
              <a:defRPr sz="2133">
                <a:solidFill>
                  <a:srgbClr val="2E5286"/>
                </a:solidFill>
                <a:latin typeface="Helvetica"/>
              </a:defRPr>
            </a:lvl2pPr>
            <a:lvl3pPr marL="1219170" indent="0">
              <a:buFontTx/>
              <a:buNone/>
              <a:defRPr sz="2133">
                <a:solidFill>
                  <a:srgbClr val="2E5286"/>
                </a:solidFill>
                <a:latin typeface="Helvetica"/>
              </a:defRPr>
            </a:lvl3pPr>
            <a:lvl4pPr marL="1828754" indent="0">
              <a:buFontTx/>
              <a:buNone/>
              <a:defRPr sz="2133">
                <a:solidFill>
                  <a:srgbClr val="2E5286"/>
                </a:solidFill>
                <a:latin typeface="Helvetica"/>
              </a:defRPr>
            </a:lvl4pPr>
            <a:lvl5pPr marL="2438339" indent="0">
              <a:buFontTx/>
              <a:buNone/>
              <a:defRPr sz="2133">
                <a:solidFill>
                  <a:srgbClr val="2E5286"/>
                </a:solidFill>
                <a:latin typeface="Helvetica"/>
              </a:defRPr>
            </a:lvl5pPr>
          </a:lstStyle>
          <a:p>
            <a:pPr lvl="0"/>
            <a:r>
              <a:rPr lang="en-US"/>
              <a:t>Click to edit Master text styles</a:t>
            </a:r>
          </a:p>
        </p:txBody>
      </p:sp>
      <p:sp>
        <p:nvSpPr>
          <p:cNvPr id="8" name="Rectangle 7"/>
          <p:cNvSpPr/>
          <p:nvPr userDrawn="1"/>
        </p:nvSpPr>
        <p:spPr>
          <a:xfrm>
            <a:off x="-1" y="-1"/>
            <a:ext cx="12192001"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pic>
        <p:nvPicPr>
          <p:cNvPr id="3" name="Picture 2" descr="A view of a city&#10;&#10;Description automatically generated">
            <a:extLst>
              <a:ext uri="{FF2B5EF4-FFF2-40B4-BE49-F238E27FC236}">
                <a16:creationId xmlns:a16="http://schemas.microsoft.com/office/drawing/2014/main" id="{E19ACA47-E1C9-D14E-A205-8CB25298F11F}"/>
              </a:ext>
            </a:extLst>
          </p:cNvPr>
          <p:cNvPicPr>
            <a:picLocks noChangeAspect="1"/>
          </p:cNvPicPr>
          <p:nvPr userDrawn="1"/>
        </p:nvPicPr>
        <p:blipFill rotWithShape="1">
          <a:blip r:embed="rId2"/>
          <a:srcRect t="45171" b="18952"/>
          <a:stretch/>
        </p:blipFill>
        <p:spPr>
          <a:xfrm>
            <a:off x="-1" y="896935"/>
            <a:ext cx="12192001" cy="3336828"/>
          </a:xfrm>
          <a:prstGeom prst="rect">
            <a:avLst/>
          </a:prstGeom>
        </p:spPr>
      </p:pic>
      <p:sp>
        <p:nvSpPr>
          <p:cNvPr id="9" name="Text Placeholder 24"/>
          <p:cNvSpPr>
            <a:spLocks noGrp="1"/>
          </p:cNvSpPr>
          <p:nvPr>
            <p:ph type="body" sz="quarter" idx="11"/>
          </p:nvPr>
        </p:nvSpPr>
        <p:spPr>
          <a:xfrm>
            <a:off x="455899" y="4316829"/>
            <a:ext cx="8107061" cy="1003049"/>
          </a:xfrm>
          <a:prstGeom prst="rect">
            <a:avLst/>
          </a:prstGeom>
        </p:spPr>
        <p:txBody>
          <a:bodyPr vert="horz" wrap="square" lIns="0" tIns="45720" anchor="ctr" anchorCtr="0">
            <a:normAutofit/>
          </a:bodyPr>
          <a:lstStyle>
            <a:lvl1pPr marL="0" indent="0" algn="l">
              <a:lnSpc>
                <a:spcPct val="100000"/>
              </a:lnSpc>
              <a:spcBef>
                <a:spcPts val="933"/>
              </a:spcBef>
              <a:spcAft>
                <a:spcPts val="0"/>
              </a:spcAft>
              <a:buFontTx/>
              <a:buNone/>
              <a:defRPr sz="3200" b="1" i="0">
                <a:solidFill>
                  <a:srgbClr val="004C97"/>
                </a:solidFill>
              </a:defRPr>
            </a:lvl1pPr>
            <a:lvl2pPr marL="0" indent="0">
              <a:buFontTx/>
              <a:buNone/>
              <a:defRPr sz="3733" b="1" i="0">
                <a:solidFill>
                  <a:srgbClr val="004C97"/>
                </a:solidFill>
              </a:defRPr>
            </a:lvl2pPr>
            <a:lvl3pPr marL="0" indent="0">
              <a:buFontTx/>
              <a:buNone/>
              <a:defRPr sz="3733" b="1" i="0">
                <a:solidFill>
                  <a:srgbClr val="004C97"/>
                </a:solidFill>
              </a:defRPr>
            </a:lvl3pPr>
            <a:lvl4pPr marL="0" indent="0">
              <a:buFontTx/>
              <a:buNone/>
              <a:defRPr sz="3733" b="1" i="0">
                <a:solidFill>
                  <a:srgbClr val="004C97"/>
                </a:solidFill>
              </a:defRPr>
            </a:lvl4pPr>
            <a:lvl5pPr marL="0" indent="0">
              <a:buFontTx/>
              <a:buNone/>
              <a:defRPr sz="3733" b="1" i="0">
                <a:solidFill>
                  <a:srgbClr val="004C97"/>
                </a:solidFill>
              </a:defRPr>
            </a:lvl5pPr>
          </a:lstStyle>
          <a:p>
            <a:pPr lvl="0"/>
            <a:r>
              <a:rPr lang="en-US" dirty="0"/>
              <a:t>Click to edit Master text styles</a:t>
            </a:r>
          </a:p>
        </p:txBody>
      </p:sp>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23681" y="249845"/>
            <a:ext cx="12014381" cy="310883"/>
          </a:xfrm>
          <a:prstGeom prst="rect">
            <a:avLst/>
          </a:prstGeom>
        </p:spPr>
      </p:pic>
      <p:sp>
        <p:nvSpPr>
          <p:cNvPr id="12" name="TextBox 11">
            <a:extLst>
              <a:ext uri="{FF2B5EF4-FFF2-40B4-BE49-F238E27FC236}">
                <a16:creationId xmlns:a16="http://schemas.microsoft.com/office/drawing/2014/main" id="{3AB522AF-9EFE-4D25-8693-FAF51B05263F}"/>
              </a:ext>
            </a:extLst>
          </p:cNvPr>
          <p:cNvSpPr txBox="1"/>
          <p:nvPr userDrawn="1"/>
        </p:nvSpPr>
        <p:spPr>
          <a:xfrm>
            <a:off x="8562963" y="4817049"/>
            <a:ext cx="3427737" cy="1723549"/>
          </a:xfrm>
          <a:prstGeom prst="rect">
            <a:avLst/>
          </a:prstGeom>
          <a:noFill/>
        </p:spPr>
        <p:txBody>
          <a:bodyPr wrap="square" lIns="0" tIns="0" rIns="0" bIns="0"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600" dirty="0">
                <a:latin typeface="Helvetica"/>
                <a:cs typeface="Helvetica"/>
              </a:rPr>
              <a:t>A Partnership of: </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US/DOE</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India/DAE</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Italy/INFN</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UK/UKRI-STFC</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France/CEA, CNRS/IN2P3</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Poland/WUST </a:t>
            </a:r>
            <a:endParaRPr lang="en-US" sz="1600" kern="1200" baseline="0" dirty="0">
              <a:solidFill>
                <a:schemeClr val="tx1"/>
              </a:solidFill>
              <a:latin typeface="Helvetica"/>
              <a:cs typeface="Helvetica"/>
            </a:endParaRPr>
          </a:p>
        </p:txBody>
      </p:sp>
      <p:pic>
        <p:nvPicPr>
          <p:cNvPr id="19" name="Picture 18">
            <a:extLst>
              <a:ext uri="{FF2B5EF4-FFF2-40B4-BE49-F238E27FC236}">
                <a16:creationId xmlns:a16="http://schemas.microsoft.com/office/drawing/2014/main" id="{D84BD724-1E80-4878-9472-027E28C6A7C2}"/>
              </a:ext>
            </a:extLst>
          </p:cNvPr>
          <p:cNvPicPr>
            <a:picLocks/>
          </p:cNvPicPr>
          <p:nvPr userDrawn="1"/>
        </p:nvPicPr>
        <p:blipFill>
          <a:blip r:embed="rId4"/>
          <a:stretch>
            <a:fillRect/>
          </a:stretch>
        </p:blipFill>
        <p:spPr>
          <a:xfrm>
            <a:off x="11340220" y="6275566"/>
            <a:ext cx="338328" cy="210312"/>
          </a:xfrm>
          <a:prstGeom prst="rect">
            <a:avLst/>
          </a:prstGeom>
          <a:effectLst>
            <a:outerShdw blurRad="50800" dist="25400" dir="2700000" algn="tl" rotWithShape="0">
              <a:prstClr val="black">
                <a:alpha val="40000"/>
              </a:prstClr>
            </a:outerShdw>
          </a:effectLst>
        </p:spPr>
      </p:pic>
      <p:sp>
        <p:nvSpPr>
          <p:cNvPr id="20" name="Rectangle 19">
            <a:extLst>
              <a:ext uri="{FF2B5EF4-FFF2-40B4-BE49-F238E27FC236}">
                <a16:creationId xmlns:a16="http://schemas.microsoft.com/office/drawing/2014/main" id="{8872EFF9-AFDE-445C-A3D7-86893885A566}"/>
              </a:ext>
            </a:extLst>
          </p:cNvPr>
          <p:cNvSpPr/>
          <p:nvPr userDrawn="1"/>
        </p:nvSpPr>
        <p:spPr>
          <a:xfrm>
            <a:off x="11334367" y="5522386"/>
            <a:ext cx="320040" cy="210312"/>
          </a:xfrm>
          <a:prstGeom prst="rect">
            <a:avLst/>
          </a:prstGeom>
          <a:blipFill>
            <a:blip r:embed="rId5">
              <a:extLst>
                <a:ext uri="{96DAC541-7B7A-43D3-8B79-37D633B846F1}">
                  <asvg:svgBlip xmlns:asvg="http://schemas.microsoft.com/office/drawing/2016/SVG/main" r:embed="rId6"/>
                </a:ext>
              </a:extLst>
            </a:blip>
            <a:stretch>
              <a:fillRect/>
            </a:stretch>
          </a:blipFill>
          <a:ln>
            <a:noFill/>
          </a:ln>
          <a:effectLst>
            <a:outerShdw blurRad="50800" dist="254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DA44023-1640-4E23-9B6C-B21D51AC203C}"/>
              </a:ext>
            </a:extLst>
          </p:cNvPr>
          <p:cNvSpPr/>
          <p:nvPr userDrawn="1"/>
        </p:nvSpPr>
        <p:spPr>
          <a:xfrm>
            <a:off x="11334365" y="5263975"/>
            <a:ext cx="320040" cy="210312"/>
          </a:xfrm>
          <a:prstGeom prst="rect">
            <a:avLst/>
          </a:prstGeom>
          <a:blipFill>
            <a:blip r:embed="rId7" cstate="screen">
              <a:extLst>
                <a:ext uri="{28A0092B-C50C-407E-A947-70E740481C1C}">
                  <a14:useLocalDpi xmlns:a14="http://schemas.microsoft.com/office/drawing/2010/main"/>
                </a:ext>
              </a:extLst>
            </a:blip>
            <a:stretch>
              <a:fillRect/>
            </a:stretch>
          </a:blipFill>
          <a:ln>
            <a:noFill/>
          </a:ln>
          <a:effectLst>
            <a:outerShdw blurRad="50800" dist="254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2" name="Picture 21">
            <a:extLst>
              <a:ext uri="{FF2B5EF4-FFF2-40B4-BE49-F238E27FC236}">
                <a16:creationId xmlns:a16="http://schemas.microsoft.com/office/drawing/2014/main" id="{CB91944F-4C95-403D-B21A-07CBC836EB9E}"/>
              </a:ext>
            </a:extLst>
          </p:cNvPr>
          <p:cNvPicPr>
            <a:picLocks/>
          </p:cNvPicPr>
          <p:nvPr userDrawn="1"/>
        </p:nvPicPr>
        <p:blipFill>
          <a:blip r:embed="rId8"/>
          <a:stretch>
            <a:fillRect/>
          </a:stretch>
        </p:blipFill>
        <p:spPr>
          <a:xfrm>
            <a:off x="11333761" y="5025543"/>
            <a:ext cx="402336" cy="210312"/>
          </a:xfrm>
          <a:prstGeom prst="rect">
            <a:avLst/>
          </a:prstGeom>
          <a:blipFill>
            <a:blip r:embed="rId7" cstate="screen">
              <a:extLst>
                <a:ext uri="{28A0092B-C50C-407E-A947-70E740481C1C}">
                  <a14:useLocalDpi xmlns:a14="http://schemas.microsoft.com/office/drawing/2010/main"/>
                </a:ext>
              </a:extLst>
            </a:blip>
            <a:stretch>
              <a:fillRect/>
            </a:stretch>
          </a:blipFill>
          <a:effectLst>
            <a:outerShdw blurRad="50800" dist="25400" dir="2700000" algn="tl" rotWithShape="0">
              <a:prstClr val="black">
                <a:alpha val="40000"/>
              </a:prstClr>
            </a:outerShdw>
          </a:effectLst>
        </p:spPr>
      </p:pic>
      <p:sp>
        <p:nvSpPr>
          <p:cNvPr id="23" name="Rectangle 22">
            <a:extLst>
              <a:ext uri="{FF2B5EF4-FFF2-40B4-BE49-F238E27FC236}">
                <a16:creationId xmlns:a16="http://schemas.microsoft.com/office/drawing/2014/main" id="{45EF24C8-38C3-451F-AE2C-C52B4B0C3DF9}"/>
              </a:ext>
            </a:extLst>
          </p:cNvPr>
          <p:cNvSpPr/>
          <p:nvPr userDrawn="1"/>
        </p:nvSpPr>
        <p:spPr>
          <a:xfrm>
            <a:off x="11334367" y="5777336"/>
            <a:ext cx="420624" cy="210312"/>
          </a:xfrm>
          <a:prstGeom prst="rect">
            <a:avLst/>
          </a:prstGeom>
          <a:blipFill>
            <a:blip r:embed="rId9"/>
            <a:stretch>
              <a:fillRect/>
            </a:stretch>
          </a:blipFill>
          <a:ln>
            <a:noFill/>
          </a:ln>
          <a:effectLst>
            <a:outerShdw blurRad="50800" dist="254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B04FF91A-2A51-4F15-9737-050781425D07}"/>
              </a:ext>
            </a:extLst>
          </p:cNvPr>
          <p:cNvSpPr/>
          <p:nvPr userDrawn="1"/>
        </p:nvSpPr>
        <p:spPr>
          <a:xfrm>
            <a:off x="11333761" y="6024723"/>
            <a:ext cx="320040" cy="210312"/>
          </a:xfrm>
          <a:prstGeom prst="rect">
            <a:avLst/>
          </a:prstGeom>
          <a:blipFill>
            <a:blip r:embed="rId10"/>
            <a:stretch>
              <a:fillRect/>
            </a:stretch>
          </a:blipFill>
          <a:ln>
            <a:noFill/>
          </a:ln>
          <a:effectLst>
            <a:outerShdw blurRad="50800" dist="254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3907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1.pn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5" name="Footer Placeholder 4"/>
          <p:cNvSpPr>
            <a:spLocks noGrp="1"/>
          </p:cNvSpPr>
          <p:nvPr>
            <p:ph type="ftr" sz="quarter" idx="3"/>
          </p:nvPr>
        </p:nvSpPr>
        <p:spPr>
          <a:xfrm>
            <a:off x="2051914" y="6545704"/>
            <a:ext cx="8347199" cy="242873"/>
          </a:xfrm>
          <a:prstGeom prst="rect">
            <a:avLst/>
          </a:prstGeom>
        </p:spPr>
        <p:txBody>
          <a:bodyPr lIns="0" tIns="0" rIns="0" bIns="0" anchor="t" anchorCtr="0"/>
          <a:lstStyle>
            <a:lvl1pPr marL="0" algn="ctr">
              <a:defRPr sz="1200">
                <a:solidFill>
                  <a:srgbClr val="004C97"/>
                </a:solidFill>
                <a:latin typeface="Helvetica"/>
                <a:ea typeface="ＭＳ Ｐゴシック" charset="0"/>
                <a:cs typeface="ＭＳ Ｐゴシック" charset="0"/>
              </a:defRPr>
            </a:lvl1pPr>
          </a:lstStyle>
          <a:p>
            <a:pPr>
              <a:defRPr/>
            </a:pPr>
            <a:r>
              <a:rPr lang="en-US"/>
              <a:t>Lia Merminga | Fermilab Neutrino Seminar | PIP-II </a:t>
            </a:r>
            <a:endParaRPr lang="en-US" b="1" dirty="0"/>
          </a:p>
        </p:txBody>
      </p:sp>
      <p:sp>
        <p:nvSpPr>
          <p:cNvPr id="20" name="Date Placeholder 3"/>
          <p:cNvSpPr txBox="1">
            <a:spLocks/>
          </p:cNvSpPr>
          <p:nvPr/>
        </p:nvSpPr>
        <p:spPr>
          <a:xfrm>
            <a:off x="8600022" y="4477486"/>
            <a:ext cx="1435100"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sz="3200" dirty="0"/>
          </a:p>
        </p:txBody>
      </p:sp>
      <p:cxnSp>
        <p:nvCxnSpPr>
          <p:cNvPr id="26" name="Straight Connector 25"/>
          <p:cNvCxnSpPr>
            <a:cxnSpLocks/>
          </p:cNvCxnSpPr>
          <p:nvPr userDrawn="1"/>
        </p:nvCxnSpPr>
        <p:spPr>
          <a:xfrm>
            <a:off x="296333" y="6466933"/>
            <a:ext cx="10605446" cy="13766"/>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C26EBA69-E27D-44CA-B366-5D4E77470948}"/>
              </a:ext>
            </a:extLst>
          </p:cNvPr>
          <p:cNvPicPr>
            <a:picLocks noChangeAspect="1"/>
          </p:cNvPicPr>
          <p:nvPr userDrawn="1"/>
        </p:nvPicPr>
        <p:blipFill>
          <a:blip r:embed="rId10"/>
          <a:stretch>
            <a:fillRect/>
          </a:stretch>
        </p:blipFill>
        <p:spPr>
          <a:xfrm>
            <a:off x="11070766" y="6229548"/>
            <a:ext cx="910723" cy="474770"/>
          </a:xfrm>
          <a:prstGeom prst="rect">
            <a:avLst/>
          </a:prstGeom>
        </p:spPr>
      </p:pic>
      <p:sp>
        <p:nvSpPr>
          <p:cNvPr id="10" name="Date Placeholder 3">
            <a:extLst>
              <a:ext uri="{FF2B5EF4-FFF2-40B4-BE49-F238E27FC236}">
                <a16:creationId xmlns:a16="http://schemas.microsoft.com/office/drawing/2014/main" id="{10DBC688-4F30-40E8-BBB5-F107F1D3ED51}"/>
              </a:ext>
            </a:extLst>
          </p:cNvPr>
          <p:cNvSpPr>
            <a:spLocks noGrp="1"/>
          </p:cNvSpPr>
          <p:nvPr>
            <p:ph type="dt" sz="half" idx="2"/>
          </p:nvPr>
        </p:nvSpPr>
        <p:spPr>
          <a:xfrm>
            <a:off x="982436" y="6545704"/>
            <a:ext cx="90850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dirty="0"/>
              <a:t>20-May-2021</a:t>
            </a:r>
          </a:p>
        </p:txBody>
      </p:sp>
      <p:sp>
        <p:nvSpPr>
          <p:cNvPr id="11" name="Slide Number Placeholder 5">
            <a:extLst>
              <a:ext uri="{FF2B5EF4-FFF2-40B4-BE49-F238E27FC236}">
                <a16:creationId xmlns:a16="http://schemas.microsoft.com/office/drawing/2014/main" id="{5246728A-CF4F-487F-8DEA-58E9F682BD62}"/>
              </a:ext>
            </a:extLst>
          </p:cNvPr>
          <p:cNvSpPr>
            <a:spLocks noGrp="1"/>
          </p:cNvSpPr>
          <p:nvPr>
            <p:ph type="sldNum" sz="quarter" idx="4"/>
          </p:nvPr>
        </p:nvSpPr>
        <p:spPr>
          <a:xfrm>
            <a:off x="304802" y="6549719"/>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1078415588"/>
      </p:ext>
    </p:extLst>
  </p:cSld>
  <p:clrMap bg1="lt1" tx1="dk1" bg2="lt2" tx2="dk2" accent1="accent1" accent2="accent2" accent3="accent3" accent4="accent4" accent5="accent5" accent6="accent6" hlink="hlink" folHlink="folHlink"/>
  <p:sldLayoutIdLst>
    <p:sldLayoutId id="2147484155" r:id="rId1"/>
    <p:sldLayoutId id="2147484156" r:id="rId2"/>
    <p:sldLayoutId id="2147484157" r:id="rId3"/>
    <p:sldLayoutId id="2147484158" r:id="rId4"/>
    <p:sldLayoutId id="2147484159" r:id="rId5"/>
    <p:sldLayoutId id="2147484160" r:id="rId6"/>
    <p:sldLayoutId id="2147484161" r:id="rId7"/>
    <p:sldLayoutId id="2147484164" r:id="rId8"/>
  </p:sldLayoutIdLst>
  <p:hf hdr="0"/>
  <p:txStyles>
    <p:titleStyle>
      <a:lvl1pPr algn="l" defTabSz="609585" rtl="0" eaLnBrk="1" fontAlgn="base" hangingPunct="1">
        <a:spcBef>
          <a:spcPct val="0"/>
        </a:spcBef>
        <a:spcAft>
          <a:spcPct val="0"/>
        </a:spcAft>
        <a:defRPr sz="2267" b="1" kern="1200">
          <a:solidFill>
            <a:srgbClr val="2E5286"/>
          </a:solidFill>
          <a:latin typeface="Helvetica"/>
          <a:ea typeface="Geneva" charset="0"/>
          <a:cs typeface="ＭＳ Ｐゴシック" charset="0"/>
        </a:defRPr>
      </a:lvl1pPr>
      <a:lvl2pPr algn="l" defTabSz="609585" rtl="0" eaLnBrk="1" fontAlgn="base" hangingPunct="1">
        <a:spcBef>
          <a:spcPct val="0"/>
        </a:spcBef>
        <a:spcAft>
          <a:spcPct val="0"/>
        </a:spcAft>
        <a:defRPr sz="2267" b="1">
          <a:solidFill>
            <a:srgbClr val="2E5286"/>
          </a:solidFill>
          <a:latin typeface="Helvetica" charset="0"/>
          <a:ea typeface="Geneva" charset="0"/>
          <a:cs typeface="ＭＳ Ｐゴシック" charset="0"/>
        </a:defRPr>
      </a:lvl2pPr>
      <a:lvl3pPr algn="l" defTabSz="609585" rtl="0" eaLnBrk="1" fontAlgn="base" hangingPunct="1">
        <a:spcBef>
          <a:spcPct val="0"/>
        </a:spcBef>
        <a:spcAft>
          <a:spcPct val="0"/>
        </a:spcAft>
        <a:defRPr sz="2267" b="1">
          <a:solidFill>
            <a:srgbClr val="2E5286"/>
          </a:solidFill>
          <a:latin typeface="Helvetica" charset="0"/>
          <a:ea typeface="Geneva" charset="0"/>
          <a:cs typeface="ＭＳ Ｐゴシック" charset="0"/>
        </a:defRPr>
      </a:lvl3pPr>
      <a:lvl4pPr algn="l" defTabSz="609585" rtl="0" eaLnBrk="1" fontAlgn="base" hangingPunct="1">
        <a:spcBef>
          <a:spcPct val="0"/>
        </a:spcBef>
        <a:spcAft>
          <a:spcPct val="0"/>
        </a:spcAft>
        <a:defRPr sz="2267" b="1">
          <a:solidFill>
            <a:srgbClr val="2E5286"/>
          </a:solidFill>
          <a:latin typeface="Helvetica" charset="0"/>
          <a:ea typeface="Geneva" charset="0"/>
          <a:cs typeface="ＭＳ Ｐゴシック" charset="0"/>
        </a:defRPr>
      </a:lvl4pPr>
      <a:lvl5pPr algn="l" defTabSz="609585" rtl="0" eaLnBrk="1" fontAlgn="base" hangingPunct="1">
        <a:spcBef>
          <a:spcPct val="0"/>
        </a:spcBef>
        <a:spcAft>
          <a:spcPct val="0"/>
        </a:spcAft>
        <a:defRPr sz="2267" b="1">
          <a:solidFill>
            <a:srgbClr val="2E5286"/>
          </a:solidFill>
          <a:latin typeface="Helvetica" charset="0"/>
          <a:ea typeface="Geneva" charset="0"/>
          <a:cs typeface="ＭＳ Ｐゴシック" charset="0"/>
        </a:defRPr>
      </a:lvl5pPr>
      <a:lvl6pPr marL="609585" algn="l" defTabSz="609585" rtl="0" eaLnBrk="1" fontAlgn="base" hangingPunct="1">
        <a:spcBef>
          <a:spcPct val="0"/>
        </a:spcBef>
        <a:spcAft>
          <a:spcPct val="0"/>
        </a:spcAft>
        <a:defRPr sz="2267" b="1">
          <a:solidFill>
            <a:srgbClr val="2E5286"/>
          </a:solidFill>
          <a:latin typeface="Helvetica" charset="0"/>
          <a:ea typeface="ＭＳ Ｐゴシック" charset="0"/>
          <a:cs typeface="ＭＳ Ｐゴシック" charset="0"/>
        </a:defRPr>
      </a:lvl6pPr>
      <a:lvl7pPr marL="1219170" algn="l" defTabSz="609585" rtl="0" eaLnBrk="1" fontAlgn="base" hangingPunct="1">
        <a:spcBef>
          <a:spcPct val="0"/>
        </a:spcBef>
        <a:spcAft>
          <a:spcPct val="0"/>
        </a:spcAft>
        <a:defRPr sz="2267" b="1">
          <a:solidFill>
            <a:srgbClr val="2E5286"/>
          </a:solidFill>
          <a:latin typeface="Helvetica" charset="0"/>
          <a:ea typeface="ＭＳ Ｐゴシック" charset="0"/>
          <a:cs typeface="ＭＳ Ｐゴシック" charset="0"/>
        </a:defRPr>
      </a:lvl7pPr>
      <a:lvl8pPr marL="1828754" algn="l" defTabSz="609585" rtl="0" eaLnBrk="1" fontAlgn="base" hangingPunct="1">
        <a:spcBef>
          <a:spcPct val="0"/>
        </a:spcBef>
        <a:spcAft>
          <a:spcPct val="0"/>
        </a:spcAft>
        <a:defRPr sz="2267" b="1">
          <a:solidFill>
            <a:srgbClr val="2E5286"/>
          </a:solidFill>
          <a:latin typeface="Helvetica" charset="0"/>
          <a:ea typeface="ＭＳ Ｐゴシック" charset="0"/>
          <a:cs typeface="ＭＳ Ｐゴシック" charset="0"/>
        </a:defRPr>
      </a:lvl8pPr>
      <a:lvl9pPr marL="2438339" algn="l" defTabSz="609585" rtl="0" eaLnBrk="1" fontAlgn="base" hangingPunct="1">
        <a:spcBef>
          <a:spcPct val="0"/>
        </a:spcBef>
        <a:spcAft>
          <a:spcPct val="0"/>
        </a:spcAft>
        <a:defRPr sz="2267" b="1">
          <a:solidFill>
            <a:srgbClr val="2E5286"/>
          </a:solidFill>
          <a:latin typeface="Helvetica" charset="0"/>
          <a:ea typeface="ＭＳ Ｐゴシック" charset="0"/>
          <a:cs typeface="ＭＳ Ｐゴシック" charset="0"/>
        </a:defRPr>
      </a:lvl9pPr>
    </p:titleStyle>
    <p:bodyStyle>
      <a:lvl1pPr marL="457189" indent="-457189" algn="l" defTabSz="609585"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990575" indent="-380990" algn="l" defTabSz="609585" rtl="0" eaLnBrk="1" fontAlgn="base" hangingPunct="1">
        <a:spcBef>
          <a:spcPct val="20000"/>
        </a:spcBef>
        <a:spcAft>
          <a:spcPct val="0"/>
        </a:spcAft>
        <a:buFont typeface="Arial" charset="0"/>
        <a:buChar char="–"/>
        <a:defRPr sz="2133" kern="1200">
          <a:solidFill>
            <a:srgbClr val="7F7F7F"/>
          </a:solidFill>
          <a:latin typeface="Helvetica"/>
          <a:ea typeface="ＭＳ Ｐゴシック" charset="0"/>
          <a:cs typeface="ＭＳ Ｐゴシック" charset="0"/>
        </a:defRPr>
      </a:lvl2pPr>
      <a:lvl3pPr marL="1523962" indent="-304792" algn="l" defTabSz="609585" rtl="0" eaLnBrk="1" fontAlgn="base" hangingPunct="1">
        <a:spcBef>
          <a:spcPct val="20000"/>
        </a:spcBef>
        <a:spcAft>
          <a:spcPct val="0"/>
        </a:spcAft>
        <a:buFont typeface="Arial" charset="0"/>
        <a:buChar char="•"/>
        <a:defRPr sz="1867" kern="1200">
          <a:solidFill>
            <a:srgbClr val="7F7F7F"/>
          </a:solidFill>
          <a:latin typeface="Helvetica"/>
          <a:ea typeface="ＭＳ Ｐゴシック" charset="0"/>
          <a:cs typeface="ＭＳ Ｐゴシック" charset="0"/>
        </a:defRPr>
      </a:lvl3pPr>
      <a:lvl4pPr marL="2133547" indent="-304792" algn="l" defTabSz="609585"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4pPr>
      <a:lvl5pPr marL="2743131" indent="-304792" algn="l" defTabSz="609585"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5" name="Footer Placeholder 4"/>
          <p:cNvSpPr>
            <a:spLocks noGrp="1"/>
          </p:cNvSpPr>
          <p:nvPr>
            <p:ph type="ftr" sz="quarter" idx="3"/>
          </p:nvPr>
        </p:nvSpPr>
        <p:spPr>
          <a:xfrm>
            <a:off x="2051914" y="6545704"/>
            <a:ext cx="8347199" cy="242873"/>
          </a:xfrm>
          <a:prstGeom prst="rect">
            <a:avLst/>
          </a:prstGeom>
        </p:spPr>
        <p:txBody>
          <a:bodyPr lIns="0" tIns="0" rIns="0" bIns="0" anchor="t" anchorCtr="0"/>
          <a:lstStyle>
            <a:lvl1pPr marL="0" algn="ctr">
              <a:defRPr sz="1200">
                <a:solidFill>
                  <a:srgbClr val="004C97"/>
                </a:solidFill>
                <a:latin typeface="Helvetica"/>
                <a:ea typeface="ＭＳ Ｐゴシック" charset="0"/>
                <a:cs typeface="ＭＳ Ｐゴシック" charset="0"/>
              </a:defRPr>
            </a:lvl1pPr>
          </a:lstStyle>
          <a:p>
            <a:pPr>
              <a:defRPr/>
            </a:pPr>
            <a:r>
              <a:rPr lang="en-US"/>
              <a:t>Lia Merminga | Fermilab Neutrino Seminar | PIP-II </a:t>
            </a:r>
            <a:endParaRPr lang="en-US" b="1" dirty="0"/>
          </a:p>
        </p:txBody>
      </p:sp>
      <p:sp>
        <p:nvSpPr>
          <p:cNvPr id="20" name="Date Placeholder 3"/>
          <p:cNvSpPr txBox="1">
            <a:spLocks/>
          </p:cNvSpPr>
          <p:nvPr/>
        </p:nvSpPr>
        <p:spPr>
          <a:xfrm>
            <a:off x="8600022" y="4477486"/>
            <a:ext cx="1435100"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sz="3200" dirty="0"/>
          </a:p>
        </p:txBody>
      </p:sp>
      <p:cxnSp>
        <p:nvCxnSpPr>
          <p:cNvPr id="26" name="Straight Connector 25"/>
          <p:cNvCxnSpPr>
            <a:cxnSpLocks/>
          </p:cNvCxnSpPr>
          <p:nvPr userDrawn="1"/>
        </p:nvCxnSpPr>
        <p:spPr>
          <a:xfrm>
            <a:off x="296333" y="6466933"/>
            <a:ext cx="10605446" cy="13766"/>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C26EBA69-E27D-44CA-B366-5D4E77470948}"/>
              </a:ext>
            </a:extLst>
          </p:cNvPr>
          <p:cNvPicPr>
            <a:picLocks noChangeAspect="1"/>
          </p:cNvPicPr>
          <p:nvPr userDrawn="1"/>
        </p:nvPicPr>
        <p:blipFill>
          <a:blip r:embed="rId10"/>
          <a:stretch>
            <a:fillRect/>
          </a:stretch>
        </p:blipFill>
        <p:spPr>
          <a:xfrm>
            <a:off x="11070766" y="6229548"/>
            <a:ext cx="910723" cy="474770"/>
          </a:xfrm>
          <a:prstGeom prst="rect">
            <a:avLst/>
          </a:prstGeom>
        </p:spPr>
      </p:pic>
      <p:sp>
        <p:nvSpPr>
          <p:cNvPr id="10" name="Date Placeholder 3">
            <a:extLst>
              <a:ext uri="{FF2B5EF4-FFF2-40B4-BE49-F238E27FC236}">
                <a16:creationId xmlns:a16="http://schemas.microsoft.com/office/drawing/2014/main" id="{10DBC688-4F30-40E8-BBB5-F107F1D3ED51}"/>
              </a:ext>
            </a:extLst>
          </p:cNvPr>
          <p:cNvSpPr>
            <a:spLocks noGrp="1"/>
          </p:cNvSpPr>
          <p:nvPr>
            <p:ph type="dt" sz="half" idx="2"/>
          </p:nvPr>
        </p:nvSpPr>
        <p:spPr>
          <a:xfrm>
            <a:off x="982436" y="6545704"/>
            <a:ext cx="90850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dirty="0"/>
              <a:t>20-May-2021</a:t>
            </a:r>
          </a:p>
        </p:txBody>
      </p:sp>
      <p:sp>
        <p:nvSpPr>
          <p:cNvPr id="11" name="Slide Number Placeholder 5">
            <a:extLst>
              <a:ext uri="{FF2B5EF4-FFF2-40B4-BE49-F238E27FC236}">
                <a16:creationId xmlns:a16="http://schemas.microsoft.com/office/drawing/2014/main" id="{5246728A-CF4F-487F-8DEA-58E9F682BD62}"/>
              </a:ext>
            </a:extLst>
          </p:cNvPr>
          <p:cNvSpPr>
            <a:spLocks noGrp="1"/>
          </p:cNvSpPr>
          <p:nvPr>
            <p:ph type="sldNum" sz="quarter" idx="4"/>
          </p:nvPr>
        </p:nvSpPr>
        <p:spPr>
          <a:xfrm>
            <a:off x="304802" y="6549719"/>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977156478"/>
      </p:ext>
    </p:extLst>
  </p:cSld>
  <p:clrMap bg1="lt1" tx1="dk1" bg2="lt2" tx2="dk2" accent1="accent1" accent2="accent2" accent3="accent3" accent4="accent4" accent5="accent5" accent6="accent6" hlink="hlink" folHlink="folHlink"/>
  <p:sldLayoutIdLst>
    <p:sldLayoutId id="2147484167" r:id="rId1"/>
    <p:sldLayoutId id="2147484168" r:id="rId2"/>
    <p:sldLayoutId id="2147484169" r:id="rId3"/>
    <p:sldLayoutId id="2147484170" r:id="rId4"/>
    <p:sldLayoutId id="2147484171" r:id="rId5"/>
    <p:sldLayoutId id="2147484172" r:id="rId6"/>
    <p:sldLayoutId id="2147484173" r:id="rId7"/>
    <p:sldLayoutId id="2147484175" r:id="rId8"/>
  </p:sldLayoutIdLst>
  <p:hf hdr="0"/>
  <p:txStyles>
    <p:titleStyle>
      <a:lvl1pPr algn="l" defTabSz="609585" rtl="0" eaLnBrk="1" fontAlgn="base" hangingPunct="1">
        <a:spcBef>
          <a:spcPct val="0"/>
        </a:spcBef>
        <a:spcAft>
          <a:spcPct val="0"/>
        </a:spcAft>
        <a:defRPr sz="2267" b="1" kern="1200">
          <a:solidFill>
            <a:srgbClr val="2E5286"/>
          </a:solidFill>
          <a:latin typeface="Helvetica"/>
          <a:ea typeface="Geneva" charset="0"/>
          <a:cs typeface="ＭＳ Ｐゴシック" charset="0"/>
        </a:defRPr>
      </a:lvl1pPr>
      <a:lvl2pPr algn="l" defTabSz="609585" rtl="0" eaLnBrk="1" fontAlgn="base" hangingPunct="1">
        <a:spcBef>
          <a:spcPct val="0"/>
        </a:spcBef>
        <a:spcAft>
          <a:spcPct val="0"/>
        </a:spcAft>
        <a:defRPr sz="2267" b="1">
          <a:solidFill>
            <a:srgbClr val="2E5286"/>
          </a:solidFill>
          <a:latin typeface="Helvetica" charset="0"/>
          <a:ea typeface="Geneva" charset="0"/>
          <a:cs typeface="ＭＳ Ｐゴシック" charset="0"/>
        </a:defRPr>
      </a:lvl2pPr>
      <a:lvl3pPr algn="l" defTabSz="609585" rtl="0" eaLnBrk="1" fontAlgn="base" hangingPunct="1">
        <a:spcBef>
          <a:spcPct val="0"/>
        </a:spcBef>
        <a:spcAft>
          <a:spcPct val="0"/>
        </a:spcAft>
        <a:defRPr sz="2267" b="1">
          <a:solidFill>
            <a:srgbClr val="2E5286"/>
          </a:solidFill>
          <a:latin typeface="Helvetica" charset="0"/>
          <a:ea typeface="Geneva" charset="0"/>
          <a:cs typeface="ＭＳ Ｐゴシック" charset="0"/>
        </a:defRPr>
      </a:lvl3pPr>
      <a:lvl4pPr algn="l" defTabSz="609585" rtl="0" eaLnBrk="1" fontAlgn="base" hangingPunct="1">
        <a:spcBef>
          <a:spcPct val="0"/>
        </a:spcBef>
        <a:spcAft>
          <a:spcPct val="0"/>
        </a:spcAft>
        <a:defRPr sz="2267" b="1">
          <a:solidFill>
            <a:srgbClr val="2E5286"/>
          </a:solidFill>
          <a:latin typeface="Helvetica" charset="0"/>
          <a:ea typeface="Geneva" charset="0"/>
          <a:cs typeface="ＭＳ Ｐゴシック" charset="0"/>
        </a:defRPr>
      </a:lvl4pPr>
      <a:lvl5pPr algn="l" defTabSz="609585" rtl="0" eaLnBrk="1" fontAlgn="base" hangingPunct="1">
        <a:spcBef>
          <a:spcPct val="0"/>
        </a:spcBef>
        <a:spcAft>
          <a:spcPct val="0"/>
        </a:spcAft>
        <a:defRPr sz="2267" b="1">
          <a:solidFill>
            <a:srgbClr val="2E5286"/>
          </a:solidFill>
          <a:latin typeface="Helvetica" charset="0"/>
          <a:ea typeface="Geneva" charset="0"/>
          <a:cs typeface="ＭＳ Ｐゴシック" charset="0"/>
        </a:defRPr>
      </a:lvl5pPr>
      <a:lvl6pPr marL="609585" algn="l" defTabSz="609585" rtl="0" eaLnBrk="1" fontAlgn="base" hangingPunct="1">
        <a:spcBef>
          <a:spcPct val="0"/>
        </a:spcBef>
        <a:spcAft>
          <a:spcPct val="0"/>
        </a:spcAft>
        <a:defRPr sz="2267" b="1">
          <a:solidFill>
            <a:srgbClr val="2E5286"/>
          </a:solidFill>
          <a:latin typeface="Helvetica" charset="0"/>
          <a:ea typeface="ＭＳ Ｐゴシック" charset="0"/>
          <a:cs typeface="ＭＳ Ｐゴシック" charset="0"/>
        </a:defRPr>
      </a:lvl6pPr>
      <a:lvl7pPr marL="1219170" algn="l" defTabSz="609585" rtl="0" eaLnBrk="1" fontAlgn="base" hangingPunct="1">
        <a:spcBef>
          <a:spcPct val="0"/>
        </a:spcBef>
        <a:spcAft>
          <a:spcPct val="0"/>
        </a:spcAft>
        <a:defRPr sz="2267" b="1">
          <a:solidFill>
            <a:srgbClr val="2E5286"/>
          </a:solidFill>
          <a:latin typeface="Helvetica" charset="0"/>
          <a:ea typeface="ＭＳ Ｐゴシック" charset="0"/>
          <a:cs typeface="ＭＳ Ｐゴシック" charset="0"/>
        </a:defRPr>
      </a:lvl7pPr>
      <a:lvl8pPr marL="1828754" algn="l" defTabSz="609585" rtl="0" eaLnBrk="1" fontAlgn="base" hangingPunct="1">
        <a:spcBef>
          <a:spcPct val="0"/>
        </a:spcBef>
        <a:spcAft>
          <a:spcPct val="0"/>
        </a:spcAft>
        <a:defRPr sz="2267" b="1">
          <a:solidFill>
            <a:srgbClr val="2E5286"/>
          </a:solidFill>
          <a:latin typeface="Helvetica" charset="0"/>
          <a:ea typeface="ＭＳ Ｐゴシック" charset="0"/>
          <a:cs typeface="ＭＳ Ｐゴシック" charset="0"/>
        </a:defRPr>
      </a:lvl8pPr>
      <a:lvl9pPr marL="2438339" algn="l" defTabSz="609585" rtl="0" eaLnBrk="1" fontAlgn="base" hangingPunct="1">
        <a:spcBef>
          <a:spcPct val="0"/>
        </a:spcBef>
        <a:spcAft>
          <a:spcPct val="0"/>
        </a:spcAft>
        <a:defRPr sz="2267" b="1">
          <a:solidFill>
            <a:srgbClr val="2E5286"/>
          </a:solidFill>
          <a:latin typeface="Helvetica" charset="0"/>
          <a:ea typeface="ＭＳ Ｐゴシック" charset="0"/>
          <a:cs typeface="ＭＳ Ｐゴシック" charset="0"/>
        </a:defRPr>
      </a:lvl9pPr>
    </p:titleStyle>
    <p:bodyStyle>
      <a:lvl1pPr marL="457189" indent="-457189" algn="l" defTabSz="609585"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990575" indent="-380990" algn="l" defTabSz="609585" rtl="0" eaLnBrk="1" fontAlgn="base" hangingPunct="1">
        <a:spcBef>
          <a:spcPct val="20000"/>
        </a:spcBef>
        <a:spcAft>
          <a:spcPct val="0"/>
        </a:spcAft>
        <a:buFont typeface="Arial" charset="0"/>
        <a:buChar char="–"/>
        <a:defRPr sz="2133" kern="1200">
          <a:solidFill>
            <a:srgbClr val="7F7F7F"/>
          </a:solidFill>
          <a:latin typeface="Helvetica"/>
          <a:ea typeface="ＭＳ Ｐゴシック" charset="0"/>
          <a:cs typeface="ＭＳ Ｐゴシック" charset="0"/>
        </a:defRPr>
      </a:lvl2pPr>
      <a:lvl3pPr marL="1523962" indent="-304792" algn="l" defTabSz="609585" rtl="0" eaLnBrk="1" fontAlgn="base" hangingPunct="1">
        <a:spcBef>
          <a:spcPct val="20000"/>
        </a:spcBef>
        <a:spcAft>
          <a:spcPct val="0"/>
        </a:spcAft>
        <a:buFont typeface="Arial" charset="0"/>
        <a:buChar char="•"/>
        <a:defRPr sz="1867" kern="1200">
          <a:solidFill>
            <a:srgbClr val="7F7F7F"/>
          </a:solidFill>
          <a:latin typeface="Helvetica"/>
          <a:ea typeface="ＭＳ Ｐゴシック" charset="0"/>
          <a:cs typeface="ＭＳ Ｐゴシック" charset="0"/>
        </a:defRPr>
      </a:lvl3pPr>
      <a:lvl4pPr marL="2133547" indent="-304792" algn="l" defTabSz="609585"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4pPr>
      <a:lvl5pPr marL="2743131" indent="-304792" algn="l" defTabSz="609585"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5" name="Footer Placeholder 4"/>
          <p:cNvSpPr>
            <a:spLocks noGrp="1"/>
          </p:cNvSpPr>
          <p:nvPr>
            <p:ph type="ftr" sz="quarter" idx="3"/>
          </p:nvPr>
        </p:nvSpPr>
        <p:spPr>
          <a:xfrm>
            <a:off x="2051914" y="6545704"/>
            <a:ext cx="8347199" cy="242873"/>
          </a:xfrm>
          <a:prstGeom prst="rect">
            <a:avLst/>
          </a:prstGeom>
        </p:spPr>
        <p:txBody>
          <a:bodyPr lIns="0" tIns="0" rIns="0" bIns="0" anchor="t" anchorCtr="0"/>
          <a:lstStyle>
            <a:lvl1pPr marL="0" algn="ctr">
              <a:defRPr sz="1200">
                <a:solidFill>
                  <a:srgbClr val="004C97"/>
                </a:solidFill>
                <a:latin typeface="Helvetica"/>
                <a:ea typeface="ＭＳ Ｐゴシック" charset="0"/>
                <a:cs typeface="ＭＳ Ｐゴシック" charset="0"/>
              </a:defRPr>
            </a:lvl1pPr>
          </a:lstStyle>
          <a:p>
            <a:pPr>
              <a:defRPr/>
            </a:pPr>
            <a:r>
              <a:rPr lang="en-US"/>
              <a:t>Lia Merminga | Fermilab Neutrino Seminar | PIP-II </a:t>
            </a:r>
            <a:endParaRPr lang="en-US" b="1" dirty="0"/>
          </a:p>
        </p:txBody>
      </p:sp>
      <p:sp>
        <p:nvSpPr>
          <p:cNvPr id="20" name="Date Placeholder 3"/>
          <p:cNvSpPr txBox="1">
            <a:spLocks/>
          </p:cNvSpPr>
          <p:nvPr/>
        </p:nvSpPr>
        <p:spPr>
          <a:xfrm>
            <a:off x="8600022" y="4477486"/>
            <a:ext cx="1435100"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sz="3200" dirty="0"/>
          </a:p>
        </p:txBody>
      </p:sp>
      <p:cxnSp>
        <p:nvCxnSpPr>
          <p:cNvPr id="26" name="Straight Connector 25"/>
          <p:cNvCxnSpPr>
            <a:cxnSpLocks/>
          </p:cNvCxnSpPr>
          <p:nvPr userDrawn="1"/>
        </p:nvCxnSpPr>
        <p:spPr>
          <a:xfrm>
            <a:off x="296333" y="6466933"/>
            <a:ext cx="10605446" cy="13766"/>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C26EBA69-E27D-44CA-B366-5D4E77470948}"/>
              </a:ext>
            </a:extLst>
          </p:cNvPr>
          <p:cNvPicPr>
            <a:picLocks noChangeAspect="1"/>
          </p:cNvPicPr>
          <p:nvPr userDrawn="1"/>
        </p:nvPicPr>
        <p:blipFill>
          <a:blip r:embed="rId14"/>
          <a:stretch>
            <a:fillRect/>
          </a:stretch>
        </p:blipFill>
        <p:spPr>
          <a:xfrm>
            <a:off x="11070766" y="6229548"/>
            <a:ext cx="910723" cy="474770"/>
          </a:xfrm>
          <a:prstGeom prst="rect">
            <a:avLst/>
          </a:prstGeom>
        </p:spPr>
      </p:pic>
      <p:sp>
        <p:nvSpPr>
          <p:cNvPr id="10" name="Date Placeholder 3">
            <a:extLst>
              <a:ext uri="{FF2B5EF4-FFF2-40B4-BE49-F238E27FC236}">
                <a16:creationId xmlns:a16="http://schemas.microsoft.com/office/drawing/2014/main" id="{10DBC688-4F30-40E8-BBB5-F107F1D3ED51}"/>
              </a:ext>
            </a:extLst>
          </p:cNvPr>
          <p:cNvSpPr>
            <a:spLocks noGrp="1"/>
          </p:cNvSpPr>
          <p:nvPr>
            <p:ph type="dt" sz="half" idx="2"/>
          </p:nvPr>
        </p:nvSpPr>
        <p:spPr>
          <a:xfrm>
            <a:off x="982436" y="6545704"/>
            <a:ext cx="90850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dirty="0"/>
              <a:t>20-May-2021</a:t>
            </a:r>
          </a:p>
        </p:txBody>
      </p:sp>
      <p:sp>
        <p:nvSpPr>
          <p:cNvPr id="11" name="Slide Number Placeholder 5">
            <a:extLst>
              <a:ext uri="{FF2B5EF4-FFF2-40B4-BE49-F238E27FC236}">
                <a16:creationId xmlns:a16="http://schemas.microsoft.com/office/drawing/2014/main" id="{5246728A-CF4F-487F-8DEA-58E9F682BD62}"/>
              </a:ext>
            </a:extLst>
          </p:cNvPr>
          <p:cNvSpPr>
            <a:spLocks noGrp="1"/>
          </p:cNvSpPr>
          <p:nvPr>
            <p:ph type="sldNum" sz="quarter" idx="4"/>
          </p:nvPr>
        </p:nvSpPr>
        <p:spPr>
          <a:xfrm>
            <a:off x="304802" y="6549719"/>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21064976"/>
      </p:ext>
    </p:extLst>
  </p:cSld>
  <p:clrMap bg1="lt1" tx1="dk1" bg2="lt2" tx2="dk2" accent1="accent1" accent2="accent2" accent3="accent3" accent4="accent4" accent5="accent5" accent6="accent6" hlink="hlink" folHlink="folHlink"/>
  <p:sldLayoutIdLst>
    <p:sldLayoutId id="2147484193" r:id="rId1"/>
    <p:sldLayoutId id="2147484194" r:id="rId2"/>
    <p:sldLayoutId id="2147484195" r:id="rId3"/>
    <p:sldLayoutId id="2147484196" r:id="rId4"/>
    <p:sldLayoutId id="2147484197" r:id="rId5"/>
    <p:sldLayoutId id="2147484198" r:id="rId6"/>
    <p:sldLayoutId id="2147484199" r:id="rId7"/>
    <p:sldLayoutId id="2147484200" r:id="rId8"/>
    <p:sldLayoutId id="2147484201" r:id="rId9"/>
    <p:sldLayoutId id="2147484202" r:id="rId10"/>
    <p:sldLayoutId id="2147484203" r:id="rId11"/>
    <p:sldLayoutId id="2147484204" r:id="rId12"/>
  </p:sldLayoutIdLst>
  <p:hf hdr="0"/>
  <p:txStyles>
    <p:titleStyle>
      <a:lvl1pPr algn="l" defTabSz="609585" rtl="0" eaLnBrk="1" fontAlgn="base" hangingPunct="1">
        <a:spcBef>
          <a:spcPct val="0"/>
        </a:spcBef>
        <a:spcAft>
          <a:spcPct val="0"/>
        </a:spcAft>
        <a:defRPr sz="2267" b="1" kern="1200">
          <a:solidFill>
            <a:srgbClr val="2E5286"/>
          </a:solidFill>
          <a:latin typeface="Helvetica"/>
          <a:ea typeface="Geneva" charset="0"/>
          <a:cs typeface="ＭＳ Ｐゴシック" charset="0"/>
        </a:defRPr>
      </a:lvl1pPr>
      <a:lvl2pPr algn="l" defTabSz="609585" rtl="0" eaLnBrk="1" fontAlgn="base" hangingPunct="1">
        <a:spcBef>
          <a:spcPct val="0"/>
        </a:spcBef>
        <a:spcAft>
          <a:spcPct val="0"/>
        </a:spcAft>
        <a:defRPr sz="2267" b="1">
          <a:solidFill>
            <a:srgbClr val="2E5286"/>
          </a:solidFill>
          <a:latin typeface="Helvetica" charset="0"/>
          <a:ea typeface="Geneva" charset="0"/>
          <a:cs typeface="ＭＳ Ｐゴシック" charset="0"/>
        </a:defRPr>
      </a:lvl2pPr>
      <a:lvl3pPr algn="l" defTabSz="609585" rtl="0" eaLnBrk="1" fontAlgn="base" hangingPunct="1">
        <a:spcBef>
          <a:spcPct val="0"/>
        </a:spcBef>
        <a:spcAft>
          <a:spcPct val="0"/>
        </a:spcAft>
        <a:defRPr sz="2267" b="1">
          <a:solidFill>
            <a:srgbClr val="2E5286"/>
          </a:solidFill>
          <a:latin typeface="Helvetica" charset="0"/>
          <a:ea typeface="Geneva" charset="0"/>
          <a:cs typeface="ＭＳ Ｐゴシック" charset="0"/>
        </a:defRPr>
      </a:lvl3pPr>
      <a:lvl4pPr algn="l" defTabSz="609585" rtl="0" eaLnBrk="1" fontAlgn="base" hangingPunct="1">
        <a:spcBef>
          <a:spcPct val="0"/>
        </a:spcBef>
        <a:spcAft>
          <a:spcPct val="0"/>
        </a:spcAft>
        <a:defRPr sz="2267" b="1">
          <a:solidFill>
            <a:srgbClr val="2E5286"/>
          </a:solidFill>
          <a:latin typeface="Helvetica" charset="0"/>
          <a:ea typeface="Geneva" charset="0"/>
          <a:cs typeface="ＭＳ Ｐゴシック" charset="0"/>
        </a:defRPr>
      </a:lvl4pPr>
      <a:lvl5pPr algn="l" defTabSz="609585" rtl="0" eaLnBrk="1" fontAlgn="base" hangingPunct="1">
        <a:spcBef>
          <a:spcPct val="0"/>
        </a:spcBef>
        <a:spcAft>
          <a:spcPct val="0"/>
        </a:spcAft>
        <a:defRPr sz="2267" b="1">
          <a:solidFill>
            <a:srgbClr val="2E5286"/>
          </a:solidFill>
          <a:latin typeface="Helvetica" charset="0"/>
          <a:ea typeface="Geneva" charset="0"/>
          <a:cs typeface="ＭＳ Ｐゴシック" charset="0"/>
        </a:defRPr>
      </a:lvl5pPr>
      <a:lvl6pPr marL="609585" algn="l" defTabSz="609585" rtl="0" eaLnBrk="1" fontAlgn="base" hangingPunct="1">
        <a:spcBef>
          <a:spcPct val="0"/>
        </a:spcBef>
        <a:spcAft>
          <a:spcPct val="0"/>
        </a:spcAft>
        <a:defRPr sz="2267" b="1">
          <a:solidFill>
            <a:srgbClr val="2E5286"/>
          </a:solidFill>
          <a:latin typeface="Helvetica" charset="0"/>
          <a:ea typeface="ＭＳ Ｐゴシック" charset="0"/>
          <a:cs typeface="ＭＳ Ｐゴシック" charset="0"/>
        </a:defRPr>
      </a:lvl6pPr>
      <a:lvl7pPr marL="1219170" algn="l" defTabSz="609585" rtl="0" eaLnBrk="1" fontAlgn="base" hangingPunct="1">
        <a:spcBef>
          <a:spcPct val="0"/>
        </a:spcBef>
        <a:spcAft>
          <a:spcPct val="0"/>
        </a:spcAft>
        <a:defRPr sz="2267" b="1">
          <a:solidFill>
            <a:srgbClr val="2E5286"/>
          </a:solidFill>
          <a:latin typeface="Helvetica" charset="0"/>
          <a:ea typeface="ＭＳ Ｐゴシック" charset="0"/>
          <a:cs typeface="ＭＳ Ｐゴシック" charset="0"/>
        </a:defRPr>
      </a:lvl7pPr>
      <a:lvl8pPr marL="1828754" algn="l" defTabSz="609585" rtl="0" eaLnBrk="1" fontAlgn="base" hangingPunct="1">
        <a:spcBef>
          <a:spcPct val="0"/>
        </a:spcBef>
        <a:spcAft>
          <a:spcPct val="0"/>
        </a:spcAft>
        <a:defRPr sz="2267" b="1">
          <a:solidFill>
            <a:srgbClr val="2E5286"/>
          </a:solidFill>
          <a:latin typeface="Helvetica" charset="0"/>
          <a:ea typeface="ＭＳ Ｐゴシック" charset="0"/>
          <a:cs typeface="ＭＳ Ｐゴシック" charset="0"/>
        </a:defRPr>
      </a:lvl8pPr>
      <a:lvl9pPr marL="2438339" algn="l" defTabSz="609585" rtl="0" eaLnBrk="1" fontAlgn="base" hangingPunct="1">
        <a:spcBef>
          <a:spcPct val="0"/>
        </a:spcBef>
        <a:spcAft>
          <a:spcPct val="0"/>
        </a:spcAft>
        <a:defRPr sz="2267" b="1">
          <a:solidFill>
            <a:srgbClr val="2E5286"/>
          </a:solidFill>
          <a:latin typeface="Helvetica" charset="0"/>
          <a:ea typeface="ＭＳ Ｐゴシック" charset="0"/>
          <a:cs typeface="ＭＳ Ｐゴシック" charset="0"/>
        </a:defRPr>
      </a:lvl9pPr>
    </p:titleStyle>
    <p:bodyStyle>
      <a:lvl1pPr marL="457189" indent="-457189" algn="l" defTabSz="609585"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990575" indent="-380990" algn="l" defTabSz="609585" rtl="0" eaLnBrk="1" fontAlgn="base" hangingPunct="1">
        <a:spcBef>
          <a:spcPct val="20000"/>
        </a:spcBef>
        <a:spcAft>
          <a:spcPct val="0"/>
        </a:spcAft>
        <a:buFont typeface="Arial" charset="0"/>
        <a:buChar char="–"/>
        <a:defRPr sz="2133" kern="1200">
          <a:solidFill>
            <a:srgbClr val="7F7F7F"/>
          </a:solidFill>
          <a:latin typeface="Helvetica"/>
          <a:ea typeface="ＭＳ Ｐゴシック" charset="0"/>
          <a:cs typeface="ＭＳ Ｐゴシック" charset="0"/>
        </a:defRPr>
      </a:lvl2pPr>
      <a:lvl3pPr marL="1523962" indent="-304792" algn="l" defTabSz="609585" rtl="0" eaLnBrk="1" fontAlgn="base" hangingPunct="1">
        <a:spcBef>
          <a:spcPct val="20000"/>
        </a:spcBef>
        <a:spcAft>
          <a:spcPct val="0"/>
        </a:spcAft>
        <a:buFont typeface="Arial" charset="0"/>
        <a:buChar char="•"/>
        <a:defRPr sz="1867" kern="1200">
          <a:solidFill>
            <a:srgbClr val="7F7F7F"/>
          </a:solidFill>
          <a:latin typeface="Helvetica"/>
          <a:ea typeface="ＭＳ Ｐゴシック" charset="0"/>
          <a:cs typeface="ＭＳ Ｐゴシック" charset="0"/>
        </a:defRPr>
      </a:lvl3pPr>
      <a:lvl4pPr marL="2133547" indent="-304792" algn="l" defTabSz="609585"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4pPr>
      <a:lvl5pPr marL="2743131" indent="-304792" algn="l" defTabSz="609585"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0172A208-2F79-1542-A874-25FBE2B543FD}"/>
              </a:ext>
            </a:extLst>
          </p:cNvPr>
          <p:cNvSpPr>
            <a:spLocks noGrp="1"/>
          </p:cNvSpPr>
          <p:nvPr>
            <p:ph type="body" sz="quarter" idx="10"/>
          </p:nvPr>
        </p:nvSpPr>
        <p:spPr>
          <a:xfrm>
            <a:off x="283014" y="5305609"/>
            <a:ext cx="8111840" cy="1529241"/>
          </a:xfrm>
        </p:spPr>
        <p:txBody>
          <a:bodyPr/>
          <a:lstStyle/>
          <a:p>
            <a:r>
              <a:rPr lang="en-US" dirty="0"/>
              <a:t>Elvin Harms</a:t>
            </a:r>
          </a:p>
          <a:p>
            <a:r>
              <a:rPr lang="en-US" dirty="0"/>
              <a:t>Workshop on Maintaining PIP-II within the Accelerator Complex</a:t>
            </a:r>
          </a:p>
          <a:p>
            <a:r>
              <a:rPr lang="en-US" dirty="0"/>
              <a:t>15 July 2021</a:t>
            </a:r>
          </a:p>
        </p:txBody>
      </p:sp>
      <p:sp>
        <p:nvSpPr>
          <p:cNvPr id="9" name="Text Placeholder 4">
            <a:extLst>
              <a:ext uri="{FF2B5EF4-FFF2-40B4-BE49-F238E27FC236}">
                <a16:creationId xmlns:a16="http://schemas.microsoft.com/office/drawing/2014/main" id="{594FB5DE-C872-114C-9565-6DB573ECAC0A}"/>
              </a:ext>
            </a:extLst>
          </p:cNvPr>
          <p:cNvSpPr>
            <a:spLocks noGrp="1"/>
          </p:cNvSpPr>
          <p:nvPr>
            <p:ph type="body" sz="quarter" idx="11"/>
          </p:nvPr>
        </p:nvSpPr>
        <p:spPr>
          <a:xfrm>
            <a:off x="301725" y="4302560"/>
            <a:ext cx="8111840" cy="1003049"/>
          </a:xfrm>
        </p:spPr>
        <p:txBody>
          <a:bodyPr>
            <a:normAutofit/>
          </a:bodyPr>
          <a:lstStyle/>
          <a:p>
            <a:r>
              <a:rPr lang="en-US" dirty="0"/>
              <a:t>Accelerator Systems Considerations</a:t>
            </a:r>
            <a:endParaRPr lang="en-US" sz="1800" dirty="0"/>
          </a:p>
        </p:txBody>
      </p:sp>
    </p:spTree>
    <p:extLst>
      <p:ext uri="{BB962C8B-B14F-4D97-AF65-F5344CB8AC3E}">
        <p14:creationId xmlns:p14="http://schemas.microsoft.com/office/powerpoint/2010/main" val="34738913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C43B3AC-29D6-2B4D-9A85-2A9F49258F78}"/>
              </a:ext>
            </a:extLst>
          </p:cNvPr>
          <p:cNvSpPr>
            <a:spLocks noGrp="1"/>
          </p:cNvSpPr>
          <p:nvPr>
            <p:ph idx="1"/>
          </p:nvPr>
        </p:nvSpPr>
        <p:spPr>
          <a:xfrm>
            <a:off x="304805" y="971552"/>
            <a:ext cx="11563351" cy="5205728"/>
          </a:xfrm>
        </p:spPr>
        <p:txBody>
          <a:bodyPr/>
          <a:lstStyle/>
          <a:p>
            <a:r>
              <a:rPr lang="en-US" dirty="0"/>
              <a:t>Power supplies</a:t>
            </a:r>
          </a:p>
          <a:p>
            <a:pPr lvl="1"/>
            <a:r>
              <a:rPr lang="en-US" dirty="0"/>
              <a:t>All racks will be fan cooled</a:t>
            </a:r>
          </a:p>
          <a:p>
            <a:pPr lvl="1"/>
            <a:r>
              <a:rPr lang="en-US" dirty="0"/>
              <a:t>Goal is to operate supplies in their mid-range to reducing failure rates</a:t>
            </a:r>
          </a:p>
          <a:p>
            <a:pPr lvl="1"/>
            <a:r>
              <a:rPr lang="en-US" dirty="0"/>
              <a:t>any mechanical device will require maintenance and replacement</a:t>
            </a:r>
          </a:p>
          <a:p>
            <a:pPr lvl="1"/>
            <a:r>
              <a:rPr lang="en-US" dirty="0"/>
              <a:t>Filters will need to be cleaned</a:t>
            </a:r>
          </a:p>
          <a:p>
            <a:pPr lvl="1"/>
            <a:r>
              <a:rPr lang="en-US" dirty="0"/>
              <a:t>Maintenance for the DC contactors we are planning on using for the dipole strings</a:t>
            </a:r>
          </a:p>
          <a:p>
            <a:pPr lvl="1"/>
            <a:r>
              <a:rPr lang="en-US" dirty="0"/>
              <a:t>Over time power supplies will fail</a:t>
            </a:r>
          </a:p>
          <a:p>
            <a:pPr lvl="1"/>
            <a:r>
              <a:rPr lang="en-US" b="1" dirty="0"/>
              <a:t>Annual maintenance will be needed </a:t>
            </a:r>
          </a:p>
          <a:p>
            <a:r>
              <a:rPr lang="en-US" dirty="0"/>
              <a:t> Magnets</a:t>
            </a:r>
          </a:p>
          <a:p>
            <a:pPr lvl="1"/>
            <a:r>
              <a:rPr lang="en-US" dirty="0"/>
              <a:t>biggest operational concern is water cooling</a:t>
            </a:r>
          </a:p>
          <a:p>
            <a:pPr lvl="1"/>
            <a:r>
              <a:rPr lang="en-US" dirty="0"/>
              <a:t>minimum water-cooling passage diameter of 5 mm but it is always possible over time for passages to get clogged which would require back flushing</a:t>
            </a:r>
          </a:p>
          <a:p>
            <a:pPr lvl="1"/>
            <a:r>
              <a:rPr lang="en-US" dirty="0" err="1"/>
              <a:t>klixons</a:t>
            </a:r>
            <a:r>
              <a:rPr lang="en-US" dirty="0"/>
              <a:t> on the coils to monitor the temperatures</a:t>
            </a:r>
          </a:p>
          <a:p>
            <a:pPr lvl="1"/>
            <a:r>
              <a:rPr lang="en-US" dirty="0"/>
              <a:t>Filters would need maintenance at some rate</a:t>
            </a:r>
          </a:p>
          <a:p>
            <a:pPr lvl="1"/>
            <a:endParaRPr lang="en-US" sz="2000" dirty="0"/>
          </a:p>
        </p:txBody>
      </p:sp>
      <p:sp>
        <p:nvSpPr>
          <p:cNvPr id="3" name="Title 2">
            <a:extLst>
              <a:ext uri="{FF2B5EF4-FFF2-40B4-BE49-F238E27FC236}">
                <a16:creationId xmlns:a16="http://schemas.microsoft.com/office/drawing/2014/main" id="{3F888389-DCFE-4743-94A8-A56CBD5E2299}"/>
              </a:ext>
            </a:extLst>
          </p:cNvPr>
          <p:cNvSpPr>
            <a:spLocks noGrp="1"/>
          </p:cNvSpPr>
          <p:nvPr>
            <p:ph type="title"/>
          </p:nvPr>
        </p:nvSpPr>
        <p:spPr/>
        <p:txBody>
          <a:bodyPr/>
          <a:lstStyle/>
          <a:p>
            <a:r>
              <a:rPr lang="en-US" dirty="0"/>
              <a:t>Magnets/Power supplies</a:t>
            </a:r>
          </a:p>
        </p:txBody>
      </p:sp>
      <p:sp>
        <p:nvSpPr>
          <p:cNvPr id="4" name="Slide Number Placeholder 3">
            <a:extLst>
              <a:ext uri="{FF2B5EF4-FFF2-40B4-BE49-F238E27FC236}">
                <a16:creationId xmlns:a16="http://schemas.microsoft.com/office/drawing/2014/main" id="{AEE6C638-4C4C-EA4B-8DB1-E759048A8DD3}"/>
              </a:ext>
            </a:extLst>
          </p:cNvPr>
          <p:cNvSpPr>
            <a:spLocks noGrp="1"/>
          </p:cNvSpPr>
          <p:nvPr>
            <p:ph type="sldNum" sz="quarter" idx="12"/>
          </p:nvPr>
        </p:nvSpPr>
        <p:spPr/>
        <p:txBody>
          <a:bodyPr/>
          <a:lstStyle/>
          <a:p>
            <a:pPr>
              <a:defRPr/>
            </a:pPr>
            <a:fld id="{148C009B-CB69-E04A-B9B3-34B26D69E9CF}" type="slidenum">
              <a:rPr lang="en-US" smtClean="0"/>
              <a:pPr>
                <a:defRPr/>
              </a:pPr>
              <a:t>10</a:t>
            </a:fld>
            <a:endParaRPr lang="en-US" dirty="0"/>
          </a:p>
        </p:txBody>
      </p:sp>
      <p:sp>
        <p:nvSpPr>
          <p:cNvPr id="7" name="Footer Placeholder 5">
            <a:extLst>
              <a:ext uri="{FF2B5EF4-FFF2-40B4-BE49-F238E27FC236}">
                <a16:creationId xmlns:a16="http://schemas.microsoft.com/office/drawing/2014/main" id="{8D613AC5-B044-C843-A3E3-79A936124834}"/>
              </a:ext>
            </a:extLst>
          </p:cNvPr>
          <p:cNvSpPr>
            <a:spLocks noGrp="1"/>
          </p:cNvSpPr>
          <p:nvPr>
            <p:ph type="ftr" sz="quarter" idx="3"/>
          </p:nvPr>
        </p:nvSpPr>
        <p:spPr>
          <a:xfrm>
            <a:off x="2878095" y="6586923"/>
            <a:ext cx="8990056" cy="237284"/>
          </a:xfrm>
        </p:spPr>
        <p:txBody>
          <a:bodyPr/>
          <a:lstStyle/>
          <a:p>
            <a:pPr>
              <a:defRPr/>
            </a:pPr>
            <a:r>
              <a:rPr lang="en-US" dirty="0"/>
              <a:t>Harms | Accelerator Systems					 Maintainability Workshop</a:t>
            </a:r>
            <a:endParaRPr lang="en-US" b="1" dirty="0"/>
          </a:p>
        </p:txBody>
      </p:sp>
      <p:sp>
        <p:nvSpPr>
          <p:cNvPr id="8" name="Date Placeholder 4">
            <a:extLst>
              <a:ext uri="{FF2B5EF4-FFF2-40B4-BE49-F238E27FC236}">
                <a16:creationId xmlns:a16="http://schemas.microsoft.com/office/drawing/2014/main" id="{30D45568-7E61-7548-B004-6F2F26473674}"/>
              </a:ext>
            </a:extLst>
          </p:cNvPr>
          <p:cNvSpPr>
            <a:spLocks noGrp="1"/>
          </p:cNvSpPr>
          <p:nvPr>
            <p:ph type="dt" sz="half" idx="2"/>
          </p:nvPr>
        </p:nvSpPr>
        <p:spPr>
          <a:xfrm>
            <a:off x="982436" y="6586922"/>
            <a:ext cx="1705680" cy="241300"/>
          </a:xfrm>
        </p:spPr>
        <p:txBody>
          <a:bodyPr/>
          <a:lstStyle/>
          <a:p>
            <a:pPr>
              <a:defRPr/>
            </a:pPr>
            <a:r>
              <a:rPr lang="en-US" dirty="0"/>
              <a:t>15 July 2021</a:t>
            </a:r>
          </a:p>
        </p:txBody>
      </p:sp>
    </p:spTree>
    <p:extLst>
      <p:ext uri="{BB962C8B-B14F-4D97-AF65-F5344CB8AC3E}">
        <p14:creationId xmlns:p14="http://schemas.microsoft.com/office/powerpoint/2010/main" val="35921623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C43B3AC-29D6-2B4D-9A85-2A9F49258F78}"/>
              </a:ext>
            </a:extLst>
          </p:cNvPr>
          <p:cNvSpPr>
            <a:spLocks noGrp="1"/>
          </p:cNvSpPr>
          <p:nvPr>
            <p:ph idx="1"/>
          </p:nvPr>
        </p:nvSpPr>
        <p:spPr>
          <a:xfrm>
            <a:off x="304805" y="971552"/>
            <a:ext cx="11563351" cy="5205728"/>
          </a:xfrm>
        </p:spPr>
        <p:txBody>
          <a:bodyPr/>
          <a:lstStyle/>
          <a:p>
            <a:r>
              <a:rPr lang="en-US" dirty="0"/>
              <a:t>8-weeks is sufficient for normal maintenance &amp; upgrades</a:t>
            </a:r>
          </a:p>
          <a:p>
            <a:pPr lvl="1"/>
            <a:r>
              <a:rPr lang="en-US" sz="1800" dirty="0"/>
              <a:t>LLRF can suffer in shutdowns from:</a:t>
            </a:r>
          </a:p>
          <a:p>
            <a:pPr lvl="2"/>
            <a:r>
              <a:rPr lang="en-US" sz="1800" dirty="0"/>
              <a:t>LLRF is working great – don’t change anything during the shutdown</a:t>
            </a:r>
          </a:p>
          <a:p>
            <a:pPr lvl="2"/>
            <a:r>
              <a:rPr lang="en-US" sz="1800" dirty="0"/>
              <a:t>There seems to be problems with LLRF – don’t change anything during the shutdown</a:t>
            </a:r>
          </a:p>
          <a:p>
            <a:pPr lvl="2"/>
            <a:r>
              <a:rPr lang="en-US" sz="1800" dirty="0"/>
              <a:t>Upgrades should coordinated  as part of multi-year program planning</a:t>
            </a:r>
          </a:p>
          <a:p>
            <a:pPr lvl="2"/>
            <a:r>
              <a:rPr lang="en-US" sz="1800" dirty="0"/>
              <a:t>Automation will be key for quick recovery from shutdown work</a:t>
            </a:r>
          </a:p>
          <a:p>
            <a:r>
              <a:rPr lang="en-US" dirty="0"/>
              <a:t>Unplanned power outage/extended warmup – cavity tuner control to park tuners in safe state</a:t>
            </a:r>
          </a:p>
          <a:p>
            <a:pPr lvl="1"/>
            <a:r>
              <a:rPr lang="en-US" sz="1800" dirty="0"/>
              <a:t>If (Since) LLRF  and Controls are on Generator/UPS then this could be automated</a:t>
            </a:r>
          </a:p>
          <a:p>
            <a:pPr lvl="1"/>
            <a:r>
              <a:rPr lang="en-US" sz="1800" dirty="0"/>
              <a:t>Long power outages are rare but UPS carts could connect to Resonance Control Chassis one at a time in the Gallery</a:t>
            </a:r>
          </a:p>
          <a:p>
            <a:r>
              <a:rPr lang="en-US" dirty="0"/>
              <a:t>Reliability</a:t>
            </a:r>
          </a:p>
          <a:p>
            <a:pPr lvl="1"/>
            <a:r>
              <a:rPr lang="en-US" sz="1800" dirty="0"/>
              <a:t>LLRF is generally reliable but subtle issues are hard to track down.  </a:t>
            </a:r>
          </a:p>
          <a:p>
            <a:pPr lvl="1"/>
            <a:r>
              <a:rPr lang="en-US" sz="1800" dirty="0"/>
              <a:t>Treating LLRF as both a controller and as part of a larger diagnostics package is a good approach</a:t>
            </a:r>
          </a:p>
        </p:txBody>
      </p:sp>
      <p:sp>
        <p:nvSpPr>
          <p:cNvPr id="3" name="Title 2">
            <a:extLst>
              <a:ext uri="{FF2B5EF4-FFF2-40B4-BE49-F238E27FC236}">
                <a16:creationId xmlns:a16="http://schemas.microsoft.com/office/drawing/2014/main" id="{3F888389-DCFE-4743-94A8-A56CBD5E2299}"/>
              </a:ext>
            </a:extLst>
          </p:cNvPr>
          <p:cNvSpPr>
            <a:spLocks noGrp="1"/>
          </p:cNvSpPr>
          <p:nvPr>
            <p:ph type="title"/>
          </p:nvPr>
        </p:nvSpPr>
        <p:spPr/>
        <p:txBody>
          <a:bodyPr/>
          <a:lstStyle/>
          <a:p>
            <a:r>
              <a:rPr lang="en-US" dirty="0"/>
              <a:t>Low Level RF</a:t>
            </a:r>
          </a:p>
        </p:txBody>
      </p:sp>
      <p:sp>
        <p:nvSpPr>
          <p:cNvPr id="4" name="Slide Number Placeholder 3">
            <a:extLst>
              <a:ext uri="{FF2B5EF4-FFF2-40B4-BE49-F238E27FC236}">
                <a16:creationId xmlns:a16="http://schemas.microsoft.com/office/drawing/2014/main" id="{AEE6C638-4C4C-EA4B-8DB1-E759048A8DD3}"/>
              </a:ext>
            </a:extLst>
          </p:cNvPr>
          <p:cNvSpPr>
            <a:spLocks noGrp="1"/>
          </p:cNvSpPr>
          <p:nvPr>
            <p:ph type="sldNum" sz="quarter" idx="12"/>
          </p:nvPr>
        </p:nvSpPr>
        <p:spPr/>
        <p:txBody>
          <a:bodyPr/>
          <a:lstStyle/>
          <a:p>
            <a:pPr>
              <a:defRPr/>
            </a:pPr>
            <a:fld id="{148C009B-CB69-E04A-B9B3-34B26D69E9CF}" type="slidenum">
              <a:rPr lang="en-US" smtClean="0"/>
              <a:pPr>
                <a:defRPr/>
              </a:pPr>
              <a:t>11</a:t>
            </a:fld>
            <a:endParaRPr lang="en-US" dirty="0"/>
          </a:p>
        </p:txBody>
      </p:sp>
      <p:sp>
        <p:nvSpPr>
          <p:cNvPr id="7" name="Footer Placeholder 5">
            <a:extLst>
              <a:ext uri="{FF2B5EF4-FFF2-40B4-BE49-F238E27FC236}">
                <a16:creationId xmlns:a16="http://schemas.microsoft.com/office/drawing/2014/main" id="{8D613AC5-B044-C843-A3E3-79A936124834}"/>
              </a:ext>
            </a:extLst>
          </p:cNvPr>
          <p:cNvSpPr>
            <a:spLocks noGrp="1"/>
          </p:cNvSpPr>
          <p:nvPr>
            <p:ph type="ftr" sz="quarter" idx="3"/>
          </p:nvPr>
        </p:nvSpPr>
        <p:spPr>
          <a:xfrm>
            <a:off x="2878095" y="6586923"/>
            <a:ext cx="8990056" cy="237284"/>
          </a:xfrm>
        </p:spPr>
        <p:txBody>
          <a:bodyPr/>
          <a:lstStyle/>
          <a:p>
            <a:pPr>
              <a:defRPr/>
            </a:pPr>
            <a:r>
              <a:rPr lang="en-US" dirty="0"/>
              <a:t>Harms | Accelerator Systems					 Maintainability Workshop</a:t>
            </a:r>
            <a:endParaRPr lang="en-US" b="1" dirty="0"/>
          </a:p>
        </p:txBody>
      </p:sp>
      <p:sp>
        <p:nvSpPr>
          <p:cNvPr id="8" name="Date Placeholder 4">
            <a:extLst>
              <a:ext uri="{FF2B5EF4-FFF2-40B4-BE49-F238E27FC236}">
                <a16:creationId xmlns:a16="http://schemas.microsoft.com/office/drawing/2014/main" id="{CA774838-4D7C-414F-ABDC-DB201BBCD27B}"/>
              </a:ext>
            </a:extLst>
          </p:cNvPr>
          <p:cNvSpPr>
            <a:spLocks noGrp="1"/>
          </p:cNvSpPr>
          <p:nvPr>
            <p:ph type="dt" sz="half" idx="2"/>
          </p:nvPr>
        </p:nvSpPr>
        <p:spPr>
          <a:xfrm>
            <a:off x="982436" y="6586922"/>
            <a:ext cx="1705680" cy="241300"/>
          </a:xfrm>
        </p:spPr>
        <p:txBody>
          <a:bodyPr/>
          <a:lstStyle/>
          <a:p>
            <a:pPr>
              <a:defRPr/>
            </a:pPr>
            <a:r>
              <a:rPr lang="en-US" dirty="0"/>
              <a:t>15 July 2021</a:t>
            </a:r>
          </a:p>
        </p:txBody>
      </p:sp>
    </p:spTree>
    <p:extLst>
      <p:ext uri="{BB962C8B-B14F-4D97-AF65-F5344CB8AC3E}">
        <p14:creationId xmlns:p14="http://schemas.microsoft.com/office/powerpoint/2010/main" val="42622860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C43B3AC-29D6-2B4D-9A85-2A9F49258F78}"/>
              </a:ext>
            </a:extLst>
          </p:cNvPr>
          <p:cNvSpPr>
            <a:spLocks noGrp="1"/>
          </p:cNvSpPr>
          <p:nvPr>
            <p:ph idx="1"/>
          </p:nvPr>
        </p:nvSpPr>
        <p:spPr>
          <a:xfrm>
            <a:off x="304805" y="971552"/>
            <a:ext cx="11563351" cy="5205728"/>
          </a:xfrm>
        </p:spPr>
        <p:txBody>
          <a:bodyPr/>
          <a:lstStyle/>
          <a:p>
            <a:r>
              <a:rPr lang="en-US" dirty="0"/>
              <a:t>Current design anticipates an amplifier failure (discrete component) every 30 days</a:t>
            </a:r>
          </a:p>
          <a:p>
            <a:pPr lvl="1"/>
            <a:r>
              <a:rPr lang="en-US" dirty="0"/>
              <a:t>~3-hour replacement time</a:t>
            </a:r>
          </a:p>
          <a:p>
            <a:r>
              <a:rPr lang="en-US" dirty="0"/>
              <a:t>Full cabinet replacement expected to be infrequent</a:t>
            </a:r>
          </a:p>
          <a:p>
            <a:pPr lvl="1"/>
            <a:r>
              <a:rPr lang="en-US" dirty="0"/>
              <a:t>Likely ‘on the fly’ </a:t>
            </a:r>
          </a:p>
          <a:p>
            <a:r>
              <a:rPr lang="en-US" dirty="0"/>
              <a:t>Build on PIP2IT and 32 kW experience</a:t>
            </a:r>
          </a:p>
          <a:p>
            <a:endParaRPr lang="en-US" sz="1800" dirty="0"/>
          </a:p>
        </p:txBody>
      </p:sp>
      <p:sp>
        <p:nvSpPr>
          <p:cNvPr id="3" name="Title 2">
            <a:extLst>
              <a:ext uri="{FF2B5EF4-FFF2-40B4-BE49-F238E27FC236}">
                <a16:creationId xmlns:a16="http://schemas.microsoft.com/office/drawing/2014/main" id="{3F888389-DCFE-4743-94A8-A56CBD5E2299}"/>
              </a:ext>
            </a:extLst>
          </p:cNvPr>
          <p:cNvSpPr>
            <a:spLocks noGrp="1"/>
          </p:cNvSpPr>
          <p:nvPr>
            <p:ph type="title"/>
          </p:nvPr>
        </p:nvSpPr>
        <p:spPr/>
        <p:txBody>
          <a:bodyPr/>
          <a:lstStyle/>
          <a:p>
            <a:r>
              <a:rPr lang="en-US" dirty="0"/>
              <a:t>High Power RF</a:t>
            </a:r>
          </a:p>
        </p:txBody>
      </p:sp>
      <p:sp>
        <p:nvSpPr>
          <p:cNvPr id="4" name="Slide Number Placeholder 3">
            <a:extLst>
              <a:ext uri="{FF2B5EF4-FFF2-40B4-BE49-F238E27FC236}">
                <a16:creationId xmlns:a16="http://schemas.microsoft.com/office/drawing/2014/main" id="{AEE6C638-4C4C-EA4B-8DB1-E759048A8DD3}"/>
              </a:ext>
            </a:extLst>
          </p:cNvPr>
          <p:cNvSpPr>
            <a:spLocks noGrp="1"/>
          </p:cNvSpPr>
          <p:nvPr>
            <p:ph type="sldNum" sz="quarter" idx="12"/>
          </p:nvPr>
        </p:nvSpPr>
        <p:spPr/>
        <p:txBody>
          <a:bodyPr/>
          <a:lstStyle/>
          <a:p>
            <a:pPr>
              <a:defRPr/>
            </a:pPr>
            <a:fld id="{148C009B-CB69-E04A-B9B3-34B26D69E9CF}" type="slidenum">
              <a:rPr lang="en-US" smtClean="0"/>
              <a:pPr>
                <a:defRPr/>
              </a:pPr>
              <a:t>12</a:t>
            </a:fld>
            <a:endParaRPr lang="en-US" dirty="0"/>
          </a:p>
        </p:txBody>
      </p:sp>
      <p:sp>
        <p:nvSpPr>
          <p:cNvPr id="7" name="Footer Placeholder 5">
            <a:extLst>
              <a:ext uri="{FF2B5EF4-FFF2-40B4-BE49-F238E27FC236}">
                <a16:creationId xmlns:a16="http://schemas.microsoft.com/office/drawing/2014/main" id="{8D613AC5-B044-C843-A3E3-79A936124834}"/>
              </a:ext>
            </a:extLst>
          </p:cNvPr>
          <p:cNvSpPr>
            <a:spLocks noGrp="1"/>
          </p:cNvSpPr>
          <p:nvPr>
            <p:ph type="ftr" sz="quarter" idx="3"/>
          </p:nvPr>
        </p:nvSpPr>
        <p:spPr>
          <a:xfrm>
            <a:off x="2878095" y="6586923"/>
            <a:ext cx="8990056" cy="237284"/>
          </a:xfrm>
        </p:spPr>
        <p:txBody>
          <a:bodyPr/>
          <a:lstStyle/>
          <a:p>
            <a:pPr>
              <a:defRPr/>
            </a:pPr>
            <a:r>
              <a:rPr lang="en-US" dirty="0"/>
              <a:t>Harms | Accelerator Systems					 Maintainability Workshop</a:t>
            </a:r>
            <a:endParaRPr lang="en-US" b="1" dirty="0"/>
          </a:p>
        </p:txBody>
      </p:sp>
      <p:sp>
        <p:nvSpPr>
          <p:cNvPr id="8" name="Date Placeholder 4">
            <a:extLst>
              <a:ext uri="{FF2B5EF4-FFF2-40B4-BE49-F238E27FC236}">
                <a16:creationId xmlns:a16="http://schemas.microsoft.com/office/drawing/2014/main" id="{CA774838-4D7C-414F-ABDC-DB201BBCD27B}"/>
              </a:ext>
            </a:extLst>
          </p:cNvPr>
          <p:cNvSpPr>
            <a:spLocks noGrp="1"/>
          </p:cNvSpPr>
          <p:nvPr>
            <p:ph type="dt" sz="half" idx="2"/>
          </p:nvPr>
        </p:nvSpPr>
        <p:spPr>
          <a:xfrm>
            <a:off x="982436" y="6586922"/>
            <a:ext cx="1705680" cy="241300"/>
          </a:xfrm>
        </p:spPr>
        <p:txBody>
          <a:bodyPr/>
          <a:lstStyle/>
          <a:p>
            <a:pPr>
              <a:defRPr/>
            </a:pPr>
            <a:r>
              <a:rPr lang="en-US" dirty="0"/>
              <a:t>15 July 2021</a:t>
            </a:r>
          </a:p>
        </p:txBody>
      </p:sp>
    </p:spTree>
    <p:extLst>
      <p:ext uri="{BB962C8B-B14F-4D97-AF65-F5344CB8AC3E}">
        <p14:creationId xmlns:p14="http://schemas.microsoft.com/office/powerpoint/2010/main" val="30751467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29D50B-B570-2647-8F7E-769720B7AAC8}"/>
              </a:ext>
            </a:extLst>
          </p:cNvPr>
          <p:cNvSpPr>
            <a:spLocks noGrp="1"/>
          </p:cNvSpPr>
          <p:nvPr>
            <p:ph idx="1"/>
          </p:nvPr>
        </p:nvSpPr>
        <p:spPr/>
        <p:txBody>
          <a:bodyPr/>
          <a:lstStyle/>
          <a:p>
            <a:r>
              <a:rPr lang="en-US" sz="2800" dirty="0"/>
              <a:t>Accelerator Systems maintenance work should fit within annual period</a:t>
            </a:r>
          </a:p>
          <a:p>
            <a:r>
              <a:rPr lang="en-US" sz="2800" dirty="0"/>
              <a:t>Necessary maintenance/outage durations should have no/little impact on keeping linac cold (&lt;20K)</a:t>
            </a:r>
          </a:p>
          <a:p>
            <a:r>
              <a:rPr lang="en-US" sz="2800" dirty="0"/>
              <a:t>Ensure robust backup power (generator rather than UPS) for critical systems (LLRF &amp; Controls)</a:t>
            </a:r>
          </a:p>
          <a:p>
            <a:r>
              <a:rPr lang="en-US" sz="2800" dirty="0"/>
              <a:t> Assess and learn from high availability facilities</a:t>
            </a:r>
          </a:p>
          <a:p>
            <a:r>
              <a:rPr lang="en-US" sz="2800" dirty="0"/>
              <a:t>This workshop is an excellent start; further thought </a:t>
            </a:r>
            <a:r>
              <a:rPr lang="en-US" sz="2800"/>
              <a:t>and coherent planning </a:t>
            </a:r>
            <a:r>
              <a:rPr lang="en-US" sz="2800" dirty="0"/>
              <a:t>needed</a:t>
            </a:r>
          </a:p>
          <a:p>
            <a:endParaRPr lang="en-US" sz="2800" dirty="0"/>
          </a:p>
        </p:txBody>
      </p:sp>
      <p:sp>
        <p:nvSpPr>
          <p:cNvPr id="3" name="Title 2">
            <a:extLst>
              <a:ext uri="{FF2B5EF4-FFF2-40B4-BE49-F238E27FC236}">
                <a16:creationId xmlns:a16="http://schemas.microsoft.com/office/drawing/2014/main" id="{A44F4536-622F-634A-BDB5-89258C694078}"/>
              </a:ext>
            </a:extLst>
          </p:cNvPr>
          <p:cNvSpPr>
            <a:spLocks noGrp="1"/>
          </p:cNvSpPr>
          <p:nvPr>
            <p:ph type="title"/>
          </p:nvPr>
        </p:nvSpPr>
        <p:spPr/>
        <p:txBody>
          <a:bodyPr/>
          <a:lstStyle/>
          <a:p>
            <a:r>
              <a:rPr lang="en-US" dirty="0"/>
              <a:t>Summary</a:t>
            </a:r>
          </a:p>
        </p:txBody>
      </p:sp>
      <p:sp>
        <p:nvSpPr>
          <p:cNvPr id="4" name="Slide Number Placeholder 3">
            <a:extLst>
              <a:ext uri="{FF2B5EF4-FFF2-40B4-BE49-F238E27FC236}">
                <a16:creationId xmlns:a16="http://schemas.microsoft.com/office/drawing/2014/main" id="{D150A26C-D271-184F-B86F-BC0590DA3E95}"/>
              </a:ext>
            </a:extLst>
          </p:cNvPr>
          <p:cNvSpPr>
            <a:spLocks noGrp="1"/>
          </p:cNvSpPr>
          <p:nvPr>
            <p:ph type="sldNum" sz="quarter" idx="12"/>
          </p:nvPr>
        </p:nvSpPr>
        <p:spPr/>
        <p:txBody>
          <a:bodyPr/>
          <a:lstStyle/>
          <a:p>
            <a:pPr>
              <a:defRPr/>
            </a:pPr>
            <a:fld id="{148C009B-CB69-E04A-B9B3-34B26D69E9CF}" type="slidenum">
              <a:rPr lang="en-US" smtClean="0"/>
              <a:pPr>
                <a:defRPr/>
              </a:pPr>
              <a:t>13</a:t>
            </a:fld>
            <a:endParaRPr lang="en-US" dirty="0"/>
          </a:p>
        </p:txBody>
      </p:sp>
      <p:sp>
        <p:nvSpPr>
          <p:cNvPr id="5" name="Date Placeholder 4">
            <a:extLst>
              <a:ext uri="{FF2B5EF4-FFF2-40B4-BE49-F238E27FC236}">
                <a16:creationId xmlns:a16="http://schemas.microsoft.com/office/drawing/2014/main" id="{5300CE01-9AA0-2342-A3E5-EAF5066A0A79}"/>
              </a:ext>
            </a:extLst>
          </p:cNvPr>
          <p:cNvSpPr>
            <a:spLocks noGrp="1"/>
          </p:cNvSpPr>
          <p:nvPr>
            <p:ph type="dt" sz="half" idx="2"/>
          </p:nvPr>
        </p:nvSpPr>
        <p:spPr/>
        <p:txBody>
          <a:bodyPr/>
          <a:lstStyle/>
          <a:p>
            <a:pPr>
              <a:defRPr/>
            </a:pPr>
            <a:r>
              <a:rPr lang="en-US"/>
              <a:t>1-3 June 2021</a:t>
            </a:r>
            <a:endParaRPr lang="en-US" dirty="0"/>
          </a:p>
        </p:txBody>
      </p:sp>
      <p:sp>
        <p:nvSpPr>
          <p:cNvPr id="6" name="Footer Placeholder 5">
            <a:extLst>
              <a:ext uri="{FF2B5EF4-FFF2-40B4-BE49-F238E27FC236}">
                <a16:creationId xmlns:a16="http://schemas.microsoft.com/office/drawing/2014/main" id="{E2C1EFEB-E25B-B644-84C8-1D62173ABAFA}"/>
              </a:ext>
            </a:extLst>
          </p:cNvPr>
          <p:cNvSpPr>
            <a:spLocks noGrp="1"/>
          </p:cNvSpPr>
          <p:nvPr>
            <p:ph type="ftr" sz="quarter" idx="3"/>
          </p:nvPr>
        </p:nvSpPr>
        <p:spPr/>
        <p:txBody>
          <a:bodyPr/>
          <a:lstStyle/>
          <a:p>
            <a:pPr>
              <a:defRPr/>
            </a:pPr>
            <a:r>
              <a:rPr lang="en-US" dirty="0" err="1"/>
              <a:t>LastName</a:t>
            </a:r>
            <a:r>
              <a:rPr lang="en-US" dirty="0"/>
              <a:t> | Your System Name					 Maintainability Workshop</a:t>
            </a:r>
            <a:endParaRPr lang="en-US" b="1" dirty="0"/>
          </a:p>
        </p:txBody>
      </p:sp>
    </p:spTree>
    <p:extLst>
      <p:ext uri="{BB962C8B-B14F-4D97-AF65-F5344CB8AC3E}">
        <p14:creationId xmlns:p14="http://schemas.microsoft.com/office/powerpoint/2010/main" val="709345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C43B3AC-29D6-2B4D-9A85-2A9F49258F78}"/>
              </a:ext>
            </a:extLst>
          </p:cNvPr>
          <p:cNvSpPr>
            <a:spLocks noGrp="1"/>
          </p:cNvSpPr>
          <p:nvPr>
            <p:ph idx="1"/>
          </p:nvPr>
        </p:nvSpPr>
        <p:spPr/>
        <p:txBody>
          <a:bodyPr/>
          <a:lstStyle/>
          <a:p>
            <a:pPr marL="0" indent="0">
              <a:buNone/>
            </a:pPr>
            <a:r>
              <a:rPr lang="en-US" sz="2000" i="1" dirty="0"/>
              <a:t>“During the yearly planned 8-week shutdowns, the PIP-II Linac will remain cold (&lt;20 K) for Accelerator Complex maintenance activities.  During beam operations the PIP-II Linac is required to have 90% uptime availability”</a:t>
            </a:r>
          </a:p>
          <a:p>
            <a:pPr marL="0" indent="0">
              <a:buNone/>
            </a:pPr>
            <a:endParaRPr lang="en-US" dirty="0"/>
          </a:p>
          <a:p>
            <a:pPr marL="0" indent="0">
              <a:buNone/>
            </a:pPr>
            <a:r>
              <a:rPr lang="en-US" sz="1800" dirty="0"/>
              <a:t>Consider PIP-II operational expectations within the Accelerator Complex (AC), such as maintainability and operability of major systems, projected beam availability per year, and </a:t>
            </a:r>
            <a:r>
              <a:rPr lang="en-US" sz="1800" dirty="0" err="1"/>
              <a:t>cryoplant</a:t>
            </a:r>
            <a:r>
              <a:rPr lang="en-US" sz="1800" dirty="0"/>
              <a:t> and cryomodule operational assumptions.</a:t>
            </a:r>
          </a:p>
          <a:p>
            <a:pPr marL="0" indent="0">
              <a:buNone/>
            </a:pPr>
            <a:r>
              <a:rPr lang="en-US" sz="1800" dirty="0"/>
              <a:t>Workshop Charges:</a:t>
            </a:r>
          </a:p>
          <a:p>
            <a:pPr marL="342900" indent="-342900">
              <a:buFont typeface="+mj-lt"/>
              <a:buAutoNum type="arabicPeriod"/>
            </a:pPr>
            <a:r>
              <a:rPr lang="en-US" sz="1800" dirty="0"/>
              <a:t>Understand the projected beam availability per year of the AC in the PIP-II era. What drives the duration of yearly planned AC shutdowns and can the duration be shortened?</a:t>
            </a:r>
          </a:p>
          <a:p>
            <a:pPr marL="342900" indent="-342900">
              <a:buFont typeface="+mj-lt"/>
              <a:buAutoNum type="arabicPeriod"/>
            </a:pPr>
            <a:r>
              <a:rPr lang="en-US" sz="1800" dirty="0"/>
              <a:t>Define the operational expectations for PIP-II, especially with regards to </a:t>
            </a:r>
            <a:r>
              <a:rPr lang="en-US" sz="1800" dirty="0" err="1"/>
              <a:t>cryoplant</a:t>
            </a:r>
            <a:r>
              <a:rPr lang="en-US" sz="1800" dirty="0"/>
              <a:t> and cryomodules during scheduled AC shutdowns. Is the design of PIP-II systems compatible with these operational requirements?</a:t>
            </a:r>
          </a:p>
          <a:p>
            <a:pPr marL="342900" indent="-342900">
              <a:buFont typeface="+mj-lt"/>
              <a:buAutoNum type="arabicPeriod"/>
            </a:pPr>
            <a:r>
              <a:rPr lang="en-US" sz="1800" dirty="0"/>
              <a:t>Identify the interfaces between the AC, Lab infrastructure and PIP-II. What are the expectations for maintenance and operation? Are there redundancies in systems to maintain operability</a:t>
            </a:r>
          </a:p>
        </p:txBody>
      </p:sp>
      <p:sp>
        <p:nvSpPr>
          <p:cNvPr id="3" name="Title 2">
            <a:extLst>
              <a:ext uri="{FF2B5EF4-FFF2-40B4-BE49-F238E27FC236}">
                <a16:creationId xmlns:a16="http://schemas.microsoft.com/office/drawing/2014/main" id="{3F888389-DCFE-4743-94A8-A56CBD5E2299}"/>
              </a:ext>
            </a:extLst>
          </p:cNvPr>
          <p:cNvSpPr>
            <a:spLocks noGrp="1"/>
          </p:cNvSpPr>
          <p:nvPr>
            <p:ph type="title"/>
          </p:nvPr>
        </p:nvSpPr>
        <p:spPr/>
        <p:txBody>
          <a:bodyPr/>
          <a:lstStyle/>
          <a:p>
            <a:r>
              <a:rPr lang="en-US" dirty="0"/>
              <a:t>Introduction</a:t>
            </a:r>
          </a:p>
        </p:txBody>
      </p:sp>
      <p:sp>
        <p:nvSpPr>
          <p:cNvPr id="4" name="Slide Number Placeholder 3">
            <a:extLst>
              <a:ext uri="{FF2B5EF4-FFF2-40B4-BE49-F238E27FC236}">
                <a16:creationId xmlns:a16="http://schemas.microsoft.com/office/drawing/2014/main" id="{AEE6C638-4C4C-EA4B-8DB1-E759048A8DD3}"/>
              </a:ext>
            </a:extLst>
          </p:cNvPr>
          <p:cNvSpPr>
            <a:spLocks noGrp="1"/>
          </p:cNvSpPr>
          <p:nvPr>
            <p:ph type="sldNum" sz="quarter" idx="12"/>
          </p:nvPr>
        </p:nvSpPr>
        <p:spPr/>
        <p:txBody>
          <a:bodyPr/>
          <a:lstStyle/>
          <a:p>
            <a:pPr>
              <a:defRPr/>
            </a:pPr>
            <a:fld id="{148C009B-CB69-E04A-B9B3-34B26D69E9CF}" type="slidenum">
              <a:rPr lang="en-US" smtClean="0"/>
              <a:pPr>
                <a:defRPr/>
              </a:pPr>
              <a:t>2</a:t>
            </a:fld>
            <a:endParaRPr lang="en-US" dirty="0"/>
          </a:p>
        </p:txBody>
      </p:sp>
      <p:sp>
        <p:nvSpPr>
          <p:cNvPr id="5" name="Date Placeholder 4">
            <a:extLst>
              <a:ext uri="{FF2B5EF4-FFF2-40B4-BE49-F238E27FC236}">
                <a16:creationId xmlns:a16="http://schemas.microsoft.com/office/drawing/2014/main" id="{0396B1AC-F37C-0A40-A7DD-8B2F0A7D02BE}"/>
              </a:ext>
            </a:extLst>
          </p:cNvPr>
          <p:cNvSpPr>
            <a:spLocks noGrp="1"/>
          </p:cNvSpPr>
          <p:nvPr>
            <p:ph type="dt" sz="half" idx="2"/>
          </p:nvPr>
        </p:nvSpPr>
        <p:spPr/>
        <p:txBody>
          <a:bodyPr/>
          <a:lstStyle/>
          <a:p>
            <a:pPr>
              <a:defRPr/>
            </a:pPr>
            <a:r>
              <a:rPr lang="en-US" dirty="0"/>
              <a:t>15 July 2021</a:t>
            </a:r>
          </a:p>
        </p:txBody>
      </p:sp>
      <p:sp>
        <p:nvSpPr>
          <p:cNvPr id="6" name="Footer Placeholder 5">
            <a:extLst>
              <a:ext uri="{FF2B5EF4-FFF2-40B4-BE49-F238E27FC236}">
                <a16:creationId xmlns:a16="http://schemas.microsoft.com/office/drawing/2014/main" id="{F9C2974B-9E97-B840-A1CA-C52C64F4C4C1}"/>
              </a:ext>
            </a:extLst>
          </p:cNvPr>
          <p:cNvSpPr>
            <a:spLocks noGrp="1"/>
          </p:cNvSpPr>
          <p:nvPr>
            <p:ph type="ftr" sz="quarter" idx="3"/>
          </p:nvPr>
        </p:nvSpPr>
        <p:spPr/>
        <p:txBody>
          <a:bodyPr/>
          <a:lstStyle/>
          <a:p>
            <a:pPr>
              <a:defRPr/>
            </a:pPr>
            <a:r>
              <a:rPr lang="en-US" dirty="0"/>
              <a:t>Harms | Accelerator Systems					Maintainability Workshop</a:t>
            </a:r>
            <a:endParaRPr lang="en-US" b="1" dirty="0"/>
          </a:p>
        </p:txBody>
      </p:sp>
    </p:spTree>
    <p:extLst>
      <p:ext uri="{BB962C8B-B14F-4D97-AF65-F5344CB8AC3E}">
        <p14:creationId xmlns:p14="http://schemas.microsoft.com/office/powerpoint/2010/main" val="1921865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C43B3AC-29D6-2B4D-9A85-2A9F49258F78}"/>
              </a:ext>
            </a:extLst>
          </p:cNvPr>
          <p:cNvSpPr>
            <a:spLocks noGrp="1"/>
          </p:cNvSpPr>
          <p:nvPr>
            <p:ph idx="1"/>
          </p:nvPr>
        </p:nvSpPr>
        <p:spPr>
          <a:xfrm>
            <a:off x="304805" y="971552"/>
            <a:ext cx="11563351" cy="5352130"/>
          </a:xfrm>
        </p:spPr>
        <p:txBody>
          <a:bodyPr/>
          <a:lstStyle/>
          <a:p>
            <a:r>
              <a:rPr lang="en-US" sz="2000" dirty="0"/>
              <a:t>Will the Controls system for the Linac support </a:t>
            </a:r>
            <a:r>
              <a:rPr lang="en-US" sz="2000" dirty="0" err="1"/>
              <a:t>cryo</a:t>
            </a:r>
            <a:r>
              <a:rPr lang="en-US" sz="2000" dirty="0"/>
              <a:t> operations during Accelerator Complex maintenance periods?  </a:t>
            </a:r>
          </a:p>
          <a:p>
            <a:pPr lvl="1"/>
            <a:r>
              <a:rPr lang="en-US" sz="1800" dirty="0"/>
              <a:t>Will network and server maintenance impact EPICS communication with  </a:t>
            </a:r>
          </a:p>
          <a:p>
            <a:pPr lvl="2"/>
            <a:r>
              <a:rPr lang="en-US" sz="1800" dirty="0"/>
              <a:t>Vacuum systems (PLC readback and controls)  </a:t>
            </a:r>
          </a:p>
          <a:p>
            <a:pPr lvl="2"/>
            <a:r>
              <a:rPr lang="en-US" sz="1800" dirty="0" err="1"/>
              <a:t>Cryo</a:t>
            </a:r>
            <a:r>
              <a:rPr lang="en-US" sz="1800" dirty="0"/>
              <a:t> Plant controls (e.g. valve control) </a:t>
            </a:r>
          </a:p>
          <a:p>
            <a:r>
              <a:rPr lang="en-US" sz="2000" dirty="0"/>
              <a:t>How are servers in the Controls system maintained during maintenance periods  </a:t>
            </a:r>
          </a:p>
          <a:p>
            <a:pPr lvl="1"/>
            <a:r>
              <a:rPr lang="en-US" sz="1800" dirty="0"/>
              <a:t>Are there expectations of system upgrades during shutdowns which require loss of communication?  </a:t>
            </a:r>
          </a:p>
          <a:p>
            <a:r>
              <a:rPr lang="en-US" sz="2000" dirty="0"/>
              <a:t>Impact of Controls failure or shutdown </a:t>
            </a:r>
          </a:p>
          <a:p>
            <a:pPr lvl="1"/>
            <a:r>
              <a:rPr lang="en-US" sz="1800" dirty="0"/>
              <a:t>Can failure of a PLC, the whole unit or a module, lead to a loss of control and warmup of the CP? Linac? Linac vacuum? </a:t>
            </a:r>
          </a:p>
          <a:p>
            <a:pPr lvl="1"/>
            <a:r>
              <a:rPr lang="en-US" sz="1800" dirty="0"/>
              <a:t>Can maintenance or failure of Controls infrastructure (network, EPICS servers, databases, etc.) lead to a loss of control and warmup of the CP? Linac? Linac vacuum? </a:t>
            </a:r>
          </a:p>
          <a:p>
            <a:r>
              <a:rPr lang="en-US" sz="2000" dirty="0"/>
              <a:t>How are failures of Controls rectified?  </a:t>
            </a:r>
          </a:p>
          <a:p>
            <a:pPr lvl="1"/>
            <a:r>
              <a:rPr lang="en-US" sz="1800" dirty="0"/>
              <a:t>Are there redundancies in the Controls system? </a:t>
            </a:r>
          </a:p>
          <a:p>
            <a:pPr lvl="1"/>
            <a:r>
              <a:rPr lang="en-US" sz="1800" dirty="0"/>
              <a:t>Spares for vacuum PLC modules?  </a:t>
            </a:r>
          </a:p>
          <a:p>
            <a:pPr lvl="1"/>
            <a:r>
              <a:rPr lang="en-US" sz="1800" dirty="0"/>
              <a:t>Spare servers, VME cards?  </a:t>
            </a:r>
          </a:p>
        </p:txBody>
      </p:sp>
      <p:sp>
        <p:nvSpPr>
          <p:cNvPr id="3" name="Title 2">
            <a:extLst>
              <a:ext uri="{FF2B5EF4-FFF2-40B4-BE49-F238E27FC236}">
                <a16:creationId xmlns:a16="http://schemas.microsoft.com/office/drawing/2014/main" id="{3F888389-DCFE-4743-94A8-A56CBD5E2299}"/>
              </a:ext>
            </a:extLst>
          </p:cNvPr>
          <p:cNvSpPr>
            <a:spLocks noGrp="1"/>
          </p:cNvSpPr>
          <p:nvPr>
            <p:ph type="title"/>
          </p:nvPr>
        </p:nvSpPr>
        <p:spPr/>
        <p:txBody>
          <a:bodyPr/>
          <a:lstStyle/>
          <a:p>
            <a:r>
              <a:rPr lang="en-US" dirty="0"/>
              <a:t>Controls</a:t>
            </a:r>
          </a:p>
        </p:txBody>
      </p:sp>
      <p:sp>
        <p:nvSpPr>
          <p:cNvPr id="4" name="Slide Number Placeholder 3">
            <a:extLst>
              <a:ext uri="{FF2B5EF4-FFF2-40B4-BE49-F238E27FC236}">
                <a16:creationId xmlns:a16="http://schemas.microsoft.com/office/drawing/2014/main" id="{AEE6C638-4C4C-EA4B-8DB1-E759048A8DD3}"/>
              </a:ext>
            </a:extLst>
          </p:cNvPr>
          <p:cNvSpPr>
            <a:spLocks noGrp="1"/>
          </p:cNvSpPr>
          <p:nvPr>
            <p:ph type="sldNum" sz="quarter" idx="12"/>
          </p:nvPr>
        </p:nvSpPr>
        <p:spPr/>
        <p:txBody>
          <a:bodyPr/>
          <a:lstStyle/>
          <a:p>
            <a:pPr>
              <a:defRPr/>
            </a:pPr>
            <a:fld id="{148C009B-CB69-E04A-B9B3-34B26D69E9CF}" type="slidenum">
              <a:rPr lang="en-US" smtClean="0"/>
              <a:pPr>
                <a:defRPr/>
              </a:pPr>
              <a:t>3</a:t>
            </a:fld>
            <a:endParaRPr lang="en-US" dirty="0"/>
          </a:p>
        </p:txBody>
      </p:sp>
      <p:sp>
        <p:nvSpPr>
          <p:cNvPr id="7" name="Footer Placeholder 5">
            <a:extLst>
              <a:ext uri="{FF2B5EF4-FFF2-40B4-BE49-F238E27FC236}">
                <a16:creationId xmlns:a16="http://schemas.microsoft.com/office/drawing/2014/main" id="{D1BD28AC-074B-6D4E-A1FE-CB9D26C6B57C}"/>
              </a:ext>
            </a:extLst>
          </p:cNvPr>
          <p:cNvSpPr>
            <a:spLocks noGrp="1"/>
          </p:cNvSpPr>
          <p:nvPr>
            <p:ph type="ftr" sz="quarter" idx="3"/>
          </p:nvPr>
        </p:nvSpPr>
        <p:spPr>
          <a:xfrm>
            <a:off x="2878095" y="6586923"/>
            <a:ext cx="8990056" cy="237284"/>
          </a:xfrm>
        </p:spPr>
        <p:txBody>
          <a:bodyPr/>
          <a:lstStyle/>
          <a:p>
            <a:pPr>
              <a:defRPr/>
            </a:pPr>
            <a:r>
              <a:rPr lang="en-US" dirty="0"/>
              <a:t>Harms | Accelerator Systems					 Maintainability Workshop</a:t>
            </a:r>
            <a:endParaRPr lang="en-US" b="1" dirty="0"/>
          </a:p>
        </p:txBody>
      </p:sp>
      <p:sp>
        <p:nvSpPr>
          <p:cNvPr id="8" name="Date Placeholder 4">
            <a:extLst>
              <a:ext uri="{FF2B5EF4-FFF2-40B4-BE49-F238E27FC236}">
                <a16:creationId xmlns:a16="http://schemas.microsoft.com/office/drawing/2014/main" id="{DCC58A3A-9C12-5448-9E66-2CFAF5380512}"/>
              </a:ext>
            </a:extLst>
          </p:cNvPr>
          <p:cNvSpPr>
            <a:spLocks noGrp="1"/>
          </p:cNvSpPr>
          <p:nvPr>
            <p:ph type="dt" sz="half" idx="2"/>
          </p:nvPr>
        </p:nvSpPr>
        <p:spPr>
          <a:xfrm>
            <a:off x="982436" y="6586922"/>
            <a:ext cx="1705680" cy="241300"/>
          </a:xfrm>
        </p:spPr>
        <p:txBody>
          <a:bodyPr/>
          <a:lstStyle/>
          <a:p>
            <a:pPr>
              <a:defRPr/>
            </a:pPr>
            <a:r>
              <a:rPr lang="en-US" dirty="0"/>
              <a:t>15 July 2021</a:t>
            </a:r>
          </a:p>
        </p:txBody>
      </p:sp>
    </p:spTree>
    <p:extLst>
      <p:ext uri="{BB962C8B-B14F-4D97-AF65-F5344CB8AC3E}">
        <p14:creationId xmlns:p14="http://schemas.microsoft.com/office/powerpoint/2010/main" val="1088147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C43B3AC-29D6-2B4D-9A85-2A9F49258F78}"/>
              </a:ext>
            </a:extLst>
          </p:cNvPr>
          <p:cNvSpPr>
            <a:spLocks noGrp="1"/>
          </p:cNvSpPr>
          <p:nvPr>
            <p:ph idx="1"/>
          </p:nvPr>
        </p:nvSpPr>
        <p:spPr>
          <a:xfrm>
            <a:off x="304805" y="971552"/>
            <a:ext cx="11563351" cy="5352130"/>
          </a:xfrm>
        </p:spPr>
        <p:txBody>
          <a:bodyPr/>
          <a:lstStyle/>
          <a:p>
            <a:r>
              <a:rPr lang="en-US" sz="2000" dirty="0"/>
              <a:t>Typically, the summer shutdowns are when all major Control system work (non-emergency) gets scheduled</a:t>
            </a:r>
          </a:p>
          <a:p>
            <a:pPr lvl="1"/>
            <a:r>
              <a:rPr lang="en-US" sz="1733" dirty="0"/>
              <a:t>Maintenance</a:t>
            </a:r>
          </a:p>
          <a:p>
            <a:pPr lvl="1"/>
            <a:r>
              <a:rPr lang="en-US" sz="1733" dirty="0"/>
              <a:t>updates to hardware</a:t>
            </a:r>
          </a:p>
          <a:p>
            <a:pPr lvl="1"/>
            <a:r>
              <a:rPr lang="en-US" sz="1733" dirty="0"/>
              <a:t>firmware updates</a:t>
            </a:r>
          </a:p>
          <a:p>
            <a:pPr lvl="1"/>
            <a:r>
              <a:rPr lang="en-US" sz="1733" dirty="0"/>
              <a:t>operating system updates, etc.</a:t>
            </a:r>
          </a:p>
          <a:p>
            <a:pPr marL="0" indent="0" algn="ctr">
              <a:buNone/>
            </a:pPr>
            <a:r>
              <a:rPr lang="en-US" sz="2000" i="1" dirty="0"/>
              <a:t>Depending on what's being updated, outages could occur.</a:t>
            </a:r>
          </a:p>
          <a:p>
            <a:r>
              <a:rPr lang="en-US" sz="2000" dirty="0"/>
              <a:t>Coordinate major disruptions to the overall system with the scheduled power feeder outages</a:t>
            </a:r>
          </a:p>
          <a:p>
            <a:pPr lvl="1"/>
            <a:r>
              <a:rPr lang="en-US" sz="1733" dirty="0"/>
              <a:t>two main summer shutdown outages that take down the control system as a whole are the CUB outage (typically 2 days, no cooling to MAC &amp; AD Computer Room)</a:t>
            </a:r>
          </a:p>
          <a:p>
            <a:pPr lvl="1"/>
            <a:r>
              <a:rPr lang="en-US" sz="1733" dirty="0"/>
              <a:t>x-gallery power outage (~8 hours no power to MAC &amp; Computer Rooms)</a:t>
            </a:r>
          </a:p>
          <a:p>
            <a:pPr lvl="1"/>
            <a:r>
              <a:rPr lang="en-US" sz="1733" dirty="0"/>
              <a:t>take down all the system servers and the main network switches in the computer room</a:t>
            </a:r>
          </a:p>
          <a:p>
            <a:pPr lvl="1"/>
            <a:r>
              <a:rPr lang="en-US" sz="1733" dirty="0"/>
              <a:t>UPSs for the computer room and MAC room can ride out shorter outages, but not ones of this length</a:t>
            </a:r>
          </a:p>
          <a:p>
            <a:pPr lvl="1"/>
            <a:r>
              <a:rPr lang="en-US" sz="1733" dirty="0"/>
              <a:t>lose the ability to monitor systems located around the site, but do not take down the local systems (VME, PLC, etc.) so long as they remain powered.</a:t>
            </a:r>
          </a:p>
          <a:p>
            <a:pPr lvl="1"/>
            <a:r>
              <a:rPr lang="en-US" sz="1733" dirty="0"/>
              <a:t>System spares for PLCs, VME crates &amp; cards, along with other field hardware normally on-hand</a:t>
            </a:r>
          </a:p>
          <a:p>
            <a:pPr lvl="1"/>
            <a:r>
              <a:rPr lang="en-US" sz="1733" dirty="0"/>
              <a:t>Some server backup hardware is available</a:t>
            </a:r>
            <a:endParaRPr lang="en-US" sz="1533" dirty="0"/>
          </a:p>
        </p:txBody>
      </p:sp>
      <p:sp>
        <p:nvSpPr>
          <p:cNvPr id="3" name="Title 2">
            <a:extLst>
              <a:ext uri="{FF2B5EF4-FFF2-40B4-BE49-F238E27FC236}">
                <a16:creationId xmlns:a16="http://schemas.microsoft.com/office/drawing/2014/main" id="{3F888389-DCFE-4743-94A8-A56CBD5E2299}"/>
              </a:ext>
            </a:extLst>
          </p:cNvPr>
          <p:cNvSpPr>
            <a:spLocks noGrp="1"/>
          </p:cNvSpPr>
          <p:nvPr>
            <p:ph type="title"/>
          </p:nvPr>
        </p:nvSpPr>
        <p:spPr/>
        <p:txBody>
          <a:bodyPr/>
          <a:lstStyle/>
          <a:p>
            <a:r>
              <a:rPr lang="en-US" dirty="0"/>
              <a:t>Controls</a:t>
            </a:r>
          </a:p>
        </p:txBody>
      </p:sp>
      <p:sp>
        <p:nvSpPr>
          <p:cNvPr id="4" name="Slide Number Placeholder 3">
            <a:extLst>
              <a:ext uri="{FF2B5EF4-FFF2-40B4-BE49-F238E27FC236}">
                <a16:creationId xmlns:a16="http://schemas.microsoft.com/office/drawing/2014/main" id="{AEE6C638-4C4C-EA4B-8DB1-E759048A8DD3}"/>
              </a:ext>
            </a:extLst>
          </p:cNvPr>
          <p:cNvSpPr>
            <a:spLocks noGrp="1"/>
          </p:cNvSpPr>
          <p:nvPr>
            <p:ph type="sldNum" sz="quarter" idx="12"/>
          </p:nvPr>
        </p:nvSpPr>
        <p:spPr/>
        <p:txBody>
          <a:bodyPr/>
          <a:lstStyle/>
          <a:p>
            <a:pPr>
              <a:defRPr/>
            </a:pPr>
            <a:fld id="{148C009B-CB69-E04A-B9B3-34B26D69E9CF}" type="slidenum">
              <a:rPr lang="en-US" smtClean="0"/>
              <a:pPr>
                <a:defRPr/>
              </a:pPr>
              <a:t>4</a:t>
            </a:fld>
            <a:endParaRPr lang="en-US" dirty="0"/>
          </a:p>
        </p:txBody>
      </p:sp>
      <p:sp>
        <p:nvSpPr>
          <p:cNvPr id="7" name="Footer Placeholder 5">
            <a:extLst>
              <a:ext uri="{FF2B5EF4-FFF2-40B4-BE49-F238E27FC236}">
                <a16:creationId xmlns:a16="http://schemas.microsoft.com/office/drawing/2014/main" id="{D1BD28AC-074B-6D4E-A1FE-CB9D26C6B57C}"/>
              </a:ext>
            </a:extLst>
          </p:cNvPr>
          <p:cNvSpPr>
            <a:spLocks noGrp="1"/>
          </p:cNvSpPr>
          <p:nvPr>
            <p:ph type="ftr" sz="quarter" idx="3"/>
          </p:nvPr>
        </p:nvSpPr>
        <p:spPr>
          <a:xfrm>
            <a:off x="2878095" y="6586923"/>
            <a:ext cx="8990056" cy="237284"/>
          </a:xfrm>
        </p:spPr>
        <p:txBody>
          <a:bodyPr/>
          <a:lstStyle/>
          <a:p>
            <a:pPr>
              <a:defRPr/>
            </a:pPr>
            <a:r>
              <a:rPr lang="en-US" dirty="0"/>
              <a:t>Harms | Accelerator Systems					 Maintainability Workshop</a:t>
            </a:r>
            <a:endParaRPr lang="en-US" b="1" dirty="0"/>
          </a:p>
        </p:txBody>
      </p:sp>
      <p:sp>
        <p:nvSpPr>
          <p:cNvPr id="8" name="Date Placeholder 4">
            <a:extLst>
              <a:ext uri="{FF2B5EF4-FFF2-40B4-BE49-F238E27FC236}">
                <a16:creationId xmlns:a16="http://schemas.microsoft.com/office/drawing/2014/main" id="{DCC58A3A-9C12-5448-9E66-2CFAF5380512}"/>
              </a:ext>
            </a:extLst>
          </p:cNvPr>
          <p:cNvSpPr>
            <a:spLocks noGrp="1"/>
          </p:cNvSpPr>
          <p:nvPr>
            <p:ph type="dt" sz="half" idx="2"/>
          </p:nvPr>
        </p:nvSpPr>
        <p:spPr>
          <a:xfrm>
            <a:off x="982436" y="6586922"/>
            <a:ext cx="1705680" cy="241300"/>
          </a:xfrm>
        </p:spPr>
        <p:txBody>
          <a:bodyPr/>
          <a:lstStyle/>
          <a:p>
            <a:pPr>
              <a:defRPr/>
            </a:pPr>
            <a:r>
              <a:rPr lang="en-US" dirty="0"/>
              <a:t>15 July 2021</a:t>
            </a:r>
          </a:p>
        </p:txBody>
      </p:sp>
    </p:spTree>
    <p:extLst>
      <p:ext uri="{BB962C8B-B14F-4D97-AF65-F5344CB8AC3E}">
        <p14:creationId xmlns:p14="http://schemas.microsoft.com/office/powerpoint/2010/main" val="3243018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C43B3AC-29D6-2B4D-9A85-2A9F49258F78}"/>
              </a:ext>
            </a:extLst>
          </p:cNvPr>
          <p:cNvSpPr>
            <a:spLocks noGrp="1"/>
          </p:cNvSpPr>
          <p:nvPr>
            <p:ph idx="1"/>
          </p:nvPr>
        </p:nvSpPr>
        <p:spPr>
          <a:xfrm>
            <a:off x="304805" y="971552"/>
            <a:ext cx="11563351" cy="5352130"/>
          </a:xfrm>
        </p:spPr>
        <p:txBody>
          <a:bodyPr/>
          <a:lstStyle/>
          <a:p>
            <a:r>
              <a:rPr lang="en-US" dirty="0"/>
              <a:t>Upgrades to network switches - don't take very long but to avoid disruption to PLC controls this would have to be planned more carefully</a:t>
            </a:r>
          </a:p>
          <a:p>
            <a:r>
              <a:rPr lang="en-US" dirty="0"/>
              <a:t>System upgrades - core controls servers and the database. Each one does not take long but there can be many of them. This has been tolerable in past summer shutdowns but again more careful planning will be required</a:t>
            </a:r>
          </a:p>
          <a:p>
            <a:r>
              <a:rPr lang="en-US" dirty="0"/>
              <a:t>Upgrades to the many rack mount servers – Individual updates don’t take long but there are many servers. In the future these will run containerized operating systems, individual updates should require minimal downtime.</a:t>
            </a:r>
          </a:p>
          <a:p>
            <a:r>
              <a:rPr lang="en-US" dirty="0"/>
              <a:t>Control system historically has been very modular and fault tolerant</a:t>
            </a:r>
          </a:p>
          <a:p>
            <a:pPr lvl="1"/>
            <a:r>
              <a:rPr lang="en-US" dirty="0"/>
              <a:t>Many failures do not affect beam delivery. But if it is necessary to keep the cryomodules cold for many years through shutdowns that will require special attention </a:t>
            </a:r>
          </a:p>
          <a:p>
            <a:pPr lvl="1"/>
            <a:r>
              <a:rPr lang="en-US" dirty="0"/>
              <a:t>Need to assess and learn from existing high availability facilities e.g. APS, SNS</a:t>
            </a:r>
          </a:p>
        </p:txBody>
      </p:sp>
      <p:sp>
        <p:nvSpPr>
          <p:cNvPr id="3" name="Title 2">
            <a:extLst>
              <a:ext uri="{FF2B5EF4-FFF2-40B4-BE49-F238E27FC236}">
                <a16:creationId xmlns:a16="http://schemas.microsoft.com/office/drawing/2014/main" id="{3F888389-DCFE-4743-94A8-A56CBD5E2299}"/>
              </a:ext>
            </a:extLst>
          </p:cNvPr>
          <p:cNvSpPr>
            <a:spLocks noGrp="1"/>
          </p:cNvSpPr>
          <p:nvPr>
            <p:ph type="title"/>
          </p:nvPr>
        </p:nvSpPr>
        <p:spPr/>
        <p:txBody>
          <a:bodyPr/>
          <a:lstStyle/>
          <a:p>
            <a:r>
              <a:rPr lang="en-US" dirty="0"/>
              <a:t>Controls</a:t>
            </a:r>
          </a:p>
        </p:txBody>
      </p:sp>
      <p:sp>
        <p:nvSpPr>
          <p:cNvPr id="4" name="Slide Number Placeholder 3">
            <a:extLst>
              <a:ext uri="{FF2B5EF4-FFF2-40B4-BE49-F238E27FC236}">
                <a16:creationId xmlns:a16="http://schemas.microsoft.com/office/drawing/2014/main" id="{AEE6C638-4C4C-EA4B-8DB1-E759048A8DD3}"/>
              </a:ext>
            </a:extLst>
          </p:cNvPr>
          <p:cNvSpPr>
            <a:spLocks noGrp="1"/>
          </p:cNvSpPr>
          <p:nvPr>
            <p:ph type="sldNum" sz="quarter" idx="12"/>
          </p:nvPr>
        </p:nvSpPr>
        <p:spPr/>
        <p:txBody>
          <a:bodyPr/>
          <a:lstStyle/>
          <a:p>
            <a:pPr>
              <a:defRPr/>
            </a:pPr>
            <a:fld id="{148C009B-CB69-E04A-B9B3-34B26D69E9CF}" type="slidenum">
              <a:rPr lang="en-US" smtClean="0"/>
              <a:pPr>
                <a:defRPr/>
              </a:pPr>
              <a:t>5</a:t>
            </a:fld>
            <a:endParaRPr lang="en-US" dirty="0"/>
          </a:p>
        </p:txBody>
      </p:sp>
      <p:sp>
        <p:nvSpPr>
          <p:cNvPr id="7" name="Footer Placeholder 5">
            <a:extLst>
              <a:ext uri="{FF2B5EF4-FFF2-40B4-BE49-F238E27FC236}">
                <a16:creationId xmlns:a16="http://schemas.microsoft.com/office/drawing/2014/main" id="{D1BD28AC-074B-6D4E-A1FE-CB9D26C6B57C}"/>
              </a:ext>
            </a:extLst>
          </p:cNvPr>
          <p:cNvSpPr>
            <a:spLocks noGrp="1"/>
          </p:cNvSpPr>
          <p:nvPr>
            <p:ph type="ftr" sz="quarter" idx="3"/>
          </p:nvPr>
        </p:nvSpPr>
        <p:spPr>
          <a:xfrm>
            <a:off x="2878095" y="6586923"/>
            <a:ext cx="8990056" cy="237284"/>
          </a:xfrm>
        </p:spPr>
        <p:txBody>
          <a:bodyPr/>
          <a:lstStyle/>
          <a:p>
            <a:pPr>
              <a:defRPr/>
            </a:pPr>
            <a:r>
              <a:rPr lang="en-US" dirty="0"/>
              <a:t>Harms | Accelerator Systems					 Maintainability Workshop</a:t>
            </a:r>
            <a:endParaRPr lang="en-US" b="1" dirty="0"/>
          </a:p>
        </p:txBody>
      </p:sp>
      <p:sp>
        <p:nvSpPr>
          <p:cNvPr id="8" name="Date Placeholder 4">
            <a:extLst>
              <a:ext uri="{FF2B5EF4-FFF2-40B4-BE49-F238E27FC236}">
                <a16:creationId xmlns:a16="http://schemas.microsoft.com/office/drawing/2014/main" id="{DCC58A3A-9C12-5448-9E66-2CFAF5380512}"/>
              </a:ext>
            </a:extLst>
          </p:cNvPr>
          <p:cNvSpPr>
            <a:spLocks noGrp="1"/>
          </p:cNvSpPr>
          <p:nvPr>
            <p:ph type="dt" sz="half" idx="2"/>
          </p:nvPr>
        </p:nvSpPr>
        <p:spPr>
          <a:xfrm>
            <a:off x="982436" y="6586922"/>
            <a:ext cx="1705680" cy="241300"/>
          </a:xfrm>
        </p:spPr>
        <p:txBody>
          <a:bodyPr/>
          <a:lstStyle/>
          <a:p>
            <a:pPr>
              <a:defRPr/>
            </a:pPr>
            <a:r>
              <a:rPr lang="en-US" dirty="0"/>
              <a:t>15 July 2021</a:t>
            </a:r>
          </a:p>
        </p:txBody>
      </p:sp>
    </p:spTree>
    <p:extLst>
      <p:ext uri="{BB962C8B-B14F-4D97-AF65-F5344CB8AC3E}">
        <p14:creationId xmlns:p14="http://schemas.microsoft.com/office/powerpoint/2010/main" val="2901952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C43B3AC-29D6-2B4D-9A85-2A9F49258F78}"/>
              </a:ext>
            </a:extLst>
          </p:cNvPr>
          <p:cNvSpPr>
            <a:spLocks noGrp="1"/>
          </p:cNvSpPr>
          <p:nvPr>
            <p:ph idx="1"/>
          </p:nvPr>
        </p:nvSpPr>
        <p:spPr/>
        <p:txBody>
          <a:bodyPr/>
          <a:lstStyle/>
          <a:p>
            <a:r>
              <a:rPr lang="en-US" sz="2667" dirty="0"/>
              <a:t>What components of the vacuum system have to be maintained and serviced during operations?</a:t>
            </a:r>
          </a:p>
          <a:p>
            <a:r>
              <a:rPr lang="en-US" sz="2667" dirty="0"/>
              <a:t>Are there vacuum system components that require warming up the Linac to be maintained/serviced or in case of failure?  </a:t>
            </a:r>
          </a:p>
          <a:p>
            <a:pPr lvl="1"/>
            <a:r>
              <a:rPr lang="en-US" dirty="0"/>
              <a:t>For example, can failure or maintenance of a vacuum PLC cause loss of vacuum in the Linac </a:t>
            </a:r>
          </a:p>
          <a:p>
            <a:pPr lvl="1"/>
            <a:endParaRPr lang="en-US" dirty="0"/>
          </a:p>
          <a:p>
            <a:r>
              <a:rPr lang="en-US" dirty="0"/>
              <a:t>We should be able to operate vacuum equipment in time intervals longer than 6-month operating periods.</a:t>
            </a:r>
          </a:p>
          <a:p>
            <a:pPr marL="0" indent="0">
              <a:buNone/>
            </a:pPr>
            <a:endParaRPr lang="en-US" dirty="0"/>
          </a:p>
          <a:p>
            <a:r>
              <a:rPr lang="en-US" dirty="0"/>
              <a:t>Also, we should be able to design redundancy with vacuum gauges and controllers to meet the required operations runtime. </a:t>
            </a:r>
          </a:p>
          <a:p>
            <a:pPr lvl="1"/>
            <a:endParaRPr lang="en-US" dirty="0"/>
          </a:p>
          <a:p>
            <a:pPr marL="0" indent="0">
              <a:buNone/>
            </a:pPr>
            <a:endParaRPr lang="en-US" b="1" i="1" dirty="0"/>
          </a:p>
        </p:txBody>
      </p:sp>
      <p:sp>
        <p:nvSpPr>
          <p:cNvPr id="3" name="Title 2">
            <a:extLst>
              <a:ext uri="{FF2B5EF4-FFF2-40B4-BE49-F238E27FC236}">
                <a16:creationId xmlns:a16="http://schemas.microsoft.com/office/drawing/2014/main" id="{3F888389-DCFE-4743-94A8-A56CBD5E2299}"/>
              </a:ext>
            </a:extLst>
          </p:cNvPr>
          <p:cNvSpPr>
            <a:spLocks noGrp="1"/>
          </p:cNvSpPr>
          <p:nvPr>
            <p:ph type="title"/>
          </p:nvPr>
        </p:nvSpPr>
        <p:spPr/>
        <p:txBody>
          <a:bodyPr/>
          <a:lstStyle/>
          <a:p>
            <a:r>
              <a:rPr lang="en-US" dirty="0"/>
              <a:t>Vacuum</a:t>
            </a:r>
          </a:p>
        </p:txBody>
      </p:sp>
      <p:sp>
        <p:nvSpPr>
          <p:cNvPr id="4" name="Slide Number Placeholder 3">
            <a:extLst>
              <a:ext uri="{FF2B5EF4-FFF2-40B4-BE49-F238E27FC236}">
                <a16:creationId xmlns:a16="http://schemas.microsoft.com/office/drawing/2014/main" id="{AEE6C638-4C4C-EA4B-8DB1-E759048A8DD3}"/>
              </a:ext>
            </a:extLst>
          </p:cNvPr>
          <p:cNvSpPr>
            <a:spLocks noGrp="1"/>
          </p:cNvSpPr>
          <p:nvPr>
            <p:ph type="sldNum" sz="quarter" idx="12"/>
          </p:nvPr>
        </p:nvSpPr>
        <p:spPr/>
        <p:txBody>
          <a:bodyPr/>
          <a:lstStyle/>
          <a:p>
            <a:pPr>
              <a:defRPr/>
            </a:pPr>
            <a:fld id="{148C009B-CB69-E04A-B9B3-34B26D69E9CF}" type="slidenum">
              <a:rPr lang="en-US" smtClean="0"/>
              <a:pPr>
                <a:defRPr/>
              </a:pPr>
              <a:t>6</a:t>
            </a:fld>
            <a:endParaRPr lang="en-US" dirty="0"/>
          </a:p>
        </p:txBody>
      </p:sp>
      <p:sp>
        <p:nvSpPr>
          <p:cNvPr id="7" name="Footer Placeholder 5">
            <a:extLst>
              <a:ext uri="{FF2B5EF4-FFF2-40B4-BE49-F238E27FC236}">
                <a16:creationId xmlns:a16="http://schemas.microsoft.com/office/drawing/2014/main" id="{8D613AC5-B044-C843-A3E3-79A936124834}"/>
              </a:ext>
            </a:extLst>
          </p:cNvPr>
          <p:cNvSpPr>
            <a:spLocks noGrp="1"/>
          </p:cNvSpPr>
          <p:nvPr>
            <p:ph type="ftr" sz="quarter" idx="3"/>
          </p:nvPr>
        </p:nvSpPr>
        <p:spPr>
          <a:xfrm>
            <a:off x="2878095" y="6586923"/>
            <a:ext cx="8990056" cy="237284"/>
          </a:xfrm>
        </p:spPr>
        <p:txBody>
          <a:bodyPr/>
          <a:lstStyle/>
          <a:p>
            <a:pPr>
              <a:defRPr/>
            </a:pPr>
            <a:r>
              <a:rPr lang="en-US" dirty="0"/>
              <a:t>Harms | Accelerator Systems					 Maintainability Workshop</a:t>
            </a:r>
            <a:endParaRPr lang="en-US" b="1" dirty="0"/>
          </a:p>
        </p:txBody>
      </p:sp>
      <p:sp>
        <p:nvSpPr>
          <p:cNvPr id="8" name="Date Placeholder 4">
            <a:extLst>
              <a:ext uri="{FF2B5EF4-FFF2-40B4-BE49-F238E27FC236}">
                <a16:creationId xmlns:a16="http://schemas.microsoft.com/office/drawing/2014/main" id="{820E8EFB-8D8E-8F4F-8416-EB4F66C8E583}"/>
              </a:ext>
            </a:extLst>
          </p:cNvPr>
          <p:cNvSpPr>
            <a:spLocks noGrp="1"/>
          </p:cNvSpPr>
          <p:nvPr>
            <p:ph type="dt" sz="half" idx="2"/>
          </p:nvPr>
        </p:nvSpPr>
        <p:spPr>
          <a:xfrm>
            <a:off x="982436" y="6586922"/>
            <a:ext cx="1705680" cy="241300"/>
          </a:xfrm>
        </p:spPr>
        <p:txBody>
          <a:bodyPr/>
          <a:lstStyle/>
          <a:p>
            <a:pPr>
              <a:defRPr/>
            </a:pPr>
            <a:r>
              <a:rPr lang="en-US" dirty="0"/>
              <a:t>15 July 2021</a:t>
            </a:r>
          </a:p>
        </p:txBody>
      </p:sp>
    </p:spTree>
    <p:extLst>
      <p:ext uri="{BB962C8B-B14F-4D97-AF65-F5344CB8AC3E}">
        <p14:creationId xmlns:p14="http://schemas.microsoft.com/office/powerpoint/2010/main" val="1693203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888389-DCFE-4743-94A8-A56CBD5E2299}"/>
              </a:ext>
            </a:extLst>
          </p:cNvPr>
          <p:cNvSpPr>
            <a:spLocks noGrp="1"/>
          </p:cNvSpPr>
          <p:nvPr>
            <p:ph type="title"/>
          </p:nvPr>
        </p:nvSpPr>
        <p:spPr/>
        <p:txBody>
          <a:bodyPr/>
          <a:lstStyle/>
          <a:p>
            <a:r>
              <a:rPr lang="en-US" dirty="0"/>
              <a:t>Safety Systems</a:t>
            </a:r>
          </a:p>
        </p:txBody>
      </p:sp>
      <p:sp>
        <p:nvSpPr>
          <p:cNvPr id="4" name="Slide Number Placeholder 3">
            <a:extLst>
              <a:ext uri="{FF2B5EF4-FFF2-40B4-BE49-F238E27FC236}">
                <a16:creationId xmlns:a16="http://schemas.microsoft.com/office/drawing/2014/main" id="{AEE6C638-4C4C-EA4B-8DB1-E759048A8DD3}"/>
              </a:ext>
            </a:extLst>
          </p:cNvPr>
          <p:cNvSpPr>
            <a:spLocks noGrp="1"/>
          </p:cNvSpPr>
          <p:nvPr>
            <p:ph type="sldNum" sz="quarter" idx="12"/>
          </p:nvPr>
        </p:nvSpPr>
        <p:spPr/>
        <p:txBody>
          <a:bodyPr/>
          <a:lstStyle/>
          <a:p>
            <a:pPr>
              <a:defRPr/>
            </a:pPr>
            <a:fld id="{148C009B-CB69-E04A-B9B3-34B26D69E9CF}" type="slidenum">
              <a:rPr lang="en-US" smtClean="0"/>
              <a:pPr>
                <a:defRPr/>
              </a:pPr>
              <a:t>7</a:t>
            </a:fld>
            <a:endParaRPr lang="en-US" dirty="0"/>
          </a:p>
        </p:txBody>
      </p:sp>
      <p:sp>
        <p:nvSpPr>
          <p:cNvPr id="7" name="Footer Placeholder 5">
            <a:extLst>
              <a:ext uri="{FF2B5EF4-FFF2-40B4-BE49-F238E27FC236}">
                <a16:creationId xmlns:a16="http://schemas.microsoft.com/office/drawing/2014/main" id="{8D613AC5-B044-C843-A3E3-79A936124834}"/>
              </a:ext>
            </a:extLst>
          </p:cNvPr>
          <p:cNvSpPr>
            <a:spLocks noGrp="1"/>
          </p:cNvSpPr>
          <p:nvPr>
            <p:ph type="ftr" sz="quarter" idx="3"/>
          </p:nvPr>
        </p:nvSpPr>
        <p:spPr>
          <a:xfrm>
            <a:off x="2878095" y="6586923"/>
            <a:ext cx="8990056" cy="237284"/>
          </a:xfrm>
        </p:spPr>
        <p:txBody>
          <a:bodyPr/>
          <a:lstStyle/>
          <a:p>
            <a:pPr>
              <a:defRPr/>
            </a:pPr>
            <a:r>
              <a:rPr lang="en-US" dirty="0"/>
              <a:t>Harms | Accelerator Systems					 Maintainability Workshop</a:t>
            </a:r>
            <a:endParaRPr lang="en-US" b="1" dirty="0"/>
          </a:p>
        </p:txBody>
      </p:sp>
      <p:graphicFrame>
        <p:nvGraphicFramePr>
          <p:cNvPr id="6" name="Table 7">
            <a:extLst>
              <a:ext uri="{FF2B5EF4-FFF2-40B4-BE49-F238E27FC236}">
                <a16:creationId xmlns:a16="http://schemas.microsoft.com/office/drawing/2014/main" id="{D0758692-2D7F-6A4A-A278-0F1822A2C461}"/>
              </a:ext>
            </a:extLst>
          </p:cNvPr>
          <p:cNvGraphicFramePr>
            <a:graphicFrameLocks noGrp="1"/>
          </p:cNvGraphicFramePr>
          <p:nvPr>
            <p:extLst>
              <p:ext uri="{D42A27DB-BD31-4B8C-83A1-F6EECF244321}">
                <p14:modId xmlns:p14="http://schemas.microsoft.com/office/powerpoint/2010/main" val="2908944263"/>
              </p:ext>
            </p:extLst>
          </p:nvPr>
        </p:nvGraphicFramePr>
        <p:xfrm>
          <a:off x="198755" y="1054736"/>
          <a:ext cx="11794490" cy="4248785"/>
        </p:xfrm>
        <a:graphic>
          <a:graphicData uri="http://schemas.openxmlformats.org/drawingml/2006/table">
            <a:tbl>
              <a:tblPr firstRow="1" bandRow="1">
                <a:tableStyleId>{5C22544A-7EE6-4342-B048-85BDC9FD1C3A}</a:tableStyleId>
              </a:tblPr>
              <a:tblGrid>
                <a:gridCol w="2030730">
                  <a:extLst>
                    <a:ext uri="{9D8B030D-6E8A-4147-A177-3AD203B41FA5}">
                      <a16:colId xmlns:a16="http://schemas.microsoft.com/office/drawing/2014/main" val="1012458160"/>
                    </a:ext>
                  </a:extLst>
                </a:gridCol>
                <a:gridCol w="3342640">
                  <a:extLst>
                    <a:ext uri="{9D8B030D-6E8A-4147-A177-3AD203B41FA5}">
                      <a16:colId xmlns:a16="http://schemas.microsoft.com/office/drawing/2014/main" val="1595496858"/>
                    </a:ext>
                  </a:extLst>
                </a:gridCol>
                <a:gridCol w="1703324">
                  <a:extLst>
                    <a:ext uri="{9D8B030D-6E8A-4147-A177-3AD203B41FA5}">
                      <a16:colId xmlns:a16="http://schemas.microsoft.com/office/drawing/2014/main" val="99002376"/>
                    </a:ext>
                  </a:extLst>
                </a:gridCol>
                <a:gridCol w="2005076">
                  <a:extLst>
                    <a:ext uri="{9D8B030D-6E8A-4147-A177-3AD203B41FA5}">
                      <a16:colId xmlns:a16="http://schemas.microsoft.com/office/drawing/2014/main" val="2004081707"/>
                    </a:ext>
                  </a:extLst>
                </a:gridCol>
                <a:gridCol w="2712720">
                  <a:extLst>
                    <a:ext uri="{9D8B030D-6E8A-4147-A177-3AD203B41FA5}">
                      <a16:colId xmlns:a16="http://schemas.microsoft.com/office/drawing/2014/main" val="2248648143"/>
                    </a:ext>
                  </a:extLst>
                </a:gridCol>
              </a:tblGrid>
              <a:tr h="907478">
                <a:tc>
                  <a:txBody>
                    <a:bodyPr/>
                    <a:lstStyle/>
                    <a:p>
                      <a:r>
                        <a:rPr lang="en-US" dirty="0"/>
                        <a:t>System</a:t>
                      </a:r>
                    </a:p>
                  </a:txBody>
                  <a:tcPr/>
                </a:tc>
                <a:tc>
                  <a:txBody>
                    <a:bodyPr/>
                    <a:lstStyle/>
                    <a:p>
                      <a:r>
                        <a:rPr lang="en-US" dirty="0"/>
                        <a:t>Testing cycle</a:t>
                      </a:r>
                    </a:p>
                  </a:txBody>
                  <a:tcPr/>
                </a:tc>
                <a:tc>
                  <a:txBody>
                    <a:bodyPr/>
                    <a:lstStyle/>
                    <a:p>
                      <a:r>
                        <a:rPr lang="en-US" dirty="0"/>
                        <a:t>Duration</a:t>
                      </a:r>
                    </a:p>
                  </a:txBody>
                  <a:tcPr/>
                </a:tc>
                <a:tc>
                  <a:txBody>
                    <a:bodyPr/>
                    <a:lstStyle/>
                    <a:p>
                      <a:r>
                        <a:rPr lang="en-US" dirty="0"/>
                        <a:t>Beam state</a:t>
                      </a:r>
                    </a:p>
                  </a:txBody>
                  <a:tcPr/>
                </a:tc>
                <a:tc>
                  <a:txBody>
                    <a:bodyPr/>
                    <a:lstStyle/>
                    <a:p>
                      <a:r>
                        <a:rPr lang="en-US" dirty="0"/>
                        <a:t>Access</a:t>
                      </a:r>
                    </a:p>
                  </a:txBody>
                  <a:tcPr/>
                </a:tc>
                <a:extLst>
                  <a:ext uri="{0D108BD9-81ED-4DB2-BD59-A6C34878D82A}">
                    <a16:rowId xmlns:a16="http://schemas.microsoft.com/office/drawing/2014/main" val="1267040423"/>
                  </a:ext>
                </a:extLst>
              </a:tr>
              <a:tr h="670583">
                <a:tc>
                  <a:txBody>
                    <a:bodyPr/>
                    <a:lstStyle/>
                    <a:p>
                      <a:r>
                        <a:rPr lang="en-US" sz="1600" dirty="0"/>
                        <a:t>Electrical</a:t>
                      </a:r>
                    </a:p>
                  </a:txBody>
                  <a:tcPr/>
                </a:tc>
                <a:tc>
                  <a:txBody>
                    <a:bodyPr/>
                    <a:lstStyle/>
                    <a:p>
                      <a:r>
                        <a:rPr lang="en-US" sz="1600" dirty="0"/>
                        <a:t>Every 6 months with a 4- month grace period</a:t>
                      </a:r>
                    </a:p>
                  </a:txBody>
                  <a:tcPr/>
                </a:tc>
                <a:tc>
                  <a:txBody>
                    <a:bodyPr/>
                    <a:lstStyle/>
                    <a:p>
                      <a:r>
                        <a:rPr lang="en-US" sz="1600" dirty="0"/>
                        <a:t>4 hours</a:t>
                      </a:r>
                    </a:p>
                  </a:txBody>
                  <a:tcPr/>
                </a:tc>
                <a:tc>
                  <a:txBody>
                    <a:bodyPr/>
                    <a:lstStyle/>
                    <a:p>
                      <a:r>
                        <a:rPr lang="en-US" sz="1600" dirty="0"/>
                        <a:t>Beam is off</a:t>
                      </a:r>
                    </a:p>
                  </a:txBody>
                  <a:tcPr/>
                </a:tc>
                <a:tc>
                  <a:txBody>
                    <a:bodyPr/>
                    <a:lstStyle/>
                    <a:p>
                      <a:r>
                        <a:rPr lang="en-US" sz="1600" dirty="0"/>
                        <a:t>access to the enclosure is needed</a:t>
                      </a:r>
                    </a:p>
                  </a:txBody>
                  <a:tcPr/>
                </a:tc>
                <a:extLst>
                  <a:ext uri="{0D108BD9-81ED-4DB2-BD59-A6C34878D82A}">
                    <a16:rowId xmlns:a16="http://schemas.microsoft.com/office/drawing/2014/main" val="2999856163"/>
                  </a:ext>
                </a:extLst>
              </a:tr>
              <a:tr h="634446">
                <a:tc>
                  <a:txBody>
                    <a:bodyPr/>
                    <a:lstStyle/>
                    <a:p>
                      <a:r>
                        <a:rPr lang="en-US" sz="1600" dirty="0"/>
                        <a:t>Radiation Safety </a:t>
                      </a:r>
                    </a:p>
                  </a:txBody>
                  <a:tcPr/>
                </a:tc>
                <a:tc>
                  <a:txBody>
                    <a:bodyPr/>
                    <a:lstStyle/>
                    <a:p>
                      <a:r>
                        <a:rPr lang="en-US" sz="1600" dirty="0"/>
                        <a:t>Every 6 months with a 4- month grace period</a:t>
                      </a:r>
                    </a:p>
                  </a:txBody>
                  <a:tcPr/>
                </a:tc>
                <a:tc>
                  <a:txBody>
                    <a:bodyPr/>
                    <a:lstStyle/>
                    <a:p>
                      <a:r>
                        <a:rPr lang="en-US" sz="1600" dirty="0"/>
                        <a:t>2 hours</a:t>
                      </a:r>
                    </a:p>
                  </a:txBody>
                  <a:tcPr/>
                </a:tc>
                <a:tc>
                  <a:txBody>
                    <a:bodyPr/>
                    <a:lstStyle/>
                    <a:p>
                      <a:r>
                        <a:rPr lang="en-US" sz="1600" dirty="0"/>
                        <a:t>Beam is off</a:t>
                      </a:r>
                    </a:p>
                  </a:txBody>
                  <a:tcPr/>
                </a:tc>
                <a:tc>
                  <a:txBody>
                    <a:bodyPr/>
                    <a:lstStyle/>
                    <a:p>
                      <a:endParaRPr lang="en-US" sz="1600"/>
                    </a:p>
                  </a:txBody>
                  <a:tcPr/>
                </a:tc>
                <a:extLst>
                  <a:ext uri="{0D108BD9-81ED-4DB2-BD59-A6C34878D82A}">
                    <a16:rowId xmlns:a16="http://schemas.microsoft.com/office/drawing/2014/main" val="1060881200"/>
                  </a:ext>
                </a:extLst>
              </a:tr>
              <a:tr h="614620">
                <a:tc>
                  <a:txBody>
                    <a:bodyPr/>
                    <a:lstStyle/>
                    <a:p>
                      <a:r>
                        <a:rPr lang="en-US" sz="1600" dirty="0"/>
                        <a:t>ODH </a:t>
                      </a:r>
                      <a:r>
                        <a:rPr lang="en-US" sz="1600" dirty="0" err="1"/>
                        <a:t>Cryo</a:t>
                      </a:r>
                      <a:r>
                        <a:rPr lang="en-US" sz="1600" dirty="0"/>
                        <a:t> Building</a:t>
                      </a:r>
                    </a:p>
                  </a:txBody>
                  <a:tcPr/>
                </a:tc>
                <a:tc>
                  <a:txBody>
                    <a:bodyPr/>
                    <a:lstStyle/>
                    <a:p>
                      <a:r>
                        <a:rPr lang="en-US" sz="1600" dirty="0"/>
                        <a:t>Every 6 months with a 1- month grace period.</a:t>
                      </a:r>
                    </a:p>
                  </a:txBody>
                  <a:tcPr/>
                </a:tc>
                <a:tc>
                  <a:txBody>
                    <a:bodyPr/>
                    <a:lstStyle/>
                    <a:p>
                      <a:r>
                        <a:rPr lang="en-US" sz="1600" dirty="0"/>
                        <a:t>4 hours</a:t>
                      </a:r>
                    </a:p>
                  </a:txBody>
                  <a:tcPr/>
                </a:tc>
                <a:tc>
                  <a:txBody>
                    <a:bodyPr/>
                    <a:lstStyle/>
                    <a:p>
                      <a:r>
                        <a:rPr lang="en-US" sz="1600" dirty="0"/>
                        <a:t>no effect on beam in Linac</a:t>
                      </a:r>
                    </a:p>
                  </a:txBody>
                  <a:tcPr/>
                </a:tc>
                <a:tc>
                  <a:txBody>
                    <a:bodyPr/>
                    <a:lstStyle/>
                    <a:p>
                      <a:endParaRPr lang="en-US" sz="1600"/>
                    </a:p>
                  </a:txBody>
                  <a:tcPr/>
                </a:tc>
                <a:extLst>
                  <a:ext uri="{0D108BD9-81ED-4DB2-BD59-A6C34878D82A}">
                    <a16:rowId xmlns:a16="http://schemas.microsoft.com/office/drawing/2014/main" val="3049316113"/>
                  </a:ext>
                </a:extLst>
              </a:tr>
              <a:tr h="644360">
                <a:tc>
                  <a:txBody>
                    <a:bodyPr/>
                    <a:lstStyle/>
                    <a:p>
                      <a:r>
                        <a:rPr lang="en-US" sz="1600" dirty="0"/>
                        <a:t>ODH Linac</a:t>
                      </a:r>
                    </a:p>
                  </a:txBody>
                  <a:tcPr/>
                </a:tc>
                <a:tc>
                  <a:txBody>
                    <a:bodyPr/>
                    <a:lstStyle/>
                    <a:p>
                      <a:r>
                        <a:rPr lang="en-US" sz="1600" dirty="0"/>
                        <a:t>Every 6 months with a 1- month grace period.</a:t>
                      </a:r>
                    </a:p>
                  </a:txBody>
                  <a:tcPr/>
                </a:tc>
                <a:tc>
                  <a:txBody>
                    <a:bodyPr/>
                    <a:lstStyle/>
                    <a:p>
                      <a:r>
                        <a:rPr lang="en-US" sz="1600" dirty="0"/>
                        <a:t>4 hours</a:t>
                      </a:r>
                    </a:p>
                  </a:txBody>
                  <a:tcPr/>
                </a:tc>
                <a:tc>
                  <a:txBody>
                    <a:bodyPr/>
                    <a:lstStyle/>
                    <a:p>
                      <a:r>
                        <a:rPr lang="en-US" sz="1600" dirty="0"/>
                        <a:t>Beam is off</a:t>
                      </a:r>
                    </a:p>
                  </a:txBody>
                  <a:tcPr/>
                </a:tc>
                <a:tc>
                  <a:txBody>
                    <a:bodyPr/>
                    <a:lstStyle/>
                    <a:p>
                      <a:r>
                        <a:rPr lang="en-US" sz="1600" dirty="0"/>
                        <a:t>access to the enclosure is needed</a:t>
                      </a:r>
                    </a:p>
                  </a:txBody>
                  <a:tcPr/>
                </a:tc>
                <a:extLst>
                  <a:ext uri="{0D108BD9-81ED-4DB2-BD59-A6C34878D82A}">
                    <a16:rowId xmlns:a16="http://schemas.microsoft.com/office/drawing/2014/main" val="814706629"/>
                  </a:ext>
                </a:extLst>
              </a:tr>
              <a:tr h="777298">
                <a:tc>
                  <a:txBody>
                    <a:bodyPr/>
                    <a:lstStyle/>
                    <a:p>
                      <a:r>
                        <a:rPr lang="en-US" sz="1600" dirty="0"/>
                        <a:t>Laser Lab</a:t>
                      </a:r>
                    </a:p>
                  </a:txBody>
                  <a:tcPr/>
                </a:tc>
                <a:tc>
                  <a:txBody>
                    <a:bodyPr/>
                    <a:lstStyle/>
                    <a:p>
                      <a:r>
                        <a:rPr lang="en-US" sz="1600" dirty="0"/>
                        <a:t>Every 12 months with a 1-month grace period</a:t>
                      </a:r>
                    </a:p>
                  </a:txBody>
                  <a:tcPr/>
                </a:tc>
                <a:tc>
                  <a:txBody>
                    <a:bodyPr/>
                    <a:lstStyle/>
                    <a:p>
                      <a:r>
                        <a:rPr lang="en-US" sz="1600" dirty="0"/>
                        <a:t>4 hours</a:t>
                      </a:r>
                    </a:p>
                  </a:txBody>
                  <a:tcPr/>
                </a:tc>
                <a:tc>
                  <a:txBody>
                    <a:bodyPr/>
                    <a:lstStyle/>
                    <a:p>
                      <a:r>
                        <a:rPr lang="en-US" sz="1600" dirty="0"/>
                        <a:t>Beam is off</a:t>
                      </a:r>
                    </a:p>
                  </a:txBody>
                  <a:tcPr/>
                </a:tc>
                <a:tc>
                  <a:txBody>
                    <a:bodyPr/>
                    <a:lstStyle/>
                    <a:p>
                      <a:r>
                        <a:rPr lang="en-US" sz="1600" dirty="0"/>
                        <a:t>access to the enclosure is needed</a:t>
                      </a:r>
                    </a:p>
                  </a:txBody>
                  <a:tcPr/>
                </a:tc>
                <a:extLst>
                  <a:ext uri="{0D108BD9-81ED-4DB2-BD59-A6C34878D82A}">
                    <a16:rowId xmlns:a16="http://schemas.microsoft.com/office/drawing/2014/main" val="2361982357"/>
                  </a:ext>
                </a:extLst>
              </a:tr>
            </a:tbl>
          </a:graphicData>
        </a:graphic>
      </p:graphicFrame>
      <p:sp>
        <p:nvSpPr>
          <p:cNvPr id="10" name="Date Placeholder 4">
            <a:extLst>
              <a:ext uri="{FF2B5EF4-FFF2-40B4-BE49-F238E27FC236}">
                <a16:creationId xmlns:a16="http://schemas.microsoft.com/office/drawing/2014/main" id="{4E91162C-2D34-4445-A47B-8C5A02B5D4A1}"/>
              </a:ext>
            </a:extLst>
          </p:cNvPr>
          <p:cNvSpPr>
            <a:spLocks noGrp="1"/>
          </p:cNvSpPr>
          <p:nvPr>
            <p:ph type="dt" sz="half" idx="2"/>
          </p:nvPr>
        </p:nvSpPr>
        <p:spPr>
          <a:xfrm>
            <a:off x="982436" y="6586922"/>
            <a:ext cx="1705680" cy="241300"/>
          </a:xfrm>
        </p:spPr>
        <p:txBody>
          <a:bodyPr/>
          <a:lstStyle/>
          <a:p>
            <a:pPr>
              <a:defRPr/>
            </a:pPr>
            <a:r>
              <a:rPr lang="en-US" dirty="0"/>
              <a:t>15 July 2021</a:t>
            </a:r>
          </a:p>
        </p:txBody>
      </p:sp>
    </p:spTree>
    <p:extLst>
      <p:ext uri="{BB962C8B-B14F-4D97-AF65-F5344CB8AC3E}">
        <p14:creationId xmlns:p14="http://schemas.microsoft.com/office/powerpoint/2010/main" val="53909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C43B3AC-29D6-2B4D-9A85-2A9F49258F78}"/>
              </a:ext>
            </a:extLst>
          </p:cNvPr>
          <p:cNvSpPr>
            <a:spLocks noGrp="1"/>
          </p:cNvSpPr>
          <p:nvPr>
            <p:ph idx="1"/>
          </p:nvPr>
        </p:nvSpPr>
        <p:spPr>
          <a:xfrm>
            <a:off x="304805" y="971552"/>
            <a:ext cx="11563351" cy="5205728"/>
          </a:xfrm>
        </p:spPr>
        <p:txBody>
          <a:bodyPr/>
          <a:lstStyle/>
          <a:p>
            <a:r>
              <a:rPr lang="en-US" sz="2000" dirty="0"/>
              <a:t>Normally don’t require any sort of regular maintenance. However, there may be some conditions for PIP-II.</a:t>
            </a:r>
            <a:endParaRPr lang="en-US" dirty="0"/>
          </a:p>
          <a:p>
            <a:pPr lvl="0"/>
            <a:r>
              <a:rPr lang="en-US" sz="2000" dirty="0"/>
              <a:t>BPM-based absolute beam energy measurements</a:t>
            </a:r>
          </a:p>
          <a:p>
            <a:pPr lvl="1"/>
            <a:r>
              <a:rPr lang="en-US" sz="2000" dirty="0"/>
              <a:t>might require regular (yearly?) calibration/tunnel access</a:t>
            </a:r>
          </a:p>
          <a:p>
            <a:pPr lvl="0"/>
            <a:r>
              <a:rPr lang="en-US" sz="2000" dirty="0"/>
              <a:t>Laserwire system</a:t>
            </a:r>
          </a:p>
          <a:p>
            <a:pPr lvl="1"/>
            <a:r>
              <a:rPr lang="en-US" sz="2000" dirty="0"/>
              <a:t>Significant radiation might lead to need to replace optics or optical fibers on a regular basis</a:t>
            </a:r>
          </a:p>
          <a:p>
            <a:pPr lvl="1"/>
            <a:r>
              <a:rPr lang="en-US" sz="2000" dirty="0"/>
              <a:t>darkening of the vacuum viewports or problems with the electron collection detector (e.g. scintillator aging) - open the warm units areas between the cryomodules to do any work. </a:t>
            </a:r>
            <a:r>
              <a:rPr lang="en-US" sz="2000" i="1" dirty="0"/>
              <a:t>This is much more serious because we’ll have to open vacuum and work in a particle-free environment.</a:t>
            </a:r>
          </a:p>
          <a:p>
            <a:pPr lvl="1"/>
            <a:r>
              <a:rPr lang="en-US" sz="2000" dirty="0"/>
              <a:t>Safety may have to regularly (yearly?) test the laserwire safety system. This is probably going to need to happen.</a:t>
            </a:r>
          </a:p>
          <a:p>
            <a:r>
              <a:rPr lang="en-US" sz="2000" dirty="0"/>
              <a:t>BCM</a:t>
            </a:r>
          </a:p>
          <a:p>
            <a:pPr lvl="1"/>
            <a:r>
              <a:rPr lang="en-US" sz="2000" dirty="0"/>
              <a:t>Routine calibrations for MPS</a:t>
            </a:r>
          </a:p>
        </p:txBody>
      </p:sp>
      <p:sp>
        <p:nvSpPr>
          <p:cNvPr id="3" name="Title 2">
            <a:extLst>
              <a:ext uri="{FF2B5EF4-FFF2-40B4-BE49-F238E27FC236}">
                <a16:creationId xmlns:a16="http://schemas.microsoft.com/office/drawing/2014/main" id="{3F888389-DCFE-4743-94A8-A56CBD5E2299}"/>
              </a:ext>
            </a:extLst>
          </p:cNvPr>
          <p:cNvSpPr>
            <a:spLocks noGrp="1"/>
          </p:cNvSpPr>
          <p:nvPr>
            <p:ph type="title"/>
          </p:nvPr>
        </p:nvSpPr>
        <p:spPr/>
        <p:txBody>
          <a:bodyPr/>
          <a:lstStyle/>
          <a:p>
            <a:r>
              <a:rPr lang="en-US" dirty="0"/>
              <a:t>Beam Instrumentation</a:t>
            </a:r>
          </a:p>
        </p:txBody>
      </p:sp>
      <p:sp>
        <p:nvSpPr>
          <p:cNvPr id="4" name="Slide Number Placeholder 3">
            <a:extLst>
              <a:ext uri="{FF2B5EF4-FFF2-40B4-BE49-F238E27FC236}">
                <a16:creationId xmlns:a16="http://schemas.microsoft.com/office/drawing/2014/main" id="{AEE6C638-4C4C-EA4B-8DB1-E759048A8DD3}"/>
              </a:ext>
            </a:extLst>
          </p:cNvPr>
          <p:cNvSpPr>
            <a:spLocks noGrp="1"/>
          </p:cNvSpPr>
          <p:nvPr>
            <p:ph type="sldNum" sz="quarter" idx="12"/>
          </p:nvPr>
        </p:nvSpPr>
        <p:spPr/>
        <p:txBody>
          <a:bodyPr/>
          <a:lstStyle/>
          <a:p>
            <a:pPr>
              <a:defRPr/>
            </a:pPr>
            <a:fld id="{148C009B-CB69-E04A-B9B3-34B26D69E9CF}" type="slidenum">
              <a:rPr lang="en-US" smtClean="0"/>
              <a:pPr>
                <a:defRPr/>
              </a:pPr>
              <a:t>8</a:t>
            </a:fld>
            <a:endParaRPr lang="en-US" dirty="0"/>
          </a:p>
        </p:txBody>
      </p:sp>
      <p:sp>
        <p:nvSpPr>
          <p:cNvPr id="7" name="Footer Placeholder 5">
            <a:extLst>
              <a:ext uri="{FF2B5EF4-FFF2-40B4-BE49-F238E27FC236}">
                <a16:creationId xmlns:a16="http://schemas.microsoft.com/office/drawing/2014/main" id="{8D613AC5-B044-C843-A3E3-79A936124834}"/>
              </a:ext>
            </a:extLst>
          </p:cNvPr>
          <p:cNvSpPr>
            <a:spLocks noGrp="1"/>
          </p:cNvSpPr>
          <p:nvPr>
            <p:ph type="ftr" sz="quarter" idx="3"/>
          </p:nvPr>
        </p:nvSpPr>
        <p:spPr>
          <a:xfrm>
            <a:off x="2878095" y="6586923"/>
            <a:ext cx="8990056" cy="237284"/>
          </a:xfrm>
        </p:spPr>
        <p:txBody>
          <a:bodyPr/>
          <a:lstStyle/>
          <a:p>
            <a:pPr>
              <a:defRPr/>
            </a:pPr>
            <a:r>
              <a:rPr lang="en-US" dirty="0"/>
              <a:t>Harms | Accelerator Systems					 Maintainability Workshop</a:t>
            </a:r>
            <a:endParaRPr lang="en-US" b="1" dirty="0"/>
          </a:p>
        </p:txBody>
      </p:sp>
      <p:sp>
        <p:nvSpPr>
          <p:cNvPr id="8" name="Date Placeholder 4">
            <a:extLst>
              <a:ext uri="{FF2B5EF4-FFF2-40B4-BE49-F238E27FC236}">
                <a16:creationId xmlns:a16="http://schemas.microsoft.com/office/drawing/2014/main" id="{30D45568-7E61-7548-B004-6F2F26473674}"/>
              </a:ext>
            </a:extLst>
          </p:cNvPr>
          <p:cNvSpPr>
            <a:spLocks noGrp="1"/>
          </p:cNvSpPr>
          <p:nvPr>
            <p:ph type="dt" sz="half" idx="2"/>
          </p:nvPr>
        </p:nvSpPr>
        <p:spPr>
          <a:xfrm>
            <a:off x="982436" y="6586922"/>
            <a:ext cx="1705680" cy="241300"/>
          </a:xfrm>
        </p:spPr>
        <p:txBody>
          <a:bodyPr/>
          <a:lstStyle/>
          <a:p>
            <a:pPr>
              <a:defRPr/>
            </a:pPr>
            <a:r>
              <a:rPr lang="en-US" dirty="0"/>
              <a:t>15 July 2021</a:t>
            </a:r>
          </a:p>
        </p:txBody>
      </p:sp>
    </p:spTree>
    <p:extLst>
      <p:ext uri="{BB962C8B-B14F-4D97-AF65-F5344CB8AC3E}">
        <p14:creationId xmlns:p14="http://schemas.microsoft.com/office/powerpoint/2010/main" val="2796154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C43B3AC-29D6-2B4D-9A85-2A9F49258F78}"/>
              </a:ext>
            </a:extLst>
          </p:cNvPr>
          <p:cNvSpPr>
            <a:spLocks noGrp="1"/>
          </p:cNvSpPr>
          <p:nvPr>
            <p:ph idx="1"/>
          </p:nvPr>
        </p:nvSpPr>
        <p:spPr>
          <a:xfrm>
            <a:off x="304805" y="971552"/>
            <a:ext cx="11563351" cy="5205728"/>
          </a:xfrm>
        </p:spPr>
        <p:txBody>
          <a:bodyPr/>
          <a:lstStyle/>
          <a:p>
            <a:r>
              <a:rPr lang="en-US" sz="2800" dirty="0"/>
              <a:t>Any maintenance/upgrades should be able to be accommodated during planned maintenance</a:t>
            </a:r>
          </a:p>
          <a:p>
            <a:pPr lvl="1"/>
            <a:r>
              <a:rPr lang="en-US" sz="2400" dirty="0"/>
              <a:t>Assuming no ad hoc requests</a:t>
            </a:r>
          </a:p>
          <a:p>
            <a:r>
              <a:rPr lang="en-US" sz="2800" dirty="0"/>
              <a:t>However, considering its critical function</a:t>
            </a:r>
          </a:p>
          <a:p>
            <a:pPr lvl="1"/>
            <a:r>
              <a:rPr lang="en-US" sz="2000" dirty="0"/>
              <a:t>Routine (automated) system checks and calibrations</a:t>
            </a:r>
          </a:p>
          <a:p>
            <a:pPr lvl="2"/>
            <a:r>
              <a:rPr lang="en-US" dirty="0"/>
              <a:t>Beam-measuring devices</a:t>
            </a:r>
          </a:p>
          <a:p>
            <a:pPr lvl="2"/>
            <a:r>
              <a:rPr lang="en-US" dirty="0"/>
              <a:t>Configurations</a:t>
            </a:r>
          </a:p>
          <a:p>
            <a:pPr lvl="2"/>
            <a:r>
              <a:rPr lang="en-US" dirty="0"/>
              <a:t>Input masks</a:t>
            </a:r>
          </a:p>
          <a:p>
            <a:r>
              <a:rPr lang="en-US" sz="2800" dirty="0"/>
              <a:t>Could very well be daily, weekly, monthly checks with no-beam periods</a:t>
            </a:r>
          </a:p>
          <a:p>
            <a:pPr lvl="1"/>
            <a:r>
              <a:rPr lang="en-US" sz="2000" dirty="0"/>
              <a:t>LCLS-II anticipating this </a:t>
            </a:r>
          </a:p>
          <a:p>
            <a:pPr lvl="1"/>
            <a:endParaRPr lang="en-US" sz="1733" dirty="0"/>
          </a:p>
        </p:txBody>
      </p:sp>
      <p:sp>
        <p:nvSpPr>
          <p:cNvPr id="3" name="Title 2">
            <a:extLst>
              <a:ext uri="{FF2B5EF4-FFF2-40B4-BE49-F238E27FC236}">
                <a16:creationId xmlns:a16="http://schemas.microsoft.com/office/drawing/2014/main" id="{3F888389-DCFE-4743-94A8-A56CBD5E2299}"/>
              </a:ext>
            </a:extLst>
          </p:cNvPr>
          <p:cNvSpPr>
            <a:spLocks noGrp="1"/>
          </p:cNvSpPr>
          <p:nvPr>
            <p:ph type="title"/>
          </p:nvPr>
        </p:nvSpPr>
        <p:spPr/>
        <p:txBody>
          <a:bodyPr/>
          <a:lstStyle/>
          <a:p>
            <a:r>
              <a:rPr lang="en-US" dirty="0"/>
              <a:t>Machine Protection System</a:t>
            </a:r>
          </a:p>
        </p:txBody>
      </p:sp>
      <p:sp>
        <p:nvSpPr>
          <p:cNvPr id="4" name="Slide Number Placeholder 3">
            <a:extLst>
              <a:ext uri="{FF2B5EF4-FFF2-40B4-BE49-F238E27FC236}">
                <a16:creationId xmlns:a16="http://schemas.microsoft.com/office/drawing/2014/main" id="{AEE6C638-4C4C-EA4B-8DB1-E759048A8DD3}"/>
              </a:ext>
            </a:extLst>
          </p:cNvPr>
          <p:cNvSpPr>
            <a:spLocks noGrp="1"/>
          </p:cNvSpPr>
          <p:nvPr>
            <p:ph type="sldNum" sz="quarter" idx="12"/>
          </p:nvPr>
        </p:nvSpPr>
        <p:spPr/>
        <p:txBody>
          <a:bodyPr/>
          <a:lstStyle/>
          <a:p>
            <a:pPr>
              <a:defRPr/>
            </a:pPr>
            <a:fld id="{148C009B-CB69-E04A-B9B3-34B26D69E9CF}" type="slidenum">
              <a:rPr lang="en-US" smtClean="0"/>
              <a:pPr>
                <a:defRPr/>
              </a:pPr>
              <a:t>9</a:t>
            </a:fld>
            <a:endParaRPr lang="en-US" dirty="0"/>
          </a:p>
        </p:txBody>
      </p:sp>
      <p:sp>
        <p:nvSpPr>
          <p:cNvPr id="7" name="Footer Placeholder 5">
            <a:extLst>
              <a:ext uri="{FF2B5EF4-FFF2-40B4-BE49-F238E27FC236}">
                <a16:creationId xmlns:a16="http://schemas.microsoft.com/office/drawing/2014/main" id="{8D613AC5-B044-C843-A3E3-79A936124834}"/>
              </a:ext>
            </a:extLst>
          </p:cNvPr>
          <p:cNvSpPr>
            <a:spLocks noGrp="1"/>
          </p:cNvSpPr>
          <p:nvPr>
            <p:ph type="ftr" sz="quarter" idx="3"/>
          </p:nvPr>
        </p:nvSpPr>
        <p:spPr>
          <a:xfrm>
            <a:off x="2878095" y="6586923"/>
            <a:ext cx="8990056" cy="237284"/>
          </a:xfrm>
        </p:spPr>
        <p:txBody>
          <a:bodyPr/>
          <a:lstStyle/>
          <a:p>
            <a:pPr>
              <a:defRPr/>
            </a:pPr>
            <a:r>
              <a:rPr lang="en-US" dirty="0"/>
              <a:t>Harms | Accelerator Systems					 Maintainability Workshop</a:t>
            </a:r>
            <a:endParaRPr lang="en-US" b="1" dirty="0"/>
          </a:p>
        </p:txBody>
      </p:sp>
      <p:sp>
        <p:nvSpPr>
          <p:cNvPr id="8" name="Date Placeholder 4">
            <a:extLst>
              <a:ext uri="{FF2B5EF4-FFF2-40B4-BE49-F238E27FC236}">
                <a16:creationId xmlns:a16="http://schemas.microsoft.com/office/drawing/2014/main" id="{30D45568-7E61-7548-B004-6F2F26473674}"/>
              </a:ext>
            </a:extLst>
          </p:cNvPr>
          <p:cNvSpPr>
            <a:spLocks noGrp="1"/>
          </p:cNvSpPr>
          <p:nvPr>
            <p:ph type="dt" sz="half" idx="2"/>
          </p:nvPr>
        </p:nvSpPr>
        <p:spPr>
          <a:xfrm>
            <a:off x="982436" y="6586922"/>
            <a:ext cx="1705680" cy="241300"/>
          </a:xfrm>
        </p:spPr>
        <p:txBody>
          <a:bodyPr/>
          <a:lstStyle/>
          <a:p>
            <a:pPr>
              <a:defRPr/>
            </a:pPr>
            <a:r>
              <a:rPr lang="en-US" dirty="0"/>
              <a:t>15 July 2021</a:t>
            </a:r>
          </a:p>
        </p:txBody>
      </p:sp>
    </p:spTree>
    <p:extLst>
      <p:ext uri="{BB962C8B-B14F-4D97-AF65-F5344CB8AC3E}">
        <p14:creationId xmlns:p14="http://schemas.microsoft.com/office/powerpoint/2010/main" val="2048808281"/>
      </p:ext>
    </p:extLst>
  </p:cSld>
  <p:clrMapOvr>
    <a:masterClrMapping/>
  </p:clrMapOvr>
</p:sld>
</file>

<file path=ppt/theme/theme1.xml><?xml version="1.0" encoding="utf-8"?>
<a:theme xmlns:a="http://schemas.openxmlformats.org/drawingml/2006/main" name="1_Fermilab_PPT_0909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NAL_PowerPoint_16x9_073020v2" id="{C3AFBADF-C702-034C-A072-F7CD3BBBBC17}" vid="{C997F739-40B4-5A47-99D3-0EE8AE3DFCDD}"/>
    </a:ext>
  </a:extLst>
</a:theme>
</file>

<file path=ppt/theme/theme2.xml><?xml version="1.0" encoding="utf-8"?>
<a:theme xmlns:a="http://schemas.openxmlformats.org/drawingml/2006/main" name="2_Fermilab_PPT_0909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NAL_PowerPoint_16x9_073020v2" id="{C3AFBADF-C702-034C-A072-F7CD3BBBBC17}" vid="{C997F739-40B4-5A47-99D3-0EE8AE3DFCDD}"/>
    </a:ext>
  </a:extLst>
</a:theme>
</file>

<file path=ppt/theme/theme3.xml><?xml version="1.0" encoding="utf-8"?>
<a:theme xmlns:a="http://schemas.openxmlformats.org/drawingml/2006/main" name="3_Fermilab_PPT_0909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NAL_PowerPoint_16x9_073020v2" id="{C3AFBADF-C702-034C-A072-F7CD3BBBBC17}" vid="{C997F739-40B4-5A47-99D3-0EE8AE3DFCD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A37DE13BE4AA6D48AA2D53D5BEB9519A" ma:contentTypeVersion="0" ma:contentTypeDescription="Create a new document." ma:contentTypeScope="" ma:versionID="8e5d149f8c436c35fc77a73e2484cd63">
  <xsd:schema xmlns:xsd="http://www.w3.org/2001/XMLSchema" xmlns:xs="http://www.w3.org/2001/XMLSchema" xmlns:p="http://schemas.microsoft.com/office/2006/metadata/properties" xmlns:ns2="5c9f3ab6-242c-461d-a351-c910a751d111" targetNamespace="http://schemas.microsoft.com/office/2006/metadata/properties" ma:root="true" ma:fieldsID="c11868c48cb57bdae5bf54d9b0cece7d" ns2:_="">
    <xsd:import namespace="5c9f3ab6-242c-461d-a351-c910a751d111"/>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9f3ab6-242c-461d-a351-c910a751d11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173E239-737B-4DF5-B0F4-23AFC3CA1EBB}">
  <ds:schemaRefs>
    <ds:schemaRef ds:uri="http://schemas.microsoft.com/sharepoint/v3/contenttype/forms"/>
  </ds:schemaRefs>
</ds:datastoreItem>
</file>

<file path=customXml/itemProps2.xml><?xml version="1.0" encoding="utf-8"?>
<ds:datastoreItem xmlns:ds="http://schemas.openxmlformats.org/officeDocument/2006/customXml" ds:itemID="{BE1F245F-DB62-428D-A566-B113377E9116}">
  <ds:schemaRefs>
    <ds:schemaRef ds:uri="http://www.w3.org/XML/1998/namespace"/>
    <ds:schemaRef ds:uri="http://purl.org/dc/elements/1.1/"/>
    <ds:schemaRef ds:uri="5c9f3ab6-242c-461d-a351-c910a751d111"/>
    <ds:schemaRef ds:uri="http://purl.org/dc/dcmitype/"/>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616E35C0-EED2-41CA-9B78-B5261A53A128}">
  <ds:schemaRefs>
    <ds:schemaRef ds:uri="http://schemas.microsoft.com/sharepoint/events"/>
  </ds:schemaRefs>
</ds:datastoreItem>
</file>

<file path=customXml/itemProps4.xml><?xml version="1.0" encoding="utf-8"?>
<ds:datastoreItem xmlns:ds="http://schemas.openxmlformats.org/officeDocument/2006/customXml" ds:itemID="{E35A6365-4A8D-45FF-8759-A972B52264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9f3ab6-242c-461d-a351-c910a751d1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Fermilab_PPT_090815</Template>
  <TotalTime>66323</TotalTime>
  <Words>1649</Words>
  <Application>Microsoft Macintosh PowerPoint</Application>
  <PresentationFormat>Widescreen</PresentationFormat>
  <Paragraphs>181</Paragraphs>
  <Slides>13</Slides>
  <Notes>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13</vt:i4>
      </vt:variant>
    </vt:vector>
  </HeadingPairs>
  <TitlesOfParts>
    <vt:vector size="20" baseType="lpstr">
      <vt:lpstr>Arial</vt:lpstr>
      <vt:lpstr>Calibri</vt:lpstr>
      <vt:lpstr>Helvetica</vt:lpstr>
      <vt:lpstr>Lucida Grande</vt:lpstr>
      <vt:lpstr>1_Fermilab_PPT_090915</vt:lpstr>
      <vt:lpstr>2_Fermilab_PPT_090915</vt:lpstr>
      <vt:lpstr>3_Fermilab_PPT_090915</vt:lpstr>
      <vt:lpstr>PowerPoint Presentation</vt:lpstr>
      <vt:lpstr>Introduction</vt:lpstr>
      <vt:lpstr>Controls</vt:lpstr>
      <vt:lpstr>Controls</vt:lpstr>
      <vt:lpstr>Controls</vt:lpstr>
      <vt:lpstr>Vacuum</vt:lpstr>
      <vt:lpstr>Safety Systems</vt:lpstr>
      <vt:lpstr>Beam Instrumentation</vt:lpstr>
      <vt:lpstr>Machine Protection System</vt:lpstr>
      <vt:lpstr>Magnets/Power supplies</vt:lpstr>
      <vt:lpstr>Low Level RF</vt:lpstr>
      <vt:lpstr>High Power RF</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Elvin R Harms Jr</cp:lastModifiedBy>
  <cp:revision>2944</cp:revision>
  <cp:lastPrinted>2020-01-24T20:57:46Z</cp:lastPrinted>
  <dcterms:created xsi:type="dcterms:W3CDTF">2019-12-16T19:54:36Z</dcterms:created>
  <dcterms:modified xsi:type="dcterms:W3CDTF">2021-07-15T18:03:20Z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0x010100A37DE13BE4AA6D48AA2D53D5BEB9519A</vt:lpwstr>
  </property>
</Properties>
</file>