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8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02B3-6430-6C47-8E6C-A503BC9E867B}" type="datetimeFigureOut">
              <a:rPr kumimoji="1" lang="ja-JP" altLang="en-US" smtClean="0"/>
              <a:t>12/02/16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6DA8A-E9F4-9042-BA4A-5F941CD575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89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02B3-6430-6C47-8E6C-A503BC9E867B}" type="datetimeFigureOut">
              <a:rPr kumimoji="1" lang="ja-JP" altLang="en-US" smtClean="0"/>
              <a:t>12/02/16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6DA8A-E9F4-9042-BA4A-5F941CD575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490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02B3-6430-6C47-8E6C-A503BC9E867B}" type="datetimeFigureOut">
              <a:rPr kumimoji="1" lang="ja-JP" altLang="en-US" smtClean="0"/>
              <a:t>12/02/16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6DA8A-E9F4-9042-BA4A-5F941CD575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480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02B3-6430-6C47-8E6C-A503BC9E867B}" type="datetimeFigureOut">
              <a:rPr kumimoji="1" lang="ja-JP" altLang="en-US" smtClean="0"/>
              <a:t>12/02/16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6DA8A-E9F4-9042-BA4A-5F941CD575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376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02B3-6430-6C47-8E6C-A503BC9E867B}" type="datetimeFigureOut">
              <a:rPr kumimoji="1" lang="ja-JP" altLang="en-US" smtClean="0"/>
              <a:t>12/02/16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6DA8A-E9F4-9042-BA4A-5F941CD575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022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02B3-6430-6C47-8E6C-A503BC9E867B}" type="datetimeFigureOut">
              <a:rPr kumimoji="1" lang="ja-JP" altLang="en-US" smtClean="0"/>
              <a:t>12/02/16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6DA8A-E9F4-9042-BA4A-5F941CD575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40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02B3-6430-6C47-8E6C-A503BC9E867B}" type="datetimeFigureOut">
              <a:rPr kumimoji="1" lang="ja-JP" altLang="en-US" smtClean="0"/>
              <a:t>12/02/16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6DA8A-E9F4-9042-BA4A-5F941CD575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144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02B3-6430-6C47-8E6C-A503BC9E867B}" type="datetimeFigureOut">
              <a:rPr kumimoji="1" lang="ja-JP" altLang="en-US" smtClean="0"/>
              <a:t>12/02/16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6DA8A-E9F4-9042-BA4A-5F941CD575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51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02B3-6430-6C47-8E6C-A503BC9E867B}" type="datetimeFigureOut">
              <a:rPr kumimoji="1" lang="ja-JP" altLang="en-US" smtClean="0"/>
              <a:t>12/02/16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6DA8A-E9F4-9042-BA4A-5F941CD575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063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02B3-6430-6C47-8E6C-A503BC9E867B}" type="datetimeFigureOut">
              <a:rPr kumimoji="1" lang="ja-JP" altLang="en-US" smtClean="0"/>
              <a:t>12/02/16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6DA8A-E9F4-9042-BA4A-5F941CD575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44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02B3-6430-6C47-8E6C-A503BC9E867B}" type="datetimeFigureOut">
              <a:rPr kumimoji="1" lang="ja-JP" altLang="en-US" smtClean="0"/>
              <a:t>12/02/16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6DA8A-E9F4-9042-BA4A-5F941CD575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291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902B3-6430-6C47-8E6C-A503BC9E867B}" type="datetimeFigureOut">
              <a:rPr kumimoji="1" lang="ja-JP" altLang="en-US" smtClean="0"/>
              <a:t>12/02/16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6DA8A-E9F4-9042-BA4A-5F941CD575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86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Plans and Action Items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297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Action Items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 smtClean="0"/>
              <a:t>Comparison: computation and experiment</a:t>
            </a:r>
          </a:p>
          <a:p>
            <a:pPr lvl="1"/>
            <a:r>
              <a:rPr lang="en-US" altLang="ja-JP" dirty="0" smtClean="0"/>
              <a:t>Make list of items</a:t>
            </a:r>
          </a:p>
          <a:p>
            <a:pPr lvl="2"/>
            <a:r>
              <a:rPr lang="en-US" altLang="ja-JP" dirty="0" smtClean="0"/>
              <a:t>DPA: good measure?</a:t>
            </a:r>
          </a:p>
          <a:p>
            <a:pPr lvl="3"/>
            <a:r>
              <a:rPr lang="en-US" altLang="ja-JP" dirty="0" smtClean="0"/>
              <a:t> dose, flux &lt;DPA&gt; resistivity, </a:t>
            </a:r>
            <a:r>
              <a:rPr lang="en-US" altLang="ja-JP" dirty="0" err="1" smtClean="0"/>
              <a:t>etc</a:t>
            </a:r>
            <a:endParaRPr lang="en-US" altLang="ja-JP" dirty="0" smtClean="0"/>
          </a:p>
          <a:p>
            <a:pPr lvl="3"/>
            <a:r>
              <a:rPr lang="en-US" altLang="ja-JP" dirty="0" smtClean="0"/>
              <a:t>What is the required data to confirm the computation?</a:t>
            </a:r>
          </a:p>
          <a:p>
            <a:pPr lvl="2"/>
            <a:r>
              <a:rPr lang="en-US" altLang="ja-JP" dirty="0" smtClean="0"/>
              <a:t>Experiment data with different particles and spectrum</a:t>
            </a:r>
          </a:p>
          <a:p>
            <a:pPr lvl="3"/>
            <a:r>
              <a:rPr lang="en-US" altLang="ja-JP" dirty="0" smtClean="0"/>
              <a:t>Existing data?</a:t>
            </a:r>
          </a:p>
          <a:p>
            <a:pPr lvl="1"/>
            <a:r>
              <a:rPr lang="en-US" altLang="ja-JP" dirty="0" smtClean="0"/>
              <a:t>Beam test priority</a:t>
            </a:r>
          </a:p>
          <a:p>
            <a:pPr lvl="2"/>
            <a:r>
              <a:rPr lang="en-US" altLang="ja-JP" dirty="0" smtClean="0"/>
              <a:t>Available facility?</a:t>
            </a:r>
          </a:p>
          <a:p>
            <a:pPr lvl="3"/>
            <a:r>
              <a:rPr lang="en-US" altLang="ja-JP" dirty="0" smtClean="0"/>
              <a:t>What’s kind of beam?</a:t>
            </a:r>
          </a:p>
          <a:p>
            <a:pPr lvl="3"/>
            <a:r>
              <a:rPr lang="en-US" altLang="ja-JP" dirty="0" smtClean="0"/>
              <a:t>What’s kind of environment?</a:t>
            </a:r>
          </a:p>
          <a:p>
            <a:r>
              <a:rPr lang="en-US" altLang="ja-JP" dirty="0" smtClean="0"/>
              <a:t>Summary of workshop</a:t>
            </a:r>
          </a:p>
          <a:p>
            <a:pPr lvl="1"/>
            <a:r>
              <a:rPr lang="en-US" altLang="ja-JP" dirty="0" smtClean="0"/>
              <a:t>Half to one page summary</a:t>
            </a:r>
          </a:p>
          <a:p>
            <a:pPr lvl="1"/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0232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Next meeting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September in Japan</a:t>
            </a:r>
          </a:p>
          <a:p>
            <a:pPr lvl="1"/>
            <a:r>
              <a:rPr lang="en-US" altLang="ja-JP" dirty="0" smtClean="0"/>
              <a:t>After SATIF</a:t>
            </a:r>
          </a:p>
          <a:p>
            <a:pPr lvl="1"/>
            <a:r>
              <a:rPr lang="en-US" altLang="ja-JP" dirty="0" smtClean="0"/>
              <a:t>At Tokai</a:t>
            </a:r>
          </a:p>
          <a:p>
            <a:r>
              <a:rPr kumimoji="1" lang="en-US" altLang="ja-JP" dirty="0" smtClean="0"/>
              <a:t>October in US</a:t>
            </a:r>
          </a:p>
          <a:p>
            <a:pPr lvl="1"/>
            <a:r>
              <a:rPr lang="en-US" altLang="ja-JP" dirty="0" smtClean="0"/>
              <a:t>After ASC</a:t>
            </a:r>
          </a:p>
          <a:p>
            <a:pPr lvl="1"/>
            <a:r>
              <a:rPr lang="en-US" altLang="ja-JP" dirty="0" smtClean="0"/>
              <a:t>at FNAL</a:t>
            </a:r>
          </a:p>
          <a:p>
            <a:r>
              <a:rPr kumimoji="1" lang="en-US" altLang="ja-JP" dirty="0" smtClean="0"/>
              <a:t>Make proposal </a:t>
            </a:r>
            <a:r>
              <a:rPr lang="en-US" altLang="ja-JP" dirty="0" smtClean="0"/>
              <a:t>for both and ask to people</a:t>
            </a:r>
          </a:p>
          <a:p>
            <a:pPr lvl="1"/>
            <a:r>
              <a:rPr kumimoji="1" lang="en-US" altLang="ja-JP" dirty="0" smtClean="0"/>
              <a:t>OK with video conf</a:t>
            </a:r>
            <a:r>
              <a:rPr lang="en-US" altLang="ja-JP" dirty="0" smtClean="0"/>
              <a:t>.</a:t>
            </a:r>
          </a:p>
          <a:p>
            <a:pPr lvl="1"/>
            <a:r>
              <a:rPr lang="en-US" altLang="ja-JP" dirty="0" smtClean="0"/>
              <a:t>Make selection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16760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Next workshop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April 2013 in Japan?</a:t>
            </a:r>
          </a:p>
          <a:p>
            <a:pPr lvl="1"/>
            <a:r>
              <a:rPr lang="en-US" altLang="ja-JP" dirty="0" smtClean="0"/>
              <a:t>Tour to industry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4876442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115</Words>
  <Application>Microsoft Macintosh PowerPoint</Application>
  <PresentationFormat>画面に合わせる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ホワイト</vt:lpstr>
      <vt:lpstr>Plans and Action Items</vt:lpstr>
      <vt:lpstr>Action Items</vt:lpstr>
      <vt:lpstr>Next meeting</vt:lpstr>
      <vt:lpstr>Next workshop</vt:lpstr>
    </vt:vector>
  </TitlesOfParts>
  <Company>KEK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Item</dc:title>
  <dc:creator>荻津 透</dc:creator>
  <cp:lastModifiedBy>荻津 透</cp:lastModifiedBy>
  <cp:revision>6</cp:revision>
  <dcterms:created xsi:type="dcterms:W3CDTF">2012-02-15T21:42:33Z</dcterms:created>
  <dcterms:modified xsi:type="dcterms:W3CDTF">2012-02-15T23:54:01Z</dcterms:modified>
</cp:coreProperties>
</file>