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9" r:id="rId3"/>
    <p:sldId id="261" r:id="rId4"/>
    <p:sldId id="264" r:id="rId5"/>
    <p:sldId id="263" r:id="rId6"/>
    <p:sldId id="265" r:id="rId7"/>
    <p:sldId id="257"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1"/>
    <p:restoredTop sz="94798"/>
  </p:normalViewPr>
  <p:slideViewPr>
    <p:cSldViewPr snapToGrid="0" snapToObjects="1">
      <p:cViewPr varScale="1">
        <p:scale>
          <a:sx n="91" d="100"/>
          <a:sy n="91" d="100"/>
        </p:scale>
        <p:origin x="208"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858E-7816-7244-894F-F2680B21FB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13090D-8D88-3547-9FBF-302C99001B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371969-4866-FB45-B11F-24FA0C4B7763}"/>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5" name="Footer Placeholder 4">
            <a:extLst>
              <a:ext uri="{FF2B5EF4-FFF2-40B4-BE49-F238E27FC236}">
                <a16:creationId xmlns:a16="http://schemas.microsoft.com/office/drawing/2014/main" id="{EA419022-62B2-7641-8071-D70F058B3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09929-8013-9E4A-AC69-4B0FA4F80202}"/>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342933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0B3F-0FBD-1B48-8603-CE2FC07B76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2E9CAE-211B-364A-B23B-0BA4C90F91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831EC8-98D7-1542-B5B4-5DD90486BEEF}"/>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5" name="Footer Placeholder 4">
            <a:extLst>
              <a:ext uri="{FF2B5EF4-FFF2-40B4-BE49-F238E27FC236}">
                <a16:creationId xmlns:a16="http://schemas.microsoft.com/office/drawing/2014/main" id="{FAEEF648-5144-4B48-9CB1-8ABFE3C39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79003A-90C7-0746-96E9-78E57BCC0868}"/>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51249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A30D3-EEDA-D24C-A9CB-89159B3D4E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DF0E70-676E-7140-910D-3C26DEA780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037915-E179-4441-92E6-8DA87DE75DFE}"/>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5" name="Footer Placeholder 4">
            <a:extLst>
              <a:ext uri="{FF2B5EF4-FFF2-40B4-BE49-F238E27FC236}">
                <a16:creationId xmlns:a16="http://schemas.microsoft.com/office/drawing/2014/main" id="{04C8A6D3-BF13-3F47-B78C-7D6851A16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98586B-9A19-C44B-8981-AE39513D1507}"/>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220099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508F0-D558-004F-BCCF-EC125E8628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499155-91C0-4548-A32F-FEDCCC80D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43E0C-5C1E-A541-B767-EEBE93378DD3}"/>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5" name="Footer Placeholder 4">
            <a:extLst>
              <a:ext uri="{FF2B5EF4-FFF2-40B4-BE49-F238E27FC236}">
                <a16:creationId xmlns:a16="http://schemas.microsoft.com/office/drawing/2014/main" id="{67B55BBD-4C02-AF49-9984-DADEE54E92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88AC3-CA93-E742-832C-BD689B7F724D}"/>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403046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4E0C-D2F5-F94C-B7D2-31A9538F8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9A6EDF-CF4C-F74D-8141-791E1E6523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007F4F-C4FF-6B49-B1B9-622FA710CFB2}"/>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5" name="Footer Placeholder 4">
            <a:extLst>
              <a:ext uri="{FF2B5EF4-FFF2-40B4-BE49-F238E27FC236}">
                <a16:creationId xmlns:a16="http://schemas.microsoft.com/office/drawing/2014/main" id="{37226D95-A561-BE4D-B0E2-1678D4D44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7FBDD-9FC7-2E45-8A02-F3E0641D6267}"/>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332284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7AE42-58A9-C14E-85A0-ED3CB4F51B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2F52CE-CA34-7146-8039-C13CB5BA34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DE8E9B-5E5F-1B42-931E-94BB543929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911EFD-56E1-8744-AF2F-3DD07C21FA2C}"/>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6" name="Footer Placeholder 5">
            <a:extLst>
              <a:ext uri="{FF2B5EF4-FFF2-40B4-BE49-F238E27FC236}">
                <a16:creationId xmlns:a16="http://schemas.microsoft.com/office/drawing/2014/main" id="{E1E6D96B-CDAD-5943-AA8E-D02320959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D55BF5-1AC3-6546-871B-DB1C5F459277}"/>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758910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D1740-4C57-F34F-B5A2-032D14E1FC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8868C8-3F0F-E84A-8871-23E4D7A244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460D6A-0914-B84E-A022-6F1F990C45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4CC322-F54D-CE4E-9293-249393C5BB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317B4A-1130-224B-A523-F2F1750661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2F7CB8-DBE6-F247-BB8D-5F279F62291B}"/>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8" name="Footer Placeholder 7">
            <a:extLst>
              <a:ext uri="{FF2B5EF4-FFF2-40B4-BE49-F238E27FC236}">
                <a16:creationId xmlns:a16="http://schemas.microsoft.com/office/drawing/2014/main" id="{D18AD424-97A8-4143-9487-783317B51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FAA370-9714-CE40-A424-84A7904615EB}"/>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151215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1C77C-2FAC-E547-A273-B09AC7E946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E6BC0F-D8B3-3948-B3DE-79A15B85CE4B}"/>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4" name="Footer Placeholder 3">
            <a:extLst>
              <a:ext uri="{FF2B5EF4-FFF2-40B4-BE49-F238E27FC236}">
                <a16:creationId xmlns:a16="http://schemas.microsoft.com/office/drawing/2014/main" id="{5B424434-67F5-604C-BF9A-C53A013829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A1C145-1D6E-B947-A038-C607831FBD50}"/>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485227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DC9B9E-3FB5-CD4D-9FC2-DAC5F417DF31}"/>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3" name="Footer Placeholder 2">
            <a:extLst>
              <a:ext uri="{FF2B5EF4-FFF2-40B4-BE49-F238E27FC236}">
                <a16:creationId xmlns:a16="http://schemas.microsoft.com/office/drawing/2014/main" id="{56B2A37B-8D90-C540-BFCE-13E5A8E4C2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B4627F-82F3-314A-8779-A1844BFBE61B}"/>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121251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EB1AC-643F-F542-8D10-5C83461BE4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05A19C-6DD3-CF4E-8C84-8980C3146D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C38476-D65B-7B42-92A8-F9FFFD586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CAE66B-AD90-AB4C-BA29-39C1EF03A4AF}"/>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6" name="Footer Placeholder 5">
            <a:extLst>
              <a:ext uri="{FF2B5EF4-FFF2-40B4-BE49-F238E27FC236}">
                <a16:creationId xmlns:a16="http://schemas.microsoft.com/office/drawing/2014/main" id="{AACBDE7B-6F15-C94F-A867-72FC0C08A0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F3369A-9408-AE43-BA86-5CBAA2EDD695}"/>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3594446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192B7-8DAE-2143-AD37-4DD04D62F9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162204-B913-3646-AEEF-E82B4BDAD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16F6F1-61A3-9145-BCCB-9BD45C00D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8254E-8E7B-8149-8C7C-316CB05CE046}"/>
              </a:ext>
            </a:extLst>
          </p:cNvPr>
          <p:cNvSpPr>
            <a:spLocks noGrp="1"/>
          </p:cNvSpPr>
          <p:nvPr>
            <p:ph type="dt" sz="half" idx="10"/>
          </p:nvPr>
        </p:nvSpPr>
        <p:spPr/>
        <p:txBody>
          <a:bodyPr/>
          <a:lstStyle/>
          <a:p>
            <a:fld id="{CE1CF444-39E4-A142-8916-820BC7FFB505}" type="datetimeFigureOut">
              <a:rPr lang="en-US" smtClean="0"/>
              <a:t>2/7/22</a:t>
            </a:fld>
            <a:endParaRPr lang="en-US"/>
          </a:p>
        </p:txBody>
      </p:sp>
      <p:sp>
        <p:nvSpPr>
          <p:cNvPr id="6" name="Footer Placeholder 5">
            <a:extLst>
              <a:ext uri="{FF2B5EF4-FFF2-40B4-BE49-F238E27FC236}">
                <a16:creationId xmlns:a16="http://schemas.microsoft.com/office/drawing/2014/main" id="{54EE9692-576C-9E48-B20C-A6E2F3560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C3E529-C93F-0848-91D9-50B5B752ECBF}"/>
              </a:ext>
            </a:extLst>
          </p:cNvPr>
          <p:cNvSpPr>
            <a:spLocks noGrp="1"/>
          </p:cNvSpPr>
          <p:nvPr>
            <p:ph type="sldNum" sz="quarter" idx="12"/>
          </p:nvPr>
        </p:nvSpPr>
        <p:spPr/>
        <p:txBody>
          <a:bodyPr/>
          <a:lstStyle/>
          <a:p>
            <a:fld id="{F2C78517-1DE4-3D4B-84EB-39DE6EE6D35D}" type="slidenum">
              <a:rPr lang="en-US" smtClean="0"/>
              <a:t>‹#›</a:t>
            </a:fld>
            <a:endParaRPr lang="en-US"/>
          </a:p>
        </p:txBody>
      </p:sp>
    </p:spTree>
    <p:extLst>
      <p:ext uri="{BB962C8B-B14F-4D97-AF65-F5344CB8AC3E}">
        <p14:creationId xmlns:p14="http://schemas.microsoft.com/office/powerpoint/2010/main" val="281835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1F453-181B-9E42-ADF5-81234B8E3F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6E8801-FE31-A741-B254-2F0919AB9B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C4A72-BA59-E94D-B1DC-05EC658BD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CF444-39E4-A142-8916-820BC7FFB505}" type="datetimeFigureOut">
              <a:rPr lang="en-US" smtClean="0"/>
              <a:t>2/7/22</a:t>
            </a:fld>
            <a:endParaRPr lang="en-US"/>
          </a:p>
        </p:txBody>
      </p:sp>
      <p:sp>
        <p:nvSpPr>
          <p:cNvPr id="5" name="Footer Placeholder 4">
            <a:extLst>
              <a:ext uri="{FF2B5EF4-FFF2-40B4-BE49-F238E27FC236}">
                <a16:creationId xmlns:a16="http://schemas.microsoft.com/office/drawing/2014/main" id="{2ECA875F-B265-8644-AAEA-A68AAFEF0A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8364AD-95DC-9E43-A364-7E0CFBA34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78517-1DE4-3D4B-84EB-39DE6EE6D35D}" type="slidenum">
              <a:rPr lang="en-US" smtClean="0"/>
              <a:t>‹#›</a:t>
            </a:fld>
            <a:endParaRPr lang="en-US"/>
          </a:p>
        </p:txBody>
      </p:sp>
    </p:spTree>
    <p:extLst>
      <p:ext uri="{BB962C8B-B14F-4D97-AF65-F5344CB8AC3E}">
        <p14:creationId xmlns:p14="http://schemas.microsoft.com/office/powerpoint/2010/main" val="967458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F339082C-EF64-1E43-9DD2-C650708801E9}"/>
              </a:ext>
            </a:extLst>
          </p:cNvPr>
          <p:cNvGrpSpPr/>
          <p:nvPr/>
        </p:nvGrpSpPr>
        <p:grpSpPr>
          <a:xfrm>
            <a:off x="755083" y="6274191"/>
            <a:ext cx="4576572" cy="228600"/>
            <a:chOff x="909828" y="5486400"/>
            <a:chExt cx="4576572" cy="228600"/>
          </a:xfrm>
        </p:grpSpPr>
        <p:cxnSp>
          <p:nvCxnSpPr>
            <p:cNvPr id="8" name="Straight Connector 7">
              <a:extLst>
                <a:ext uri="{FF2B5EF4-FFF2-40B4-BE49-F238E27FC236}">
                  <a16:creationId xmlns:a16="http://schemas.microsoft.com/office/drawing/2014/main" id="{89DB3781-CC9F-464B-95D8-C54185988ABF}"/>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1331526C-A6D8-9144-A0F9-CAA7CEE6A0A0}"/>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D93CCBC7-FC4F-A246-A351-48334EFD398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DC5FE5B4-57D0-6449-BE7F-DFB75C468B4B}"/>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14FD3B7-2D82-2040-B223-6333F0CCAB0C}"/>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27E1D1D-B243-D244-9212-965E06F31C7D}"/>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3D9A55E-E367-8D42-83A8-4F6428A0F1F7}"/>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BDA26E38-C81A-8C44-9BDA-3B559594AA0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9A4E0900-5079-BF4A-998C-A3ED21874E59}"/>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3203C027-CFD9-014D-975F-BD1A8266DB28}"/>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8B6B507-C904-BB42-BA73-DEC4A824B89E}"/>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4EFF7B8A-2BFD-074F-B6B0-793391964A1E}"/>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C66E7498-20C0-1340-96BD-AC598DAE07CD}"/>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C524C07D-A034-304F-892C-DC7BCA4FE7D4}"/>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E01E7489-EE27-3C43-888B-CE8A5C1FA3FD}"/>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B4D22A72-181A-774E-8F82-11594E8A7765}"/>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E5F8FA39-E13C-654A-B1C7-B1B71C506F0F}"/>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5149BCF4-601C-2A43-8E92-00334F84B513}"/>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64078DA7-AA45-394A-8ABB-828FDC81E9F7}"/>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5AF6CACB-D53A-8943-8BF2-701239107E47}"/>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984FB1BA-D4B5-BD4A-BB6F-0F9BF2EED498}"/>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25356E99-D293-7446-A5B1-3AE2B5137F55}"/>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26B653B5-E9DE-A349-A974-9C09FC292F3C}"/>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04267761-979A-874E-BFB1-AA484E70219C}"/>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13C551A5-F514-8645-B439-5158460ADBFF}"/>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B00EBE61-DECD-5A4B-BDEC-37A174FD2096}"/>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B9E7558-72C9-414D-8D97-D718B208D44C}"/>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44" name="Group 43">
            <a:extLst>
              <a:ext uri="{FF2B5EF4-FFF2-40B4-BE49-F238E27FC236}">
                <a16:creationId xmlns:a16="http://schemas.microsoft.com/office/drawing/2014/main" id="{4A0725C3-8184-8040-A935-E49EF76636EB}"/>
              </a:ext>
            </a:extLst>
          </p:cNvPr>
          <p:cNvGrpSpPr/>
          <p:nvPr/>
        </p:nvGrpSpPr>
        <p:grpSpPr>
          <a:xfrm rot="10800000">
            <a:off x="755083" y="4625926"/>
            <a:ext cx="4576572" cy="228600"/>
            <a:chOff x="909828" y="5486400"/>
            <a:chExt cx="4576572" cy="228600"/>
          </a:xfrm>
        </p:grpSpPr>
        <p:cxnSp>
          <p:nvCxnSpPr>
            <p:cNvPr id="45" name="Straight Connector 44">
              <a:extLst>
                <a:ext uri="{FF2B5EF4-FFF2-40B4-BE49-F238E27FC236}">
                  <a16:creationId xmlns:a16="http://schemas.microsoft.com/office/drawing/2014/main" id="{4815C51F-AF18-DC4C-9E0A-7693B390AB46}"/>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AF831753-D618-B84E-B25C-6C1ADE717D72}"/>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D3404E6F-B4AC-D24F-8EFF-46A1EABB9F4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39AB28DB-B3E1-564E-888B-230984FEE91F}"/>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A7A96777-30CF-154B-8F5D-A246A321EE95}"/>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61B3D658-5C54-374E-AFD0-DEE5039AAC59}"/>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4B9E989C-CE37-1148-B3C2-1FF9A0492603}"/>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C169AAF5-C842-284B-B158-741F2639415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D314EE94-07B8-2045-8F28-BAA25018A458}"/>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5A55BFD1-F98C-2D4E-AAE4-8E0E3D3020AE}"/>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8C31E4B4-D1DC-B541-923A-FA879F2F12B3}"/>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A1DCF62A-90E1-2247-927F-E7C9E2A75ADA}"/>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A54CC2E2-72FD-4C41-BAC2-10EA771CBC5A}"/>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99172A89-8911-884F-992C-6FFC95FC9DE8}"/>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4E6671A0-BFB4-DF43-BAEB-82313E545497}"/>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072157B2-0DE2-3643-8ADC-0AD5AF6A893C}"/>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AACD1D18-B7DC-B049-8D73-AFE0D0EF26FD}"/>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D8E2A3B8-B944-7F44-8318-CDCD0B23AEF6}"/>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2732A756-1555-A146-B8C3-9F2002BE30DB}"/>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D53D9D44-C40F-364A-AE2C-435E2628875E}"/>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5" name="Straight Connector 64">
              <a:extLst>
                <a:ext uri="{FF2B5EF4-FFF2-40B4-BE49-F238E27FC236}">
                  <a16:creationId xmlns:a16="http://schemas.microsoft.com/office/drawing/2014/main" id="{09ABA6C5-3825-CA4E-8F78-52BFF0AB0DE6}"/>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61499D23-00B6-0642-869E-77C86831C6CB}"/>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D6EC7419-4150-DF48-9337-5D8AAD17AF12}"/>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0B7B2FC9-0A2B-9A4C-8F89-0EE27958763A}"/>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0FC80C75-C0BC-3047-B76F-A1A53C701592}"/>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id="{135FB526-2DB9-BA47-8B69-E4F8E2F0211F}"/>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975E6DC-5A65-7E44-B438-6DD1F9D9DCE1}"/>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73" name="Straight Connector 72">
            <a:extLst>
              <a:ext uri="{FF2B5EF4-FFF2-40B4-BE49-F238E27FC236}">
                <a16:creationId xmlns:a16="http://schemas.microsoft.com/office/drawing/2014/main" id="{4FACF5FC-0E06-B243-8159-6B13DFE048F9}"/>
              </a:ext>
            </a:extLst>
          </p:cNvPr>
          <p:cNvCxnSpPr>
            <a:cxnSpLocks/>
          </p:cNvCxnSpPr>
          <p:nvPr/>
        </p:nvCxnSpPr>
        <p:spPr>
          <a:xfrm flipH="1">
            <a:off x="853555" y="0"/>
            <a:ext cx="4459"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5CB4A24-0B53-2340-BB63-0FE97A9102BC}"/>
              </a:ext>
            </a:extLst>
          </p:cNvPr>
          <p:cNvCxnSpPr>
            <a:cxnSpLocks/>
          </p:cNvCxnSpPr>
          <p:nvPr/>
        </p:nvCxnSpPr>
        <p:spPr>
          <a:xfrm>
            <a:off x="1037140" y="0"/>
            <a:ext cx="0" cy="650103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8FE8537-F0B1-D749-A9DF-E847A996FE41}"/>
              </a:ext>
            </a:extLst>
          </p:cNvPr>
          <p:cNvCxnSpPr>
            <a:cxnSpLocks/>
          </p:cNvCxnSpPr>
          <p:nvPr/>
        </p:nvCxnSpPr>
        <p:spPr>
          <a:xfrm flipH="1">
            <a:off x="1216970" y="0"/>
            <a:ext cx="4459"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EA0D5C2-E7D2-0440-873E-A1883DA82C63}"/>
              </a:ext>
            </a:extLst>
          </p:cNvPr>
          <p:cNvCxnSpPr>
            <a:cxnSpLocks/>
          </p:cNvCxnSpPr>
          <p:nvPr/>
        </p:nvCxnSpPr>
        <p:spPr>
          <a:xfrm>
            <a:off x="1400555" y="0"/>
            <a:ext cx="0" cy="649868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CCAFA76-D680-AF49-ABFE-B8065AD2926E}"/>
              </a:ext>
            </a:extLst>
          </p:cNvPr>
          <p:cNvCxnSpPr>
            <a:cxnSpLocks/>
          </p:cNvCxnSpPr>
          <p:nvPr/>
        </p:nvCxnSpPr>
        <p:spPr>
          <a:xfrm>
            <a:off x="1592224" y="0"/>
            <a:ext cx="0" cy="650162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1AE7BE4-365D-9A42-847C-465C949846A4}"/>
              </a:ext>
            </a:extLst>
          </p:cNvPr>
          <p:cNvCxnSpPr>
            <a:cxnSpLocks/>
          </p:cNvCxnSpPr>
          <p:nvPr/>
        </p:nvCxnSpPr>
        <p:spPr>
          <a:xfrm flipH="1">
            <a:off x="1775809" y="0"/>
            <a:ext cx="11022" cy="65033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888934B-98A9-6846-994D-080A9846259B}"/>
              </a:ext>
            </a:extLst>
          </p:cNvPr>
          <p:cNvCxnSpPr>
            <a:cxnSpLocks/>
          </p:cNvCxnSpPr>
          <p:nvPr/>
        </p:nvCxnSpPr>
        <p:spPr>
          <a:xfrm>
            <a:off x="1955639" y="0"/>
            <a:ext cx="0"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E388824-D04D-4F4B-98CC-166D8FD81DDD}"/>
              </a:ext>
            </a:extLst>
          </p:cNvPr>
          <p:cNvCxnSpPr>
            <a:cxnSpLocks/>
          </p:cNvCxnSpPr>
          <p:nvPr/>
        </p:nvCxnSpPr>
        <p:spPr>
          <a:xfrm flipH="1">
            <a:off x="2139224" y="0"/>
            <a:ext cx="9028" cy="650103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50929B8-1812-944E-8206-E1BA2D546600}"/>
              </a:ext>
            </a:extLst>
          </p:cNvPr>
          <p:cNvCxnSpPr>
            <a:cxnSpLocks/>
          </p:cNvCxnSpPr>
          <p:nvPr/>
        </p:nvCxnSpPr>
        <p:spPr>
          <a:xfrm>
            <a:off x="2311085"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1607195-AE9C-9F4F-AAEA-5037B968D026}"/>
              </a:ext>
            </a:extLst>
          </p:cNvPr>
          <p:cNvCxnSpPr>
            <a:cxnSpLocks/>
          </p:cNvCxnSpPr>
          <p:nvPr/>
        </p:nvCxnSpPr>
        <p:spPr>
          <a:xfrm>
            <a:off x="2494670"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F5CC3B7-2F98-5F45-A9CE-149D919F2079}"/>
              </a:ext>
            </a:extLst>
          </p:cNvPr>
          <p:cNvCxnSpPr>
            <a:cxnSpLocks/>
          </p:cNvCxnSpPr>
          <p:nvPr/>
        </p:nvCxnSpPr>
        <p:spPr>
          <a:xfrm>
            <a:off x="2674500" y="0"/>
            <a:ext cx="0"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981B12-E1BC-6C42-8B94-E48B24C2672E}"/>
              </a:ext>
            </a:extLst>
          </p:cNvPr>
          <p:cNvCxnSpPr>
            <a:cxnSpLocks/>
          </p:cNvCxnSpPr>
          <p:nvPr/>
        </p:nvCxnSpPr>
        <p:spPr>
          <a:xfrm>
            <a:off x="2858085"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47BDA47-8104-004A-9F15-F8DE59B4CC15}"/>
              </a:ext>
            </a:extLst>
          </p:cNvPr>
          <p:cNvCxnSpPr>
            <a:cxnSpLocks/>
          </p:cNvCxnSpPr>
          <p:nvPr/>
        </p:nvCxnSpPr>
        <p:spPr>
          <a:xfrm flipH="1">
            <a:off x="3049754" y="0"/>
            <a:ext cx="824" cy="649752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D368C8E-A999-3D4D-83DA-C0A34204F9E7}"/>
              </a:ext>
            </a:extLst>
          </p:cNvPr>
          <p:cNvCxnSpPr>
            <a:cxnSpLocks/>
          </p:cNvCxnSpPr>
          <p:nvPr/>
        </p:nvCxnSpPr>
        <p:spPr>
          <a:xfrm>
            <a:off x="3233339" y="0"/>
            <a:ext cx="0"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D3F84A3-B01E-1343-8362-91C5D56717C8}"/>
              </a:ext>
            </a:extLst>
          </p:cNvPr>
          <p:cNvCxnSpPr>
            <a:cxnSpLocks/>
          </p:cNvCxnSpPr>
          <p:nvPr/>
        </p:nvCxnSpPr>
        <p:spPr>
          <a:xfrm>
            <a:off x="3413169"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257D069A-03CE-C64C-A289-50B32A07219D}"/>
              </a:ext>
            </a:extLst>
          </p:cNvPr>
          <p:cNvCxnSpPr>
            <a:cxnSpLocks/>
          </p:cNvCxnSpPr>
          <p:nvPr/>
        </p:nvCxnSpPr>
        <p:spPr>
          <a:xfrm>
            <a:off x="3596754"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7A7E915-4A73-FC47-8500-94F12AE0982F}"/>
              </a:ext>
            </a:extLst>
          </p:cNvPr>
          <p:cNvCxnSpPr>
            <a:cxnSpLocks/>
          </p:cNvCxnSpPr>
          <p:nvPr/>
        </p:nvCxnSpPr>
        <p:spPr>
          <a:xfrm flipH="1">
            <a:off x="3791359" y="0"/>
            <a:ext cx="4804"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066BF89-5570-BD48-8C87-1FD261EBB677}"/>
              </a:ext>
            </a:extLst>
          </p:cNvPr>
          <p:cNvCxnSpPr>
            <a:cxnSpLocks/>
          </p:cNvCxnSpPr>
          <p:nvPr/>
        </p:nvCxnSpPr>
        <p:spPr>
          <a:xfrm>
            <a:off x="3974944"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30E442B-1787-D34C-B046-4FCDC8C41251}"/>
              </a:ext>
            </a:extLst>
          </p:cNvPr>
          <p:cNvCxnSpPr>
            <a:cxnSpLocks/>
          </p:cNvCxnSpPr>
          <p:nvPr/>
        </p:nvCxnSpPr>
        <p:spPr>
          <a:xfrm>
            <a:off x="4154774" y="0"/>
            <a:ext cx="0" cy="64904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AF0CDD2-B88C-E84D-A718-9C1FAFA3707F}"/>
              </a:ext>
            </a:extLst>
          </p:cNvPr>
          <p:cNvCxnSpPr>
            <a:cxnSpLocks/>
          </p:cNvCxnSpPr>
          <p:nvPr/>
        </p:nvCxnSpPr>
        <p:spPr>
          <a:xfrm>
            <a:off x="4338359" y="0"/>
            <a:ext cx="0" cy="649223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01C0A9E-45E5-894E-B8AD-AD9F27D02550}"/>
              </a:ext>
            </a:extLst>
          </p:cNvPr>
          <p:cNvCxnSpPr>
            <a:cxnSpLocks/>
          </p:cNvCxnSpPr>
          <p:nvPr/>
        </p:nvCxnSpPr>
        <p:spPr>
          <a:xfrm>
            <a:off x="4530028"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105521D-D376-FC41-97B9-0441879B1EA9}"/>
              </a:ext>
            </a:extLst>
          </p:cNvPr>
          <p:cNvCxnSpPr>
            <a:cxnSpLocks/>
          </p:cNvCxnSpPr>
          <p:nvPr/>
        </p:nvCxnSpPr>
        <p:spPr>
          <a:xfrm>
            <a:off x="4713613"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4E28EFE-226F-464A-960A-687788DC7575}"/>
              </a:ext>
            </a:extLst>
          </p:cNvPr>
          <p:cNvCxnSpPr>
            <a:cxnSpLocks/>
          </p:cNvCxnSpPr>
          <p:nvPr/>
        </p:nvCxnSpPr>
        <p:spPr>
          <a:xfrm>
            <a:off x="4893443" y="0"/>
            <a:ext cx="0"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5143C58-3867-E946-9497-68B34AA1C290}"/>
              </a:ext>
            </a:extLst>
          </p:cNvPr>
          <p:cNvCxnSpPr>
            <a:cxnSpLocks/>
          </p:cNvCxnSpPr>
          <p:nvPr/>
        </p:nvCxnSpPr>
        <p:spPr>
          <a:xfrm>
            <a:off x="5077028"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094CA156-BA1E-D444-B529-33B50EDDD2D6}"/>
              </a:ext>
            </a:extLst>
          </p:cNvPr>
          <p:cNvCxnSpPr>
            <a:cxnSpLocks/>
          </p:cNvCxnSpPr>
          <p:nvPr/>
        </p:nvCxnSpPr>
        <p:spPr>
          <a:xfrm>
            <a:off x="5248889" y="0"/>
            <a:ext cx="0" cy="648872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6EF2C977-4F1E-7B4C-8A17-F240A428D02F}"/>
              </a:ext>
            </a:extLst>
          </p:cNvPr>
          <p:cNvSpPr/>
          <p:nvPr/>
        </p:nvSpPr>
        <p:spPr>
          <a:xfrm>
            <a:off x="6096000" y="0"/>
            <a:ext cx="6096000" cy="1477328"/>
          </a:xfrm>
          <a:prstGeom prst="rect">
            <a:avLst/>
          </a:prstGeom>
        </p:spPr>
        <p:txBody>
          <a:bodyPr>
            <a:spAutoFit/>
          </a:bodyPr>
          <a:lstStyle/>
          <a:p>
            <a:r>
              <a:rPr lang="en-US" dirty="0">
                <a:latin typeface="Calibri" panose="020F0502020204030204" pitchFamily="34" charset="0"/>
              </a:rPr>
              <a:t>This shows a top-down view of a row of detector elements in a bin. A rear bin of 24 detector elements is connected to one front bin of 24 detector elements.  These would measure incoming rays and be averaged together to obtain a single intensity measurement.</a:t>
            </a:r>
            <a:endParaRPr lang="en-US" dirty="0">
              <a:effectLst/>
            </a:endParaRPr>
          </a:p>
        </p:txBody>
      </p:sp>
      <p:sp>
        <p:nvSpPr>
          <p:cNvPr id="99" name="Rectangle 98">
            <a:extLst>
              <a:ext uri="{FF2B5EF4-FFF2-40B4-BE49-F238E27FC236}">
                <a16:creationId xmlns:a16="http://schemas.microsoft.com/office/drawing/2014/main" id="{337318A8-4605-D743-8005-957F0EFE3EC8}"/>
              </a:ext>
            </a:extLst>
          </p:cNvPr>
          <p:cNvSpPr/>
          <p:nvPr/>
        </p:nvSpPr>
        <p:spPr>
          <a:xfrm>
            <a:off x="5439855" y="4485194"/>
            <a:ext cx="3178126" cy="369332"/>
          </a:xfrm>
          <a:prstGeom prst="rect">
            <a:avLst/>
          </a:prstGeom>
        </p:spPr>
        <p:txBody>
          <a:bodyPr wrap="square">
            <a:spAutoFit/>
          </a:bodyPr>
          <a:lstStyle/>
          <a:p>
            <a:r>
              <a:rPr lang="en-US" dirty="0">
                <a:latin typeface="Calibri" panose="020F0502020204030204" pitchFamily="34" charset="0"/>
              </a:rPr>
              <a:t>Front bin of detector elements</a:t>
            </a:r>
            <a:endParaRPr lang="en-US" dirty="0">
              <a:effectLst/>
            </a:endParaRPr>
          </a:p>
        </p:txBody>
      </p:sp>
      <p:sp>
        <p:nvSpPr>
          <p:cNvPr id="100" name="Rectangle 99">
            <a:extLst>
              <a:ext uri="{FF2B5EF4-FFF2-40B4-BE49-F238E27FC236}">
                <a16:creationId xmlns:a16="http://schemas.microsoft.com/office/drawing/2014/main" id="{35E04311-D960-C04F-8F79-3216E3ADBEA6}"/>
              </a:ext>
            </a:extLst>
          </p:cNvPr>
          <p:cNvSpPr/>
          <p:nvPr/>
        </p:nvSpPr>
        <p:spPr>
          <a:xfrm>
            <a:off x="5371863" y="6050838"/>
            <a:ext cx="3178126" cy="369332"/>
          </a:xfrm>
          <a:prstGeom prst="rect">
            <a:avLst/>
          </a:prstGeom>
        </p:spPr>
        <p:txBody>
          <a:bodyPr wrap="square">
            <a:spAutoFit/>
          </a:bodyPr>
          <a:lstStyle/>
          <a:p>
            <a:r>
              <a:rPr lang="en-US" dirty="0">
                <a:latin typeface="Calibri" panose="020F0502020204030204" pitchFamily="34" charset="0"/>
              </a:rPr>
              <a:t>Rear bin of detector elements</a:t>
            </a:r>
            <a:endParaRPr lang="en-US" dirty="0">
              <a:effectLst/>
            </a:endParaRPr>
          </a:p>
        </p:txBody>
      </p:sp>
      <p:sp>
        <p:nvSpPr>
          <p:cNvPr id="102" name="Rectangle 101">
            <a:extLst>
              <a:ext uri="{FF2B5EF4-FFF2-40B4-BE49-F238E27FC236}">
                <a16:creationId xmlns:a16="http://schemas.microsoft.com/office/drawing/2014/main" id="{F143076B-CA2F-4C4F-9CD6-1307702B5752}"/>
              </a:ext>
            </a:extLst>
          </p:cNvPr>
          <p:cNvSpPr/>
          <p:nvPr/>
        </p:nvSpPr>
        <p:spPr>
          <a:xfrm>
            <a:off x="5408205" y="6502792"/>
            <a:ext cx="3178126" cy="369332"/>
          </a:xfrm>
          <a:prstGeom prst="rect">
            <a:avLst/>
          </a:prstGeom>
        </p:spPr>
        <p:txBody>
          <a:bodyPr wrap="square">
            <a:spAutoFit/>
          </a:bodyPr>
          <a:lstStyle/>
          <a:p>
            <a:r>
              <a:rPr lang="en-US" dirty="0">
                <a:latin typeface="Calibri" panose="020F0502020204030204" pitchFamily="34" charset="0"/>
              </a:rPr>
              <a:t>Single detector element</a:t>
            </a:r>
            <a:endParaRPr lang="en-US" dirty="0">
              <a:effectLst/>
            </a:endParaRPr>
          </a:p>
        </p:txBody>
      </p:sp>
      <p:cxnSp>
        <p:nvCxnSpPr>
          <p:cNvPr id="6" name="Straight Arrow Connector 5">
            <a:extLst>
              <a:ext uri="{FF2B5EF4-FFF2-40B4-BE49-F238E27FC236}">
                <a16:creationId xmlns:a16="http://schemas.microsoft.com/office/drawing/2014/main" id="{463B3C14-92AD-F54C-B16D-1957BCE90ED7}"/>
              </a:ext>
            </a:extLst>
          </p:cNvPr>
          <p:cNvCxnSpPr>
            <a:cxnSpLocks/>
          </p:cNvCxnSpPr>
          <p:nvPr/>
        </p:nvCxnSpPr>
        <p:spPr>
          <a:xfrm flipH="1" flipV="1">
            <a:off x="5248889" y="6554322"/>
            <a:ext cx="230597" cy="16406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258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F339082C-EF64-1E43-9DD2-C650708801E9}"/>
              </a:ext>
            </a:extLst>
          </p:cNvPr>
          <p:cNvGrpSpPr/>
          <p:nvPr/>
        </p:nvGrpSpPr>
        <p:grpSpPr>
          <a:xfrm>
            <a:off x="755083" y="6274191"/>
            <a:ext cx="4576572" cy="228600"/>
            <a:chOff x="909828" y="5486400"/>
            <a:chExt cx="4576572" cy="228600"/>
          </a:xfrm>
        </p:grpSpPr>
        <p:cxnSp>
          <p:nvCxnSpPr>
            <p:cNvPr id="8" name="Straight Connector 7">
              <a:extLst>
                <a:ext uri="{FF2B5EF4-FFF2-40B4-BE49-F238E27FC236}">
                  <a16:creationId xmlns:a16="http://schemas.microsoft.com/office/drawing/2014/main" id="{89DB3781-CC9F-464B-95D8-C54185988ABF}"/>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1331526C-A6D8-9144-A0F9-CAA7CEE6A0A0}"/>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D93CCBC7-FC4F-A246-A351-48334EFD398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DC5FE5B4-57D0-6449-BE7F-DFB75C468B4B}"/>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14FD3B7-2D82-2040-B223-6333F0CCAB0C}"/>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27E1D1D-B243-D244-9212-965E06F31C7D}"/>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3D9A55E-E367-8D42-83A8-4F6428A0F1F7}"/>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BDA26E38-C81A-8C44-9BDA-3B559594AA0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9A4E0900-5079-BF4A-998C-A3ED21874E59}"/>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3203C027-CFD9-014D-975F-BD1A8266DB28}"/>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8B6B507-C904-BB42-BA73-DEC4A824B89E}"/>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4EFF7B8A-2BFD-074F-B6B0-793391964A1E}"/>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C66E7498-20C0-1340-96BD-AC598DAE07CD}"/>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C524C07D-A034-304F-892C-DC7BCA4FE7D4}"/>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E01E7489-EE27-3C43-888B-CE8A5C1FA3FD}"/>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B4D22A72-181A-774E-8F82-11594E8A7765}"/>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E5F8FA39-E13C-654A-B1C7-B1B71C506F0F}"/>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5149BCF4-601C-2A43-8E92-00334F84B513}"/>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64078DA7-AA45-394A-8ABB-828FDC81E9F7}"/>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5AF6CACB-D53A-8943-8BF2-701239107E47}"/>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984FB1BA-D4B5-BD4A-BB6F-0F9BF2EED498}"/>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25356E99-D293-7446-A5B1-3AE2B5137F55}"/>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26B653B5-E9DE-A349-A974-9C09FC292F3C}"/>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04267761-979A-874E-BFB1-AA484E70219C}"/>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13C551A5-F514-8645-B439-5158460ADBFF}"/>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B00EBE61-DECD-5A4B-BDEC-37A174FD2096}"/>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B9E7558-72C9-414D-8D97-D718B208D44C}"/>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44" name="Group 43">
            <a:extLst>
              <a:ext uri="{FF2B5EF4-FFF2-40B4-BE49-F238E27FC236}">
                <a16:creationId xmlns:a16="http://schemas.microsoft.com/office/drawing/2014/main" id="{4A0725C3-8184-8040-A935-E49EF76636EB}"/>
              </a:ext>
            </a:extLst>
          </p:cNvPr>
          <p:cNvGrpSpPr/>
          <p:nvPr/>
        </p:nvGrpSpPr>
        <p:grpSpPr>
          <a:xfrm rot="10800000">
            <a:off x="755083" y="4625926"/>
            <a:ext cx="4576572" cy="228600"/>
            <a:chOff x="909828" y="5486400"/>
            <a:chExt cx="4576572" cy="228600"/>
          </a:xfrm>
        </p:grpSpPr>
        <p:cxnSp>
          <p:nvCxnSpPr>
            <p:cNvPr id="45" name="Straight Connector 44">
              <a:extLst>
                <a:ext uri="{FF2B5EF4-FFF2-40B4-BE49-F238E27FC236}">
                  <a16:creationId xmlns:a16="http://schemas.microsoft.com/office/drawing/2014/main" id="{4815C51F-AF18-DC4C-9E0A-7693B390AB46}"/>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AF831753-D618-B84E-B25C-6C1ADE717D72}"/>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D3404E6F-B4AC-D24F-8EFF-46A1EABB9F4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39AB28DB-B3E1-564E-888B-230984FEE91F}"/>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A7A96777-30CF-154B-8F5D-A246A321EE95}"/>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61B3D658-5C54-374E-AFD0-DEE5039AAC59}"/>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4B9E989C-CE37-1148-B3C2-1FF9A0492603}"/>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C169AAF5-C842-284B-B158-741F2639415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D314EE94-07B8-2045-8F28-BAA25018A458}"/>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5A55BFD1-F98C-2D4E-AAE4-8E0E3D3020AE}"/>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8C31E4B4-D1DC-B541-923A-FA879F2F12B3}"/>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A1DCF62A-90E1-2247-927F-E7C9E2A75ADA}"/>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A54CC2E2-72FD-4C41-BAC2-10EA771CBC5A}"/>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99172A89-8911-884F-992C-6FFC95FC9DE8}"/>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4E6671A0-BFB4-DF43-BAEB-82313E545497}"/>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072157B2-0DE2-3643-8ADC-0AD5AF6A893C}"/>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AACD1D18-B7DC-B049-8D73-AFE0D0EF26FD}"/>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D8E2A3B8-B944-7F44-8318-CDCD0B23AEF6}"/>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2732A756-1555-A146-B8C3-9F2002BE30DB}"/>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D53D9D44-C40F-364A-AE2C-435E2628875E}"/>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5" name="Straight Connector 64">
              <a:extLst>
                <a:ext uri="{FF2B5EF4-FFF2-40B4-BE49-F238E27FC236}">
                  <a16:creationId xmlns:a16="http://schemas.microsoft.com/office/drawing/2014/main" id="{09ABA6C5-3825-CA4E-8F78-52BFF0AB0DE6}"/>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61499D23-00B6-0642-869E-77C86831C6CB}"/>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D6EC7419-4150-DF48-9337-5D8AAD17AF12}"/>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0B7B2FC9-0A2B-9A4C-8F89-0EE27958763A}"/>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0FC80C75-C0BC-3047-B76F-A1A53C701592}"/>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id="{135FB526-2DB9-BA47-8B69-E4F8E2F0211F}"/>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975E6DC-5A65-7E44-B438-6DD1F9D9DCE1}"/>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73" name="Straight Connector 72">
            <a:extLst>
              <a:ext uri="{FF2B5EF4-FFF2-40B4-BE49-F238E27FC236}">
                <a16:creationId xmlns:a16="http://schemas.microsoft.com/office/drawing/2014/main" id="{4FACF5FC-0E06-B243-8159-6B13DFE048F9}"/>
              </a:ext>
            </a:extLst>
          </p:cNvPr>
          <p:cNvCxnSpPr>
            <a:cxnSpLocks/>
          </p:cNvCxnSpPr>
          <p:nvPr/>
        </p:nvCxnSpPr>
        <p:spPr>
          <a:xfrm flipH="1">
            <a:off x="853555" y="0"/>
            <a:ext cx="4459"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5CB4A24-0B53-2340-BB63-0FE97A9102BC}"/>
              </a:ext>
            </a:extLst>
          </p:cNvPr>
          <p:cNvCxnSpPr>
            <a:cxnSpLocks/>
          </p:cNvCxnSpPr>
          <p:nvPr/>
        </p:nvCxnSpPr>
        <p:spPr>
          <a:xfrm>
            <a:off x="1037140" y="0"/>
            <a:ext cx="0" cy="650103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8FE8537-F0B1-D749-A9DF-E847A996FE41}"/>
              </a:ext>
            </a:extLst>
          </p:cNvPr>
          <p:cNvCxnSpPr>
            <a:cxnSpLocks/>
          </p:cNvCxnSpPr>
          <p:nvPr/>
        </p:nvCxnSpPr>
        <p:spPr>
          <a:xfrm flipH="1">
            <a:off x="1216970" y="0"/>
            <a:ext cx="4459"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EA0D5C2-E7D2-0440-873E-A1883DA82C63}"/>
              </a:ext>
            </a:extLst>
          </p:cNvPr>
          <p:cNvCxnSpPr>
            <a:cxnSpLocks/>
          </p:cNvCxnSpPr>
          <p:nvPr/>
        </p:nvCxnSpPr>
        <p:spPr>
          <a:xfrm>
            <a:off x="1400555" y="0"/>
            <a:ext cx="0" cy="649868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CCAFA76-D680-AF49-ABFE-B8065AD2926E}"/>
              </a:ext>
            </a:extLst>
          </p:cNvPr>
          <p:cNvCxnSpPr>
            <a:cxnSpLocks/>
          </p:cNvCxnSpPr>
          <p:nvPr/>
        </p:nvCxnSpPr>
        <p:spPr>
          <a:xfrm>
            <a:off x="1592224" y="0"/>
            <a:ext cx="0" cy="650162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1AE7BE4-365D-9A42-847C-465C949846A4}"/>
              </a:ext>
            </a:extLst>
          </p:cNvPr>
          <p:cNvCxnSpPr>
            <a:cxnSpLocks/>
          </p:cNvCxnSpPr>
          <p:nvPr/>
        </p:nvCxnSpPr>
        <p:spPr>
          <a:xfrm flipH="1">
            <a:off x="1775809" y="0"/>
            <a:ext cx="11022" cy="65033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888934B-98A9-6846-994D-080A9846259B}"/>
              </a:ext>
            </a:extLst>
          </p:cNvPr>
          <p:cNvCxnSpPr>
            <a:cxnSpLocks/>
          </p:cNvCxnSpPr>
          <p:nvPr/>
        </p:nvCxnSpPr>
        <p:spPr>
          <a:xfrm>
            <a:off x="1955639" y="0"/>
            <a:ext cx="0"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E388824-D04D-4F4B-98CC-166D8FD81DDD}"/>
              </a:ext>
            </a:extLst>
          </p:cNvPr>
          <p:cNvCxnSpPr>
            <a:cxnSpLocks/>
          </p:cNvCxnSpPr>
          <p:nvPr/>
        </p:nvCxnSpPr>
        <p:spPr>
          <a:xfrm flipH="1">
            <a:off x="2139224" y="0"/>
            <a:ext cx="9028" cy="650103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50929B8-1812-944E-8206-E1BA2D546600}"/>
              </a:ext>
            </a:extLst>
          </p:cNvPr>
          <p:cNvCxnSpPr>
            <a:cxnSpLocks/>
          </p:cNvCxnSpPr>
          <p:nvPr/>
        </p:nvCxnSpPr>
        <p:spPr>
          <a:xfrm>
            <a:off x="2311085"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1607195-AE9C-9F4F-AAEA-5037B968D026}"/>
              </a:ext>
            </a:extLst>
          </p:cNvPr>
          <p:cNvCxnSpPr>
            <a:cxnSpLocks/>
          </p:cNvCxnSpPr>
          <p:nvPr/>
        </p:nvCxnSpPr>
        <p:spPr>
          <a:xfrm>
            <a:off x="2494670"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F5CC3B7-2F98-5F45-A9CE-149D919F2079}"/>
              </a:ext>
            </a:extLst>
          </p:cNvPr>
          <p:cNvCxnSpPr>
            <a:cxnSpLocks/>
          </p:cNvCxnSpPr>
          <p:nvPr/>
        </p:nvCxnSpPr>
        <p:spPr>
          <a:xfrm>
            <a:off x="2674500" y="0"/>
            <a:ext cx="0"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981B12-E1BC-6C42-8B94-E48B24C2672E}"/>
              </a:ext>
            </a:extLst>
          </p:cNvPr>
          <p:cNvCxnSpPr>
            <a:cxnSpLocks/>
          </p:cNvCxnSpPr>
          <p:nvPr/>
        </p:nvCxnSpPr>
        <p:spPr>
          <a:xfrm>
            <a:off x="2858085"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47BDA47-8104-004A-9F15-F8DE59B4CC15}"/>
              </a:ext>
            </a:extLst>
          </p:cNvPr>
          <p:cNvCxnSpPr>
            <a:cxnSpLocks/>
          </p:cNvCxnSpPr>
          <p:nvPr/>
        </p:nvCxnSpPr>
        <p:spPr>
          <a:xfrm flipH="1">
            <a:off x="3049754" y="0"/>
            <a:ext cx="824" cy="649752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D368C8E-A999-3D4D-83DA-C0A34204F9E7}"/>
              </a:ext>
            </a:extLst>
          </p:cNvPr>
          <p:cNvCxnSpPr>
            <a:cxnSpLocks/>
          </p:cNvCxnSpPr>
          <p:nvPr/>
        </p:nvCxnSpPr>
        <p:spPr>
          <a:xfrm>
            <a:off x="3233339" y="0"/>
            <a:ext cx="0"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D3F84A3-B01E-1343-8362-91C5D56717C8}"/>
              </a:ext>
            </a:extLst>
          </p:cNvPr>
          <p:cNvCxnSpPr>
            <a:cxnSpLocks/>
          </p:cNvCxnSpPr>
          <p:nvPr/>
        </p:nvCxnSpPr>
        <p:spPr>
          <a:xfrm>
            <a:off x="3413169"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257D069A-03CE-C64C-A289-50B32A07219D}"/>
              </a:ext>
            </a:extLst>
          </p:cNvPr>
          <p:cNvCxnSpPr>
            <a:cxnSpLocks/>
          </p:cNvCxnSpPr>
          <p:nvPr/>
        </p:nvCxnSpPr>
        <p:spPr>
          <a:xfrm>
            <a:off x="3596754"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7A7E915-4A73-FC47-8500-94F12AE0982F}"/>
              </a:ext>
            </a:extLst>
          </p:cNvPr>
          <p:cNvCxnSpPr>
            <a:cxnSpLocks/>
          </p:cNvCxnSpPr>
          <p:nvPr/>
        </p:nvCxnSpPr>
        <p:spPr>
          <a:xfrm flipH="1">
            <a:off x="3791359" y="0"/>
            <a:ext cx="4804"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066BF89-5570-BD48-8C87-1FD261EBB677}"/>
              </a:ext>
            </a:extLst>
          </p:cNvPr>
          <p:cNvCxnSpPr>
            <a:cxnSpLocks/>
          </p:cNvCxnSpPr>
          <p:nvPr/>
        </p:nvCxnSpPr>
        <p:spPr>
          <a:xfrm>
            <a:off x="3974944"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30E442B-1787-D34C-B046-4FCDC8C41251}"/>
              </a:ext>
            </a:extLst>
          </p:cNvPr>
          <p:cNvCxnSpPr>
            <a:cxnSpLocks/>
          </p:cNvCxnSpPr>
          <p:nvPr/>
        </p:nvCxnSpPr>
        <p:spPr>
          <a:xfrm>
            <a:off x="4154774" y="0"/>
            <a:ext cx="0" cy="64904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AF0CDD2-B88C-E84D-A718-9C1FAFA3707F}"/>
              </a:ext>
            </a:extLst>
          </p:cNvPr>
          <p:cNvCxnSpPr>
            <a:cxnSpLocks/>
          </p:cNvCxnSpPr>
          <p:nvPr/>
        </p:nvCxnSpPr>
        <p:spPr>
          <a:xfrm>
            <a:off x="4338359" y="0"/>
            <a:ext cx="0" cy="649223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01C0A9E-45E5-894E-B8AD-AD9F27D02550}"/>
              </a:ext>
            </a:extLst>
          </p:cNvPr>
          <p:cNvCxnSpPr>
            <a:cxnSpLocks/>
          </p:cNvCxnSpPr>
          <p:nvPr/>
        </p:nvCxnSpPr>
        <p:spPr>
          <a:xfrm>
            <a:off x="4530028"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105521D-D376-FC41-97B9-0441879B1EA9}"/>
              </a:ext>
            </a:extLst>
          </p:cNvPr>
          <p:cNvCxnSpPr>
            <a:cxnSpLocks/>
          </p:cNvCxnSpPr>
          <p:nvPr/>
        </p:nvCxnSpPr>
        <p:spPr>
          <a:xfrm>
            <a:off x="4713613"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4E28EFE-226F-464A-960A-687788DC7575}"/>
              </a:ext>
            </a:extLst>
          </p:cNvPr>
          <p:cNvCxnSpPr>
            <a:cxnSpLocks/>
          </p:cNvCxnSpPr>
          <p:nvPr/>
        </p:nvCxnSpPr>
        <p:spPr>
          <a:xfrm>
            <a:off x="4893443" y="0"/>
            <a:ext cx="0"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5143C58-3867-E946-9497-68B34AA1C290}"/>
              </a:ext>
            </a:extLst>
          </p:cNvPr>
          <p:cNvCxnSpPr>
            <a:cxnSpLocks/>
          </p:cNvCxnSpPr>
          <p:nvPr/>
        </p:nvCxnSpPr>
        <p:spPr>
          <a:xfrm>
            <a:off x="5077028"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094CA156-BA1E-D444-B529-33B50EDDD2D6}"/>
              </a:ext>
            </a:extLst>
          </p:cNvPr>
          <p:cNvCxnSpPr>
            <a:cxnSpLocks/>
          </p:cNvCxnSpPr>
          <p:nvPr/>
        </p:nvCxnSpPr>
        <p:spPr>
          <a:xfrm>
            <a:off x="5248889" y="0"/>
            <a:ext cx="0" cy="648872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655A55A-CC76-404C-B0E5-53661C80BAC7}"/>
              </a:ext>
            </a:extLst>
          </p:cNvPr>
          <p:cNvCxnSpPr>
            <a:cxnSpLocks/>
          </p:cNvCxnSpPr>
          <p:nvPr/>
        </p:nvCxnSpPr>
        <p:spPr>
          <a:xfrm flipH="1">
            <a:off x="1033272" y="0"/>
            <a:ext cx="688746" cy="648520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1FA3F9E-5F91-834A-9EC7-CB849B46BDDC}"/>
              </a:ext>
            </a:extLst>
          </p:cNvPr>
          <p:cNvCxnSpPr>
            <a:cxnSpLocks/>
          </p:cNvCxnSpPr>
          <p:nvPr/>
        </p:nvCxnSpPr>
        <p:spPr>
          <a:xfrm flipH="1">
            <a:off x="850392" y="0"/>
            <a:ext cx="686823" cy="648286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1C849C6-3F44-CB47-A806-835404A876EC}"/>
              </a:ext>
            </a:extLst>
          </p:cNvPr>
          <p:cNvCxnSpPr>
            <a:cxnSpLocks/>
          </p:cNvCxnSpPr>
          <p:nvPr/>
        </p:nvCxnSpPr>
        <p:spPr>
          <a:xfrm flipH="1">
            <a:off x="1399032" y="0"/>
            <a:ext cx="690210" cy="648286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F9489C7-D72E-6649-9269-F0F3B824B4E7}"/>
              </a:ext>
            </a:extLst>
          </p:cNvPr>
          <p:cNvCxnSpPr>
            <a:cxnSpLocks/>
          </p:cNvCxnSpPr>
          <p:nvPr/>
        </p:nvCxnSpPr>
        <p:spPr>
          <a:xfrm flipH="1">
            <a:off x="1581912" y="0"/>
            <a:ext cx="690214" cy="648286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5691D42-6202-9442-8672-0C2274E11B32}"/>
              </a:ext>
            </a:extLst>
          </p:cNvPr>
          <p:cNvCxnSpPr>
            <a:cxnSpLocks/>
          </p:cNvCxnSpPr>
          <p:nvPr/>
        </p:nvCxnSpPr>
        <p:spPr>
          <a:xfrm flipH="1">
            <a:off x="1764792" y="0"/>
            <a:ext cx="685800" cy="6496929"/>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3778161-2CBC-E54C-952C-D53AB76247D5}"/>
              </a:ext>
            </a:extLst>
          </p:cNvPr>
          <p:cNvCxnSpPr>
            <a:cxnSpLocks/>
          </p:cNvCxnSpPr>
          <p:nvPr/>
        </p:nvCxnSpPr>
        <p:spPr>
          <a:xfrm flipH="1">
            <a:off x="1947672" y="0"/>
            <a:ext cx="688481" cy="64687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DA0A491-C7E9-1543-AD82-75E293C0CBF8}"/>
              </a:ext>
            </a:extLst>
          </p:cNvPr>
          <p:cNvCxnSpPr>
            <a:cxnSpLocks/>
          </p:cNvCxnSpPr>
          <p:nvPr/>
        </p:nvCxnSpPr>
        <p:spPr>
          <a:xfrm flipH="1">
            <a:off x="2313432" y="0"/>
            <a:ext cx="685800" cy="64547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8AAE910-D2B6-2649-9DAB-BAA3600CE17A}"/>
              </a:ext>
            </a:extLst>
          </p:cNvPr>
          <p:cNvCxnSpPr>
            <a:cxnSpLocks/>
          </p:cNvCxnSpPr>
          <p:nvPr/>
        </p:nvCxnSpPr>
        <p:spPr>
          <a:xfrm flipH="1">
            <a:off x="1216152" y="0"/>
            <a:ext cx="686108" cy="649692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9F5DB44-827C-BD4A-9B46-B4B043E25E38}"/>
              </a:ext>
            </a:extLst>
          </p:cNvPr>
          <p:cNvCxnSpPr>
            <a:cxnSpLocks/>
          </p:cNvCxnSpPr>
          <p:nvPr/>
        </p:nvCxnSpPr>
        <p:spPr>
          <a:xfrm flipH="1">
            <a:off x="2130552" y="0"/>
            <a:ext cx="665596" cy="65309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AFCA274-AD99-A34C-A5E7-39794B57ADD5}"/>
              </a:ext>
            </a:extLst>
          </p:cNvPr>
          <p:cNvCxnSpPr>
            <a:cxnSpLocks/>
          </p:cNvCxnSpPr>
          <p:nvPr/>
        </p:nvCxnSpPr>
        <p:spPr>
          <a:xfrm flipH="1">
            <a:off x="2679192" y="0"/>
            <a:ext cx="644653" cy="652271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99111DFC-9E70-464F-8E2B-3A2B6079F0E1}"/>
              </a:ext>
            </a:extLst>
          </p:cNvPr>
          <p:cNvCxnSpPr>
            <a:cxnSpLocks/>
          </p:cNvCxnSpPr>
          <p:nvPr/>
        </p:nvCxnSpPr>
        <p:spPr>
          <a:xfrm flipH="1">
            <a:off x="3044952" y="0"/>
            <a:ext cx="685800" cy="653678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5415A8B-BD5B-3343-A252-897ABCA2342E}"/>
              </a:ext>
            </a:extLst>
          </p:cNvPr>
          <p:cNvCxnSpPr>
            <a:cxnSpLocks/>
          </p:cNvCxnSpPr>
          <p:nvPr/>
        </p:nvCxnSpPr>
        <p:spPr>
          <a:xfrm flipH="1">
            <a:off x="3410711" y="0"/>
            <a:ext cx="685800" cy="650865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CD7C05F6-430F-EA4F-B883-EA4429B3B406}"/>
              </a:ext>
            </a:extLst>
          </p:cNvPr>
          <p:cNvCxnSpPr>
            <a:cxnSpLocks/>
          </p:cNvCxnSpPr>
          <p:nvPr/>
        </p:nvCxnSpPr>
        <p:spPr>
          <a:xfrm flipH="1">
            <a:off x="2862072" y="0"/>
            <a:ext cx="685800" cy="652271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63A295FF-5B3C-6C4D-BBD0-D1CB48202BB3}"/>
              </a:ext>
            </a:extLst>
          </p:cNvPr>
          <p:cNvCxnSpPr>
            <a:cxnSpLocks/>
          </p:cNvCxnSpPr>
          <p:nvPr/>
        </p:nvCxnSpPr>
        <p:spPr>
          <a:xfrm flipH="1">
            <a:off x="3593592" y="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02546216-BF48-B940-B03B-5214137498FC}"/>
              </a:ext>
            </a:extLst>
          </p:cNvPr>
          <p:cNvCxnSpPr>
            <a:cxnSpLocks/>
          </p:cNvCxnSpPr>
          <p:nvPr/>
        </p:nvCxnSpPr>
        <p:spPr>
          <a:xfrm flipH="1">
            <a:off x="2493968" y="39856"/>
            <a:ext cx="685800" cy="64547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0083956F-C4F8-2044-9543-A356040DC019}"/>
              </a:ext>
            </a:extLst>
          </p:cNvPr>
          <p:cNvCxnSpPr>
            <a:cxnSpLocks/>
          </p:cNvCxnSpPr>
          <p:nvPr/>
        </p:nvCxnSpPr>
        <p:spPr>
          <a:xfrm flipH="1">
            <a:off x="3239555" y="1172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E3159779-7AC3-1F42-B635-D2BBE963D392}"/>
              </a:ext>
            </a:extLst>
          </p:cNvPr>
          <p:cNvCxnSpPr>
            <a:cxnSpLocks/>
          </p:cNvCxnSpPr>
          <p:nvPr/>
        </p:nvCxnSpPr>
        <p:spPr>
          <a:xfrm flipH="1">
            <a:off x="3776472" y="1172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F4E1D79E-06F7-3A40-B3B2-D8AC9F6CDC40}"/>
              </a:ext>
            </a:extLst>
          </p:cNvPr>
          <p:cNvCxnSpPr>
            <a:cxnSpLocks/>
          </p:cNvCxnSpPr>
          <p:nvPr/>
        </p:nvCxnSpPr>
        <p:spPr>
          <a:xfrm flipH="1">
            <a:off x="3959352" y="11721"/>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29938D89-2BA2-0C4C-B1B8-547ED5896427}"/>
              </a:ext>
            </a:extLst>
          </p:cNvPr>
          <p:cNvCxnSpPr>
            <a:cxnSpLocks/>
          </p:cNvCxnSpPr>
          <p:nvPr/>
        </p:nvCxnSpPr>
        <p:spPr>
          <a:xfrm flipH="1">
            <a:off x="4142232" y="11722"/>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82293F81-4E2E-4F42-B6D3-AFE57BB7A64D}"/>
              </a:ext>
            </a:extLst>
          </p:cNvPr>
          <p:cNvCxnSpPr>
            <a:cxnSpLocks/>
          </p:cNvCxnSpPr>
          <p:nvPr/>
        </p:nvCxnSpPr>
        <p:spPr>
          <a:xfrm flipH="1">
            <a:off x="4325112" y="27432"/>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5FB06ACB-3654-ED4C-8FC5-2151196A7898}"/>
              </a:ext>
            </a:extLst>
          </p:cNvPr>
          <p:cNvCxnSpPr>
            <a:cxnSpLocks/>
          </p:cNvCxnSpPr>
          <p:nvPr/>
        </p:nvCxnSpPr>
        <p:spPr>
          <a:xfrm flipH="1">
            <a:off x="4507992" y="-2345"/>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FABD65D7-1C30-B542-A3B4-A1DEA5B3B312}"/>
              </a:ext>
            </a:extLst>
          </p:cNvPr>
          <p:cNvCxnSpPr>
            <a:cxnSpLocks/>
          </p:cNvCxnSpPr>
          <p:nvPr/>
        </p:nvCxnSpPr>
        <p:spPr>
          <a:xfrm flipH="1">
            <a:off x="4690872" y="2579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AAC5B3C9-1430-9944-98E9-D62100593AB6}"/>
              </a:ext>
            </a:extLst>
          </p:cNvPr>
          <p:cNvCxnSpPr>
            <a:cxnSpLocks/>
          </p:cNvCxnSpPr>
          <p:nvPr/>
        </p:nvCxnSpPr>
        <p:spPr>
          <a:xfrm flipH="1">
            <a:off x="4873752" y="11722"/>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140B0B21-C778-DA41-9B39-FBCF64FCEDC1}"/>
              </a:ext>
            </a:extLst>
          </p:cNvPr>
          <p:cNvCxnSpPr>
            <a:cxnSpLocks/>
          </p:cNvCxnSpPr>
          <p:nvPr/>
        </p:nvCxnSpPr>
        <p:spPr>
          <a:xfrm flipH="1">
            <a:off x="5056632" y="2579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A7A805DF-D4D8-3546-8B24-F7128A32B26B}"/>
              </a:ext>
            </a:extLst>
          </p:cNvPr>
          <p:cNvCxnSpPr>
            <a:cxnSpLocks/>
          </p:cNvCxnSpPr>
          <p:nvPr/>
        </p:nvCxnSpPr>
        <p:spPr>
          <a:xfrm flipH="1">
            <a:off x="5239512" y="11723"/>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26" name="Rectangle 225">
            <a:extLst>
              <a:ext uri="{FF2B5EF4-FFF2-40B4-BE49-F238E27FC236}">
                <a16:creationId xmlns:a16="http://schemas.microsoft.com/office/drawing/2014/main" id="{67CEBCF3-3F36-A34F-864C-445C87FBECB5}"/>
              </a:ext>
            </a:extLst>
          </p:cNvPr>
          <p:cNvSpPr/>
          <p:nvPr/>
        </p:nvSpPr>
        <p:spPr>
          <a:xfrm>
            <a:off x="6096000" y="0"/>
            <a:ext cx="6096000" cy="1754326"/>
          </a:xfrm>
          <a:prstGeom prst="rect">
            <a:avLst/>
          </a:prstGeom>
        </p:spPr>
        <p:txBody>
          <a:bodyPr>
            <a:spAutoFit/>
          </a:bodyPr>
          <a:lstStyle/>
          <a:p>
            <a:r>
              <a:rPr lang="en-US" dirty="0">
                <a:latin typeface="Calibri" panose="020F0502020204030204" pitchFamily="34" charset="0"/>
              </a:rPr>
              <a:t>To obtain different angular views, the same rear bin of detector elements would be mapped to a front bin of detector elements that were shifted by a single detector element. This illustration shows the rays from two views. The blue rays would form the intensity value for theta index 0, and the green rays would form the intensity value for theta index 1. </a:t>
            </a:r>
            <a:endParaRPr lang="en-US" dirty="0">
              <a:effectLst/>
            </a:endParaRPr>
          </a:p>
        </p:txBody>
      </p:sp>
      <p:sp>
        <p:nvSpPr>
          <p:cNvPr id="227" name="Rectangle 226">
            <a:extLst>
              <a:ext uri="{FF2B5EF4-FFF2-40B4-BE49-F238E27FC236}">
                <a16:creationId xmlns:a16="http://schemas.microsoft.com/office/drawing/2014/main" id="{AE12A976-DB00-BD47-A6AB-79DAB43DED12}"/>
              </a:ext>
            </a:extLst>
          </p:cNvPr>
          <p:cNvSpPr/>
          <p:nvPr/>
        </p:nvSpPr>
        <p:spPr>
          <a:xfrm>
            <a:off x="5439855" y="4485194"/>
            <a:ext cx="3178126" cy="369332"/>
          </a:xfrm>
          <a:prstGeom prst="rect">
            <a:avLst/>
          </a:prstGeom>
        </p:spPr>
        <p:txBody>
          <a:bodyPr wrap="square">
            <a:spAutoFit/>
          </a:bodyPr>
          <a:lstStyle/>
          <a:p>
            <a:r>
              <a:rPr lang="en-US" dirty="0">
                <a:latin typeface="Calibri" panose="020F0502020204030204" pitchFamily="34" charset="0"/>
              </a:rPr>
              <a:t>Front bin of detector elements</a:t>
            </a:r>
            <a:endParaRPr lang="en-US" dirty="0">
              <a:effectLst/>
            </a:endParaRPr>
          </a:p>
        </p:txBody>
      </p:sp>
      <p:sp>
        <p:nvSpPr>
          <p:cNvPr id="228" name="Rectangle 227">
            <a:extLst>
              <a:ext uri="{FF2B5EF4-FFF2-40B4-BE49-F238E27FC236}">
                <a16:creationId xmlns:a16="http://schemas.microsoft.com/office/drawing/2014/main" id="{CB2C7918-45F1-E74D-BC62-159683F0700B}"/>
              </a:ext>
            </a:extLst>
          </p:cNvPr>
          <p:cNvSpPr/>
          <p:nvPr/>
        </p:nvSpPr>
        <p:spPr>
          <a:xfrm>
            <a:off x="5371863" y="6050838"/>
            <a:ext cx="3178126" cy="369332"/>
          </a:xfrm>
          <a:prstGeom prst="rect">
            <a:avLst/>
          </a:prstGeom>
        </p:spPr>
        <p:txBody>
          <a:bodyPr wrap="square">
            <a:spAutoFit/>
          </a:bodyPr>
          <a:lstStyle/>
          <a:p>
            <a:r>
              <a:rPr lang="en-US" dirty="0">
                <a:latin typeface="Calibri" panose="020F0502020204030204" pitchFamily="34" charset="0"/>
              </a:rPr>
              <a:t>Rear bin of detector elements</a:t>
            </a:r>
            <a:endParaRPr lang="en-US" dirty="0">
              <a:effectLst/>
            </a:endParaRPr>
          </a:p>
        </p:txBody>
      </p:sp>
      <p:sp>
        <p:nvSpPr>
          <p:cNvPr id="229" name="Rectangle 228">
            <a:extLst>
              <a:ext uri="{FF2B5EF4-FFF2-40B4-BE49-F238E27FC236}">
                <a16:creationId xmlns:a16="http://schemas.microsoft.com/office/drawing/2014/main" id="{874A85DE-F221-FA4E-8AA6-D7C46681EB2F}"/>
              </a:ext>
            </a:extLst>
          </p:cNvPr>
          <p:cNvSpPr/>
          <p:nvPr/>
        </p:nvSpPr>
        <p:spPr>
          <a:xfrm>
            <a:off x="5408205" y="6502792"/>
            <a:ext cx="3178126" cy="369332"/>
          </a:xfrm>
          <a:prstGeom prst="rect">
            <a:avLst/>
          </a:prstGeom>
        </p:spPr>
        <p:txBody>
          <a:bodyPr wrap="square">
            <a:spAutoFit/>
          </a:bodyPr>
          <a:lstStyle/>
          <a:p>
            <a:r>
              <a:rPr lang="en-US" dirty="0">
                <a:latin typeface="Calibri" panose="020F0502020204030204" pitchFamily="34" charset="0"/>
              </a:rPr>
              <a:t>Single detector element</a:t>
            </a:r>
            <a:endParaRPr lang="en-US" dirty="0">
              <a:effectLst/>
            </a:endParaRPr>
          </a:p>
        </p:txBody>
      </p:sp>
      <p:cxnSp>
        <p:nvCxnSpPr>
          <p:cNvPr id="230" name="Straight Arrow Connector 229">
            <a:extLst>
              <a:ext uri="{FF2B5EF4-FFF2-40B4-BE49-F238E27FC236}">
                <a16:creationId xmlns:a16="http://schemas.microsoft.com/office/drawing/2014/main" id="{42573364-7450-DF4A-9386-059E2C600A09}"/>
              </a:ext>
            </a:extLst>
          </p:cNvPr>
          <p:cNvCxnSpPr>
            <a:cxnSpLocks/>
          </p:cNvCxnSpPr>
          <p:nvPr/>
        </p:nvCxnSpPr>
        <p:spPr>
          <a:xfrm flipH="1" flipV="1">
            <a:off x="5248889" y="6554322"/>
            <a:ext cx="230597" cy="16406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360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F339082C-EF64-1E43-9DD2-C650708801E9}"/>
              </a:ext>
            </a:extLst>
          </p:cNvPr>
          <p:cNvGrpSpPr/>
          <p:nvPr/>
        </p:nvGrpSpPr>
        <p:grpSpPr>
          <a:xfrm>
            <a:off x="755083" y="6274191"/>
            <a:ext cx="4576572" cy="228600"/>
            <a:chOff x="909828" y="5486400"/>
            <a:chExt cx="4576572" cy="228600"/>
          </a:xfrm>
        </p:grpSpPr>
        <p:cxnSp>
          <p:nvCxnSpPr>
            <p:cNvPr id="8" name="Straight Connector 7">
              <a:extLst>
                <a:ext uri="{FF2B5EF4-FFF2-40B4-BE49-F238E27FC236}">
                  <a16:creationId xmlns:a16="http://schemas.microsoft.com/office/drawing/2014/main" id="{89DB3781-CC9F-464B-95D8-C54185988ABF}"/>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1331526C-A6D8-9144-A0F9-CAA7CEE6A0A0}"/>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D93CCBC7-FC4F-A246-A351-48334EFD398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DC5FE5B4-57D0-6449-BE7F-DFB75C468B4B}"/>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14FD3B7-2D82-2040-B223-6333F0CCAB0C}"/>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27E1D1D-B243-D244-9212-965E06F31C7D}"/>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3D9A55E-E367-8D42-83A8-4F6428A0F1F7}"/>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BDA26E38-C81A-8C44-9BDA-3B559594AA0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9A4E0900-5079-BF4A-998C-A3ED21874E59}"/>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3203C027-CFD9-014D-975F-BD1A8266DB28}"/>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8B6B507-C904-BB42-BA73-DEC4A824B89E}"/>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4EFF7B8A-2BFD-074F-B6B0-793391964A1E}"/>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C66E7498-20C0-1340-96BD-AC598DAE07CD}"/>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C524C07D-A034-304F-892C-DC7BCA4FE7D4}"/>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E01E7489-EE27-3C43-888B-CE8A5C1FA3FD}"/>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B4D22A72-181A-774E-8F82-11594E8A7765}"/>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E5F8FA39-E13C-654A-B1C7-B1B71C506F0F}"/>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5149BCF4-601C-2A43-8E92-00334F84B513}"/>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64078DA7-AA45-394A-8ABB-828FDC81E9F7}"/>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5AF6CACB-D53A-8943-8BF2-701239107E47}"/>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984FB1BA-D4B5-BD4A-BB6F-0F9BF2EED498}"/>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25356E99-D293-7446-A5B1-3AE2B5137F55}"/>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26B653B5-E9DE-A349-A974-9C09FC292F3C}"/>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04267761-979A-874E-BFB1-AA484E70219C}"/>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13C551A5-F514-8645-B439-5158460ADBFF}"/>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B00EBE61-DECD-5A4B-BDEC-37A174FD2096}"/>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B9E7558-72C9-414D-8D97-D718B208D44C}"/>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44" name="Group 43">
            <a:extLst>
              <a:ext uri="{FF2B5EF4-FFF2-40B4-BE49-F238E27FC236}">
                <a16:creationId xmlns:a16="http://schemas.microsoft.com/office/drawing/2014/main" id="{4A0725C3-8184-8040-A935-E49EF76636EB}"/>
              </a:ext>
            </a:extLst>
          </p:cNvPr>
          <p:cNvGrpSpPr/>
          <p:nvPr/>
        </p:nvGrpSpPr>
        <p:grpSpPr>
          <a:xfrm rot="10800000">
            <a:off x="755083" y="4625926"/>
            <a:ext cx="4576572" cy="228600"/>
            <a:chOff x="909828" y="5486400"/>
            <a:chExt cx="4576572" cy="228600"/>
          </a:xfrm>
        </p:grpSpPr>
        <p:cxnSp>
          <p:nvCxnSpPr>
            <p:cNvPr id="45" name="Straight Connector 44">
              <a:extLst>
                <a:ext uri="{FF2B5EF4-FFF2-40B4-BE49-F238E27FC236}">
                  <a16:creationId xmlns:a16="http://schemas.microsoft.com/office/drawing/2014/main" id="{4815C51F-AF18-DC4C-9E0A-7693B390AB46}"/>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AF831753-D618-B84E-B25C-6C1ADE717D72}"/>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D3404E6F-B4AC-D24F-8EFF-46A1EABB9F4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39AB28DB-B3E1-564E-888B-230984FEE91F}"/>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A7A96777-30CF-154B-8F5D-A246A321EE95}"/>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61B3D658-5C54-374E-AFD0-DEE5039AAC59}"/>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4B9E989C-CE37-1148-B3C2-1FF9A0492603}"/>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C169AAF5-C842-284B-B158-741F2639415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D314EE94-07B8-2045-8F28-BAA25018A458}"/>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5A55BFD1-F98C-2D4E-AAE4-8E0E3D3020AE}"/>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8C31E4B4-D1DC-B541-923A-FA879F2F12B3}"/>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A1DCF62A-90E1-2247-927F-E7C9E2A75ADA}"/>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A54CC2E2-72FD-4C41-BAC2-10EA771CBC5A}"/>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99172A89-8911-884F-992C-6FFC95FC9DE8}"/>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4E6671A0-BFB4-DF43-BAEB-82313E545497}"/>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072157B2-0DE2-3643-8ADC-0AD5AF6A893C}"/>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AACD1D18-B7DC-B049-8D73-AFE0D0EF26FD}"/>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D8E2A3B8-B944-7F44-8318-CDCD0B23AEF6}"/>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2732A756-1555-A146-B8C3-9F2002BE30DB}"/>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D53D9D44-C40F-364A-AE2C-435E2628875E}"/>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5" name="Straight Connector 64">
              <a:extLst>
                <a:ext uri="{FF2B5EF4-FFF2-40B4-BE49-F238E27FC236}">
                  <a16:creationId xmlns:a16="http://schemas.microsoft.com/office/drawing/2014/main" id="{09ABA6C5-3825-CA4E-8F78-52BFF0AB0DE6}"/>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6" name="Straight Connector 65">
              <a:extLst>
                <a:ext uri="{FF2B5EF4-FFF2-40B4-BE49-F238E27FC236}">
                  <a16:creationId xmlns:a16="http://schemas.microsoft.com/office/drawing/2014/main" id="{61499D23-00B6-0642-869E-77C86831C6CB}"/>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id="{D6EC7419-4150-DF48-9337-5D8AAD17AF12}"/>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0B7B2FC9-0A2B-9A4C-8F89-0EE27958763A}"/>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0FC80C75-C0BC-3047-B76F-A1A53C701592}"/>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id="{135FB526-2DB9-BA47-8B69-E4F8E2F0211F}"/>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975E6DC-5A65-7E44-B438-6DD1F9D9DCE1}"/>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73" name="Straight Connector 72">
            <a:extLst>
              <a:ext uri="{FF2B5EF4-FFF2-40B4-BE49-F238E27FC236}">
                <a16:creationId xmlns:a16="http://schemas.microsoft.com/office/drawing/2014/main" id="{4FACF5FC-0E06-B243-8159-6B13DFE048F9}"/>
              </a:ext>
            </a:extLst>
          </p:cNvPr>
          <p:cNvCxnSpPr>
            <a:cxnSpLocks/>
          </p:cNvCxnSpPr>
          <p:nvPr/>
        </p:nvCxnSpPr>
        <p:spPr>
          <a:xfrm flipH="1">
            <a:off x="853555" y="0"/>
            <a:ext cx="4459"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5CB4A24-0B53-2340-BB63-0FE97A9102BC}"/>
              </a:ext>
            </a:extLst>
          </p:cNvPr>
          <p:cNvCxnSpPr>
            <a:cxnSpLocks/>
          </p:cNvCxnSpPr>
          <p:nvPr/>
        </p:nvCxnSpPr>
        <p:spPr>
          <a:xfrm>
            <a:off x="1037140" y="0"/>
            <a:ext cx="0" cy="650103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8FE8537-F0B1-D749-A9DF-E847A996FE41}"/>
              </a:ext>
            </a:extLst>
          </p:cNvPr>
          <p:cNvCxnSpPr>
            <a:cxnSpLocks/>
          </p:cNvCxnSpPr>
          <p:nvPr/>
        </p:nvCxnSpPr>
        <p:spPr>
          <a:xfrm flipH="1">
            <a:off x="1216970" y="0"/>
            <a:ext cx="4459"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EA0D5C2-E7D2-0440-873E-A1883DA82C63}"/>
              </a:ext>
            </a:extLst>
          </p:cNvPr>
          <p:cNvCxnSpPr>
            <a:cxnSpLocks/>
          </p:cNvCxnSpPr>
          <p:nvPr/>
        </p:nvCxnSpPr>
        <p:spPr>
          <a:xfrm>
            <a:off x="1400555" y="0"/>
            <a:ext cx="0" cy="649868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CCAFA76-D680-AF49-ABFE-B8065AD2926E}"/>
              </a:ext>
            </a:extLst>
          </p:cNvPr>
          <p:cNvCxnSpPr>
            <a:cxnSpLocks/>
          </p:cNvCxnSpPr>
          <p:nvPr/>
        </p:nvCxnSpPr>
        <p:spPr>
          <a:xfrm>
            <a:off x="1592224" y="0"/>
            <a:ext cx="0" cy="650162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1AE7BE4-365D-9A42-847C-465C949846A4}"/>
              </a:ext>
            </a:extLst>
          </p:cNvPr>
          <p:cNvCxnSpPr>
            <a:cxnSpLocks/>
          </p:cNvCxnSpPr>
          <p:nvPr/>
        </p:nvCxnSpPr>
        <p:spPr>
          <a:xfrm flipH="1">
            <a:off x="1775809" y="0"/>
            <a:ext cx="11022" cy="65033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888934B-98A9-6846-994D-080A9846259B}"/>
              </a:ext>
            </a:extLst>
          </p:cNvPr>
          <p:cNvCxnSpPr>
            <a:cxnSpLocks/>
          </p:cNvCxnSpPr>
          <p:nvPr/>
        </p:nvCxnSpPr>
        <p:spPr>
          <a:xfrm>
            <a:off x="1955639" y="0"/>
            <a:ext cx="0"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E388824-D04D-4F4B-98CC-166D8FD81DDD}"/>
              </a:ext>
            </a:extLst>
          </p:cNvPr>
          <p:cNvCxnSpPr>
            <a:cxnSpLocks/>
          </p:cNvCxnSpPr>
          <p:nvPr/>
        </p:nvCxnSpPr>
        <p:spPr>
          <a:xfrm flipH="1">
            <a:off x="2139224" y="0"/>
            <a:ext cx="9028" cy="650103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50929B8-1812-944E-8206-E1BA2D546600}"/>
              </a:ext>
            </a:extLst>
          </p:cNvPr>
          <p:cNvCxnSpPr>
            <a:cxnSpLocks/>
          </p:cNvCxnSpPr>
          <p:nvPr/>
        </p:nvCxnSpPr>
        <p:spPr>
          <a:xfrm>
            <a:off x="2311085"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1607195-AE9C-9F4F-AAEA-5037B968D026}"/>
              </a:ext>
            </a:extLst>
          </p:cNvPr>
          <p:cNvCxnSpPr>
            <a:cxnSpLocks/>
          </p:cNvCxnSpPr>
          <p:nvPr/>
        </p:nvCxnSpPr>
        <p:spPr>
          <a:xfrm>
            <a:off x="2494670"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F5CC3B7-2F98-5F45-A9CE-149D919F2079}"/>
              </a:ext>
            </a:extLst>
          </p:cNvPr>
          <p:cNvCxnSpPr>
            <a:cxnSpLocks/>
          </p:cNvCxnSpPr>
          <p:nvPr/>
        </p:nvCxnSpPr>
        <p:spPr>
          <a:xfrm>
            <a:off x="2674500" y="0"/>
            <a:ext cx="0"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981B12-E1BC-6C42-8B94-E48B24C2672E}"/>
              </a:ext>
            </a:extLst>
          </p:cNvPr>
          <p:cNvCxnSpPr>
            <a:cxnSpLocks/>
          </p:cNvCxnSpPr>
          <p:nvPr/>
        </p:nvCxnSpPr>
        <p:spPr>
          <a:xfrm>
            <a:off x="2858085"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D47BDA47-8104-004A-9F15-F8DE59B4CC15}"/>
              </a:ext>
            </a:extLst>
          </p:cNvPr>
          <p:cNvCxnSpPr>
            <a:cxnSpLocks/>
          </p:cNvCxnSpPr>
          <p:nvPr/>
        </p:nvCxnSpPr>
        <p:spPr>
          <a:xfrm flipH="1">
            <a:off x="3049754" y="0"/>
            <a:ext cx="824" cy="649752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D368C8E-A999-3D4D-83DA-C0A34204F9E7}"/>
              </a:ext>
            </a:extLst>
          </p:cNvPr>
          <p:cNvCxnSpPr>
            <a:cxnSpLocks/>
          </p:cNvCxnSpPr>
          <p:nvPr/>
        </p:nvCxnSpPr>
        <p:spPr>
          <a:xfrm>
            <a:off x="3233339" y="0"/>
            <a:ext cx="0" cy="649928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0D3F84A3-B01E-1343-8362-91C5D56717C8}"/>
              </a:ext>
            </a:extLst>
          </p:cNvPr>
          <p:cNvCxnSpPr>
            <a:cxnSpLocks/>
          </p:cNvCxnSpPr>
          <p:nvPr/>
        </p:nvCxnSpPr>
        <p:spPr>
          <a:xfrm>
            <a:off x="3413169"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257D069A-03CE-C64C-A289-50B32A07219D}"/>
              </a:ext>
            </a:extLst>
          </p:cNvPr>
          <p:cNvCxnSpPr>
            <a:cxnSpLocks/>
          </p:cNvCxnSpPr>
          <p:nvPr/>
        </p:nvCxnSpPr>
        <p:spPr>
          <a:xfrm>
            <a:off x="3596754"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7A7E915-4A73-FC47-8500-94F12AE0982F}"/>
              </a:ext>
            </a:extLst>
          </p:cNvPr>
          <p:cNvCxnSpPr>
            <a:cxnSpLocks/>
          </p:cNvCxnSpPr>
          <p:nvPr/>
        </p:nvCxnSpPr>
        <p:spPr>
          <a:xfrm flipH="1">
            <a:off x="3791359" y="0"/>
            <a:ext cx="4804"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066BF89-5570-BD48-8C87-1FD261EBB677}"/>
              </a:ext>
            </a:extLst>
          </p:cNvPr>
          <p:cNvCxnSpPr>
            <a:cxnSpLocks/>
          </p:cNvCxnSpPr>
          <p:nvPr/>
        </p:nvCxnSpPr>
        <p:spPr>
          <a:xfrm>
            <a:off x="3974944"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30E442B-1787-D34C-B046-4FCDC8C41251}"/>
              </a:ext>
            </a:extLst>
          </p:cNvPr>
          <p:cNvCxnSpPr>
            <a:cxnSpLocks/>
          </p:cNvCxnSpPr>
          <p:nvPr/>
        </p:nvCxnSpPr>
        <p:spPr>
          <a:xfrm>
            <a:off x="4154774" y="0"/>
            <a:ext cx="0" cy="649048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AF0CDD2-B88C-E84D-A718-9C1FAFA3707F}"/>
              </a:ext>
            </a:extLst>
          </p:cNvPr>
          <p:cNvCxnSpPr>
            <a:cxnSpLocks/>
          </p:cNvCxnSpPr>
          <p:nvPr/>
        </p:nvCxnSpPr>
        <p:spPr>
          <a:xfrm>
            <a:off x="4338359" y="0"/>
            <a:ext cx="0" cy="649223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401C0A9E-45E5-894E-B8AD-AD9F27D02550}"/>
              </a:ext>
            </a:extLst>
          </p:cNvPr>
          <p:cNvCxnSpPr>
            <a:cxnSpLocks/>
          </p:cNvCxnSpPr>
          <p:nvPr/>
        </p:nvCxnSpPr>
        <p:spPr>
          <a:xfrm>
            <a:off x="4530028" y="0"/>
            <a:ext cx="0" cy="64951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105521D-D376-FC41-97B9-0441879B1EA9}"/>
              </a:ext>
            </a:extLst>
          </p:cNvPr>
          <p:cNvCxnSpPr>
            <a:cxnSpLocks/>
          </p:cNvCxnSpPr>
          <p:nvPr/>
        </p:nvCxnSpPr>
        <p:spPr>
          <a:xfrm>
            <a:off x="4713613" y="0"/>
            <a:ext cx="0" cy="649693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4E28EFE-226F-464A-960A-687788DC7575}"/>
              </a:ext>
            </a:extLst>
          </p:cNvPr>
          <p:cNvCxnSpPr>
            <a:cxnSpLocks/>
          </p:cNvCxnSpPr>
          <p:nvPr/>
        </p:nvCxnSpPr>
        <p:spPr>
          <a:xfrm>
            <a:off x="4893443" y="0"/>
            <a:ext cx="0" cy="64928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5143C58-3867-E946-9497-68B34AA1C290}"/>
              </a:ext>
            </a:extLst>
          </p:cNvPr>
          <p:cNvCxnSpPr>
            <a:cxnSpLocks/>
          </p:cNvCxnSpPr>
          <p:nvPr/>
        </p:nvCxnSpPr>
        <p:spPr>
          <a:xfrm>
            <a:off x="5077028" y="0"/>
            <a:ext cx="0" cy="649458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094CA156-BA1E-D444-B529-33B50EDDD2D6}"/>
              </a:ext>
            </a:extLst>
          </p:cNvPr>
          <p:cNvCxnSpPr>
            <a:cxnSpLocks/>
          </p:cNvCxnSpPr>
          <p:nvPr/>
        </p:nvCxnSpPr>
        <p:spPr>
          <a:xfrm>
            <a:off x="5248889" y="0"/>
            <a:ext cx="0" cy="648872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655A55A-CC76-404C-B0E5-53661C80BAC7}"/>
              </a:ext>
            </a:extLst>
          </p:cNvPr>
          <p:cNvCxnSpPr>
            <a:cxnSpLocks/>
          </p:cNvCxnSpPr>
          <p:nvPr/>
        </p:nvCxnSpPr>
        <p:spPr>
          <a:xfrm flipH="1">
            <a:off x="1033272" y="0"/>
            <a:ext cx="688746" cy="648520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1FA3F9E-5F91-834A-9EC7-CB849B46BDDC}"/>
              </a:ext>
            </a:extLst>
          </p:cNvPr>
          <p:cNvCxnSpPr>
            <a:cxnSpLocks/>
          </p:cNvCxnSpPr>
          <p:nvPr/>
        </p:nvCxnSpPr>
        <p:spPr>
          <a:xfrm flipH="1">
            <a:off x="850392" y="0"/>
            <a:ext cx="686823" cy="648286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1C849C6-3F44-CB47-A806-835404A876EC}"/>
              </a:ext>
            </a:extLst>
          </p:cNvPr>
          <p:cNvCxnSpPr>
            <a:cxnSpLocks/>
          </p:cNvCxnSpPr>
          <p:nvPr/>
        </p:nvCxnSpPr>
        <p:spPr>
          <a:xfrm flipH="1">
            <a:off x="1399032" y="0"/>
            <a:ext cx="690210" cy="648286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F9489C7-D72E-6649-9269-F0F3B824B4E7}"/>
              </a:ext>
            </a:extLst>
          </p:cNvPr>
          <p:cNvCxnSpPr>
            <a:cxnSpLocks/>
          </p:cNvCxnSpPr>
          <p:nvPr/>
        </p:nvCxnSpPr>
        <p:spPr>
          <a:xfrm flipH="1">
            <a:off x="1581912" y="0"/>
            <a:ext cx="690214" cy="648286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25691D42-6202-9442-8672-0C2274E11B32}"/>
              </a:ext>
            </a:extLst>
          </p:cNvPr>
          <p:cNvCxnSpPr>
            <a:cxnSpLocks/>
          </p:cNvCxnSpPr>
          <p:nvPr/>
        </p:nvCxnSpPr>
        <p:spPr>
          <a:xfrm flipH="1">
            <a:off x="1764792" y="0"/>
            <a:ext cx="685800" cy="6496929"/>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3778161-2CBC-E54C-952C-D53AB76247D5}"/>
              </a:ext>
            </a:extLst>
          </p:cNvPr>
          <p:cNvCxnSpPr>
            <a:cxnSpLocks/>
          </p:cNvCxnSpPr>
          <p:nvPr/>
        </p:nvCxnSpPr>
        <p:spPr>
          <a:xfrm flipH="1">
            <a:off x="1947672" y="0"/>
            <a:ext cx="688481" cy="6468793"/>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DA0A491-C7E9-1543-AD82-75E293C0CBF8}"/>
              </a:ext>
            </a:extLst>
          </p:cNvPr>
          <p:cNvCxnSpPr>
            <a:cxnSpLocks/>
          </p:cNvCxnSpPr>
          <p:nvPr/>
        </p:nvCxnSpPr>
        <p:spPr>
          <a:xfrm flipH="1">
            <a:off x="2313432" y="0"/>
            <a:ext cx="685800" cy="64547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8AAE910-D2B6-2649-9DAB-BAA3600CE17A}"/>
              </a:ext>
            </a:extLst>
          </p:cNvPr>
          <p:cNvCxnSpPr>
            <a:cxnSpLocks/>
          </p:cNvCxnSpPr>
          <p:nvPr/>
        </p:nvCxnSpPr>
        <p:spPr>
          <a:xfrm flipH="1">
            <a:off x="1216152" y="0"/>
            <a:ext cx="686108" cy="649692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9F5DB44-827C-BD4A-9B46-B4B043E25E38}"/>
              </a:ext>
            </a:extLst>
          </p:cNvPr>
          <p:cNvCxnSpPr>
            <a:cxnSpLocks/>
          </p:cNvCxnSpPr>
          <p:nvPr/>
        </p:nvCxnSpPr>
        <p:spPr>
          <a:xfrm flipH="1">
            <a:off x="2130552" y="0"/>
            <a:ext cx="665596" cy="65309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AFCA274-AD99-A34C-A5E7-39794B57ADD5}"/>
              </a:ext>
            </a:extLst>
          </p:cNvPr>
          <p:cNvCxnSpPr>
            <a:cxnSpLocks/>
          </p:cNvCxnSpPr>
          <p:nvPr/>
        </p:nvCxnSpPr>
        <p:spPr>
          <a:xfrm flipH="1">
            <a:off x="2679192" y="0"/>
            <a:ext cx="644653" cy="652271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99111DFC-9E70-464F-8E2B-3A2B6079F0E1}"/>
              </a:ext>
            </a:extLst>
          </p:cNvPr>
          <p:cNvCxnSpPr>
            <a:cxnSpLocks/>
          </p:cNvCxnSpPr>
          <p:nvPr/>
        </p:nvCxnSpPr>
        <p:spPr>
          <a:xfrm flipH="1">
            <a:off x="3044952" y="0"/>
            <a:ext cx="685800" cy="653678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5415A8B-BD5B-3343-A252-897ABCA2342E}"/>
              </a:ext>
            </a:extLst>
          </p:cNvPr>
          <p:cNvCxnSpPr>
            <a:cxnSpLocks/>
          </p:cNvCxnSpPr>
          <p:nvPr/>
        </p:nvCxnSpPr>
        <p:spPr>
          <a:xfrm flipH="1">
            <a:off x="3410711" y="0"/>
            <a:ext cx="685800" cy="650865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CD7C05F6-430F-EA4F-B883-EA4429B3B406}"/>
              </a:ext>
            </a:extLst>
          </p:cNvPr>
          <p:cNvCxnSpPr>
            <a:cxnSpLocks/>
          </p:cNvCxnSpPr>
          <p:nvPr/>
        </p:nvCxnSpPr>
        <p:spPr>
          <a:xfrm flipH="1">
            <a:off x="2862072" y="0"/>
            <a:ext cx="685800" cy="652271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63A295FF-5B3C-6C4D-BBD0-D1CB48202BB3}"/>
              </a:ext>
            </a:extLst>
          </p:cNvPr>
          <p:cNvCxnSpPr>
            <a:cxnSpLocks/>
          </p:cNvCxnSpPr>
          <p:nvPr/>
        </p:nvCxnSpPr>
        <p:spPr>
          <a:xfrm flipH="1">
            <a:off x="3593592" y="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02546216-BF48-B940-B03B-5214137498FC}"/>
              </a:ext>
            </a:extLst>
          </p:cNvPr>
          <p:cNvCxnSpPr>
            <a:cxnSpLocks/>
          </p:cNvCxnSpPr>
          <p:nvPr/>
        </p:nvCxnSpPr>
        <p:spPr>
          <a:xfrm flipH="1">
            <a:off x="2493968" y="39856"/>
            <a:ext cx="685800" cy="6454726"/>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0083956F-C4F8-2044-9543-A356040DC019}"/>
              </a:ext>
            </a:extLst>
          </p:cNvPr>
          <p:cNvCxnSpPr>
            <a:cxnSpLocks/>
          </p:cNvCxnSpPr>
          <p:nvPr/>
        </p:nvCxnSpPr>
        <p:spPr>
          <a:xfrm flipH="1">
            <a:off x="3239555" y="1172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E3159779-7AC3-1F42-B635-D2BBE963D392}"/>
              </a:ext>
            </a:extLst>
          </p:cNvPr>
          <p:cNvCxnSpPr>
            <a:cxnSpLocks/>
          </p:cNvCxnSpPr>
          <p:nvPr/>
        </p:nvCxnSpPr>
        <p:spPr>
          <a:xfrm flipH="1">
            <a:off x="3776472" y="1172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F4E1D79E-06F7-3A40-B3B2-D8AC9F6CDC40}"/>
              </a:ext>
            </a:extLst>
          </p:cNvPr>
          <p:cNvCxnSpPr>
            <a:cxnSpLocks/>
          </p:cNvCxnSpPr>
          <p:nvPr/>
        </p:nvCxnSpPr>
        <p:spPr>
          <a:xfrm flipH="1">
            <a:off x="3959352" y="11721"/>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29938D89-2BA2-0C4C-B1B8-547ED5896427}"/>
              </a:ext>
            </a:extLst>
          </p:cNvPr>
          <p:cNvCxnSpPr>
            <a:cxnSpLocks/>
          </p:cNvCxnSpPr>
          <p:nvPr/>
        </p:nvCxnSpPr>
        <p:spPr>
          <a:xfrm flipH="1">
            <a:off x="4142232" y="11722"/>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82293F81-4E2E-4F42-B6D3-AFE57BB7A64D}"/>
              </a:ext>
            </a:extLst>
          </p:cNvPr>
          <p:cNvCxnSpPr>
            <a:cxnSpLocks/>
          </p:cNvCxnSpPr>
          <p:nvPr/>
        </p:nvCxnSpPr>
        <p:spPr>
          <a:xfrm flipH="1">
            <a:off x="4325112" y="27432"/>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5FB06ACB-3654-ED4C-8FC5-2151196A7898}"/>
              </a:ext>
            </a:extLst>
          </p:cNvPr>
          <p:cNvCxnSpPr>
            <a:cxnSpLocks/>
          </p:cNvCxnSpPr>
          <p:nvPr/>
        </p:nvCxnSpPr>
        <p:spPr>
          <a:xfrm flipH="1">
            <a:off x="4507992" y="-2345"/>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FABD65D7-1C30-B542-A3B4-A1DEA5B3B312}"/>
              </a:ext>
            </a:extLst>
          </p:cNvPr>
          <p:cNvCxnSpPr>
            <a:cxnSpLocks/>
          </p:cNvCxnSpPr>
          <p:nvPr/>
        </p:nvCxnSpPr>
        <p:spPr>
          <a:xfrm flipH="1">
            <a:off x="4690872" y="2579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AAC5B3C9-1430-9944-98E9-D62100593AB6}"/>
              </a:ext>
            </a:extLst>
          </p:cNvPr>
          <p:cNvCxnSpPr>
            <a:cxnSpLocks/>
          </p:cNvCxnSpPr>
          <p:nvPr/>
        </p:nvCxnSpPr>
        <p:spPr>
          <a:xfrm flipH="1">
            <a:off x="4873752" y="11722"/>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140B0B21-C778-DA41-9B39-FBCF64FCEDC1}"/>
              </a:ext>
            </a:extLst>
          </p:cNvPr>
          <p:cNvCxnSpPr>
            <a:cxnSpLocks/>
          </p:cNvCxnSpPr>
          <p:nvPr/>
        </p:nvCxnSpPr>
        <p:spPr>
          <a:xfrm flipH="1">
            <a:off x="5056632" y="25790"/>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A7A805DF-D4D8-3546-8B24-F7128A32B26B}"/>
              </a:ext>
            </a:extLst>
          </p:cNvPr>
          <p:cNvCxnSpPr>
            <a:cxnSpLocks/>
          </p:cNvCxnSpPr>
          <p:nvPr/>
        </p:nvCxnSpPr>
        <p:spPr>
          <a:xfrm flipH="1">
            <a:off x="5239512" y="11723"/>
            <a:ext cx="685800" cy="6494582"/>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26" name="Rectangle 225">
            <a:extLst>
              <a:ext uri="{FF2B5EF4-FFF2-40B4-BE49-F238E27FC236}">
                <a16:creationId xmlns:a16="http://schemas.microsoft.com/office/drawing/2014/main" id="{67CEBCF3-3F36-A34F-864C-445C87FBECB5}"/>
              </a:ext>
            </a:extLst>
          </p:cNvPr>
          <p:cNvSpPr/>
          <p:nvPr/>
        </p:nvSpPr>
        <p:spPr>
          <a:xfrm>
            <a:off x="6096000" y="0"/>
            <a:ext cx="6096000" cy="923330"/>
          </a:xfrm>
          <a:prstGeom prst="rect">
            <a:avLst/>
          </a:prstGeom>
        </p:spPr>
        <p:txBody>
          <a:bodyPr>
            <a:spAutoFit/>
          </a:bodyPr>
          <a:lstStyle/>
          <a:p>
            <a:r>
              <a:rPr lang="en-US" dirty="0">
                <a:latin typeface="Calibri" panose="020F0502020204030204" pitchFamily="34" charset="0"/>
              </a:rPr>
              <a:t>This process of shifting the mapped detector bins is continued to create a fan of angles that  has sufficient angular coverage to span to the pyramid.</a:t>
            </a:r>
            <a:endParaRPr lang="en-US" dirty="0">
              <a:effectLst/>
            </a:endParaRPr>
          </a:p>
        </p:txBody>
      </p:sp>
      <p:grpSp>
        <p:nvGrpSpPr>
          <p:cNvPr id="109" name="Group 108">
            <a:extLst>
              <a:ext uri="{FF2B5EF4-FFF2-40B4-BE49-F238E27FC236}">
                <a16:creationId xmlns:a16="http://schemas.microsoft.com/office/drawing/2014/main" id="{60D6C278-F7F7-484A-999E-CEBE3ADB9410}"/>
              </a:ext>
            </a:extLst>
          </p:cNvPr>
          <p:cNvGrpSpPr/>
          <p:nvPr/>
        </p:nvGrpSpPr>
        <p:grpSpPr>
          <a:xfrm>
            <a:off x="6522953" y="6226126"/>
            <a:ext cx="4576572" cy="228600"/>
            <a:chOff x="909828" y="5486400"/>
            <a:chExt cx="4576572" cy="228600"/>
          </a:xfrm>
        </p:grpSpPr>
        <p:cxnSp>
          <p:nvCxnSpPr>
            <p:cNvPr id="110" name="Straight Connector 109">
              <a:extLst>
                <a:ext uri="{FF2B5EF4-FFF2-40B4-BE49-F238E27FC236}">
                  <a16:creationId xmlns:a16="http://schemas.microsoft.com/office/drawing/2014/main" id="{9A44CB29-DC44-724B-8CB3-A28EDA6435DB}"/>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1" name="Straight Connector 110">
              <a:extLst>
                <a:ext uri="{FF2B5EF4-FFF2-40B4-BE49-F238E27FC236}">
                  <a16:creationId xmlns:a16="http://schemas.microsoft.com/office/drawing/2014/main" id="{172EC324-EA97-D744-8FB2-01AAA49686E7}"/>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7B3E3A59-5217-F149-99F7-736E19E3DB46}"/>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3" name="Straight Connector 112">
              <a:extLst>
                <a:ext uri="{FF2B5EF4-FFF2-40B4-BE49-F238E27FC236}">
                  <a16:creationId xmlns:a16="http://schemas.microsoft.com/office/drawing/2014/main" id="{DBF7632D-ED5E-5C42-A2D3-31C56CA560F1}"/>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A70BEE74-8941-9D47-8DBF-FB60829B00B3}"/>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5" name="Straight Connector 114">
              <a:extLst>
                <a:ext uri="{FF2B5EF4-FFF2-40B4-BE49-F238E27FC236}">
                  <a16:creationId xmlns:a16="http://schemas.microsoft.com/office/drawing/2014/main" id="{2BAD106A-0E0A-AB44-8ECD-773E738632FB}"/>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7" name="Straight Connector 116">
              <a:extLst>
                <a:ext uri="{FF2B5EF4-FFF2-40B4-BE49-F238E27FC236}">
                  <a16:creationId xmlns:a16="http://schemas.microsoft.com/office/drawing/2014/main" id="{088A23C0-015E-F649-B2CD-31485CE93B1B}"/>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9" name="Straight Connector 118">
              <a:extLst>
                <a:ext uri="{FF2B5EF4-FFF2-40B4-BE49-F238E27FC236}">
                  <a16:creationId xmlns:a16="http://schemas.microsoft.com/office/drawing/2014/main" id="{37B95FBC-2113-3543-A1C2-0202EB436295}"/>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1" name="Straight Connector 120">
              <a:extLst>
                <a:ext uri="{FF2B5EF4-FFF2-40B4-BE49-F238E27FC236}">
                  <a16:creationId xmlns:a16="http://schemas.microsoft.com/office/drawing/2014/main" id="{F8DE99E3-8D01-C245-B9F8-70217BA66F3C}"/>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3" name="Straight Connector 122">
              <a:extLst>
                <a:ext uri="{FF2B5EF4-FFF2-40B4-BE49-F238E27FC236}">
                  <a16:creationId xmlns:a16="http://schemas.microsoft.com/office/drawing/2014/main" id="{6C75F66C-77AB-4F4C-A94A-638CC9C782D0}"/>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5" name="Straight Connector 124">
              <a:extLst>
                <a:ext uri="{FF2B5EF4-FFF2-40B4-BE49-F238E27FC236}">
                  <a16:creationId xmlns:a16="http://schemas.microsoft.com/office/drawing/2014/main" id="{A08CD808-E1F6-5A4F-892E-E04E1D4A5C53}"/>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6" name="Straight Connector 125">
              <a:extLst>
                <a:ext uri="{FF2B5EF4-FFF2-40B4-BE49-F238E27FC236}">
                  <a16:creationId xmlns:a16="http://schemas.microsoft.com/office/drawing/2014/main" id="{D3E59744-5E4E-5B4A-A057-243B34FFEF76}"/>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7" name="Straight Connector 126">
              <a:extLst>
                <a:ext uri="{FF2B5EF4-FFF2-40B4-BE49-F238E27FC236}">
                  <a16:creationId xmlns:a16="http://schemas.microsoft.com/office/drawing/2014/main" id="{1E3668EF-F066-AA4F-B49F-827F02E347F9}"/>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9" name="Straight Connector 128">
              <a:extLst>
                <a:ext uri="{FF2B5EF4-FFF2-40B4-BE49-F238E27FC236}">
                  <a16:creationId xmlns:a16="http://schemas.microsoft.com/office/drawing/2014/main" id="{E292A321-522B-014A-B45A-98068A10A6E2}"/>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0" name="Straight Connector 129">
              <a:extLst>
                <a:ext uri="{FF2B5EF4-FFF2-40B4-BE49-F238E27FC236}">
                  <a16:creationId xmlns:a16="http://schemas.microsoft.com/office/drawing/2014/main" id="{AF54127D-4483-8049-802F-75492D7C8AA7}"/>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1" name="Straight Connector 130">
              <a:extLst>
                <a:ext uri="{FF2B5EF4-FFF2-40B4-BE49-F238E27FC236}">
                  <a16:creationId xmlns:a16="http://schemas.microsoft.com/office/drawing/2014/main" id="{E1860F8C-EDEC-D246-B82E-B445F85D5DCD}"/>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3" name="Straight Connector 132">
              <a:extLst>
                <a:ext uri="{FF2B5EF4-FFF2-40B4-BE49-F238E27FC236}">
                  <a16:creationId xmlns:a16="http://schemas.microsoft.com/office/drawing/2014/main" id="{6A6738FD-848F-BC4E-8B90-72BB1A338388}"/>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4" name="Straight Connector 133">
              <a:extLst>
                <a:ext uri="{FF2B5EF4-FFF2-40B4-BE49-F238E27FC236}">
                  <a16:creationId xmlns:a16="http://schemas.microsoft.com/office/drawing/2014/main" id="{61FEDF3C-9F4A-624B-B335-E795706900E9}"/>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5" name="Straight Connector 134">
              <a:extLst>
                <a:ext uri="{FF2B5EF4-FFF2-40B4-BE49-F238E27FC236}">
                  <a16:creationId xmlns:a16="http://schemas.microsoft.com/office/drawing/2014/main" id="{6A920A74-19FE-1940-AE32-5729259BBF84}"/>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6" name="Straight Connector 135">
              <a:extLst>
                <a:ext uri="{FF2B5EF4-FFF2-40B4-BE49-F238E27FC236}">
                  <a16:creationId xmlns:a16="http://schemas.microsoft.com/office/drawing/2014/main" id="{C2664E95-A044-474E-9532-FB7D92048BD1}"/>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id="{8DBEC04D-2DC4-AA47-8824-B12F7B8B5286}"/>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8" name="Straight Connector 137">
              <a:extLst>
                <a:ext uri="{FF2B5EF4-FFF2-40B4-BE49-F238E27FC236}">
                  <a16:creationId xmlns:a16="http://schemas.microsoft.com/office/drawing/2014/main" id="{52A90496-0B32-B346-A0CF-37E1A17620D1}"/>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9" name="Straight Connector 138">
              <a:extLst>
                <a:ext uri="{FF2B5EF4-FFF2-40B4-BE49-F238E27FC236}">
                  <a16:creationId xmlns:a16="http://schemas.microsoft.com/office/drawing/2014/main" id="{409E0596-77D2-D64A-AABE-2CB283097454}"/>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0" name="Straight Connector 139">
              <a:extLst>
                <a:ext uri="{FF2B5EF4-FFF2-40B4-BE49-F238E27FC236}">
                  <a16:creationId xmlns:a16="http://schemas.microsoft.com/office/drawing/2014/main" id="{9E90BB01-2709-7A40-9CB5-CB4925BEC443}"/>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1" name="Straight Connector 140">
              <a:extLst>
                <a:ext uri="{FF2B5EF4-FFF2-40B4-BE49-F238E27FC236}">
                  <a16:creationId xmlns:a16="http://schemas.microsoft.com/office/drawing/2014/main" id="{FEE24CC7-9504-1E4C-B6F7-9E6DE42D2EC4}"/>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8" name="Straight Connector 147">
              <a:extLst>
                <a:ext uri="{FF2B5EF4-FFF2-40B4-BE49-F238E27FC236}">
                  <a16:creationId xmlns:a16="http://schemas.microsoft.com/office/drawing/2014/main" id="{70627533-9CCF-C546-87A7-C3D5F3C6BA3F}"/>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9" name="Straight Connector 148">
              <a:extLst>
                <a:ext uri="{FF2B5EF4-FFF2-40B4-BE49-F238E27FC236}">
                  <a16:creationId xmlns:a16="http://schemas.microsoft.com/office/drawing/2014/main" id="{E47E4876-7F10-224C-81E0-19BD20A71FA3}"/>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150" name="Group 149">
            <a:extLst>
              <a:ext uri="{FF2B5EF4-FFF2-40B4-BE49-F238E27FC236}">
                <a16:creationId xmlns:a16="http://schemas.microsoft.com/office/drawing/2014/main" id="{F611FD59-86C5-CA4A-8600-F708CFDEECE6}"/>
              </a:ext>
            </a:extLst>
          </p:cNvPr>
          <p:cNvGrpSpPr/>
          <p:nvPr/>
        </p:nvGrpSpPr>
        <p:grpSpPr>
          <a:xfrm rot="10800000">
            <a:off x="6522953" y="4577861"/>
            <a:ext cx="4576572" cy="228600"/>
            <a:chOff x="909828" y="5486400"/>
            <a:chExt cx="4576572" cy="228600"/>
          </a:xfrm>
        </p:grpSpPr>
        <p:cxnSp>
          <p:nvCxnSpPr>
            <p:cNvPr id="151" name="Straight Connector 150">
              <a:extLst>
                <a:ext uri="{FF2B5EF4-FFF2-40B4-BE49-F238E27FC236}">
                  <a16:creationId xmlns:a16="http://schemas.microsoft.com/office/drawing/2014/main" id="{072792DF-E105-A343-B98A-E7530D4119B2}"/>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2" name="Straight Connector 151">
              <a:extLst>
                <a:ext uri="{FF2B5EF4-FFF2-40B4-BE49-F238E27FC236}">
                  <a16:creationId xmlns:a16="http://schemas.microsoft.com/office/drawing/2014/main" id="{8F1BDEAA-23D1-DC44-87D4-BBFADB09972A}"/>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53" name="Straight Connector 152">
              <a:extLst>
                <a:ext uri="{FF2B5EF4-FFF2-40B4-BE49-F238E27FC236}">
                  <a16:creationId xmlns:a16="http://schemas.microsoft.com/office/drawing/2014/main" id="{9DDC137E-9E46-894F-8B8F-122BAE166523}"/>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4" name="Straight Connector 153">
              <a:extLst>
                <a:ext uri="{FF2B5EF4-FFF2-40B4-BE49-F238E27FC236}">
                  <a16:creationId xmlns:a16="http://schemas.microsoft.com/office/drawing/2014/main" id="{E3F84759-3358-7B48-8150-3C67C1555CD0}"/>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0D0A793A-4889-4448-9A93-D792ACA162AA}"/>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6" name="Straight Connector 155">
              <a:extLst>
                <a:ext uri="{FF2B5EF4-FFF2-40B4-BE49-F238E27FC236}">
                  <a16:creationId xmlns:a16="http://schemas.microsoft.com/office/drawing/2014/main" id="{90E53EC2-D577-A742-986A-D14ADC46DA8E}"/>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7" name="Straight Connector 156">
              <a:extLst>
                <a:ext uri="{FF2B5EF4-FFF2-40B4-BE49-F238E27FC236}">
                  <a16:creationId xmlns:a16="http://schemas.microsoft.com/office/drawing/2014/main" id="{08BF65B8-FA16-CD4D-8817-EE495DBF17F4}"/>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8" name="Straight Connector 157">
              <a:extLst>
                <a:ext uri="{FF2B5EF4-FFF2-40B4-BE49-F238E27FC236}">
                  <a16:creationId xmlns:a16="http://schemas.microsoft.com/office/drawing/2014/main" id="{9F415F86-B660-F54D-A375-F6C6CB0CAE4B}"/>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9" name="Straight Connector 158">
              <a:extLst>
                <a:ext uri="{FF2B5EF4-FFF2-40B4-BE49-F238E27FC236}">
                  <a16:creationId xmlns:a16="http://schemas.microsoft.com/office/drawing/2014/main" id="{451D1493-B3E1-9E48-AE56-12F1E705816F}"/>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0" name="Straight Connector 159">
              <a:extLst>
                <a:ext uri="{FF2B5EF4-FFF2-40B4-BE49-F238E27FC236}">
                  <a16:creationId xmlns:a16="http://schemas.microsoft.com/office/drawing/2014/main" id="{9CCEA371-91A2-DD48-A154-CCD664AAC6AB}"/>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1" name="Straight Connector 160">
              <a:extLst>
                <a:ext uri="{FF2B5EF4-FFF2-40B4-BE49-F238E27FC236}">
                  <a16:creationId xmlns:a16="http://schemas.microsoft.com/office/drawing/2014/main" id="{25F69DAF-49B8-C640-A71A-677BA666AB07}"/>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2" name="Straight Connector 161">
              <a:extLst>
                <a:ext uri="{FF2B5EF4-FFF2-40B4-BE49-F238E27FC236}">
                  <a16:creationId xmlns:a16="http://schemas.microsoft.com/office/drawing/2014/main" id="{DDEB815D-6730-0743-93C9-7047CAC289A4}"/>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3" name="Straight Connector 162">
              <a:extLst>
                <a:ext uri="{FF2B5EF4-FFF2-40B4-BE49-F238E27FC236}">
                  <a16:creationId xmlns:a16="http://schemas.microsoft.com/office/drawing/2014/main" id="{B588E01C-F602-3C4D-BF0A-B63B41F93A86}"/>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4" name="Straight Connector 163">
              <a:extLst>
                <a:ext uri="{FF2B5EF4-FFF2-40B4-BE49-F238E27FC236}">
                  <a16:creationId xmlns:a16="http://schemas.microsoft.com/office/drawing/2014/main" id="{344C562B-CEB7-2A4D-9CAD-06E78167815E}"/>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5" name="Straight Connector 164">
              <a:extLst>
                <a:ext uri="{FF2B5EF4-FFF2-40B4-BE49-F238E27FC236}">
                  <a16:creationId xmlns:a16="http://schemas.microsoft.com/office/drawing/2014/main" id="{1CF44FE1-9276-1F4D-9811-A9212DC41F8F}"/>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6" name="Straight Connector 165">
              <a:extLst>
                <a:ext uri="{FF2B5EF4-FFF2-40B4-BE49-F238E27FC236}">
                  <a16:creationId xmlns:a16="http://schemas.microsoft.com/office/drawing/2014/main" id="{B8AC6DC7-77FA-3744-AD4D-F2A4F219D6A2}"/>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7" name="Straight Connector 166">
              <a:extLst>
                <a:ext uri="{FF2B5EF4-FFF2-40B4-BE49-F238E27FC236}">
                  <a16:creationId xmlns:a16="http://schemas.microsoft.com/office/drawing/2014/main" id="{BBC0A7C5-FAEE-A344-A14F-2174F428D482}"/>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8" name="Straight Connector 167">
              <a:extLst>
                <a:ext uri="{FF2B5EF4-FFF2-40B4-BE49-F238E27FC236}">
                  <a16:creationId xmlns:a16="http://schemas.microsoft.com/office/drawing/2014/main" id="{EF5AD8A0-D574-9345-ABBF-D52DD1683B7F}"/>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9" name="Straight Connector 168">
              <a:extLst>
                <a:ext uri="{FF2B5EF4-FFF2-40B4-BE49-F238E27FC236}">
                  <a16:creationId xmlns:a16="http://schemas.microsoft.com/office/drawing/2014/main" id="{78145561-FC36-3E4A-AE33-79825229AAE2}"/>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0" name="Straight Connector 169">
              <a:extLst>
                <a:ext uri="{FF2B5EF4-FFF2-40B4-BE49-F238E27FC236}">
                  <a16:creationId xmlns:a16="http://schemas.microsoft.com/office/drawing/2014/main" id="{4D6E62BE-CD73-024B-9775-517EB4FBFC46}"/>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1" name="Straight Connector 170">
              <a:extLst>
                <a:ext uri="{FF2B5EF4-FFF2-40B4-BE49-F238E27FC236}">
                  <a16:creationId xmlns:a16="http://schemas.microsoft.com/office/drawing/2014/main" id="{866B82F2-80ED-AB4E-BF3B-BE53357C4865}"/>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2" name="Straight Connector 171">
              <a:extLst>
                <a:ext uri="{FF2B5EF4-FFF2-40B4-BE49-F238E27FC236}">
                  <a16:creationId xmlns:a16="http://schemas.microsoft.com/office/drawing/2014/main" id="{C4BB7E12-B584-F94E-A9F8-4DA737245F80}"/>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3" name="Straight Connector 172">
              <a:extLst>
                <a:ext uri="{FF2B5EF4-FFF2-40B4-BE49-F238E27FC236}">
                  <a16:creationId xmlns:a16="http://schemas.microsoft.com/office/drawing/2014/main" id="{F4687037-AA1A-5243-956A-8AB6412DA7B3}"/>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4" name="Straight Connector 173">
              <a:extLst>
                <a:ext uri="{FF2B5EF4-FFF2-40B4-BE49-F238E27FC236}">
                  <a16:creationId xmlns:a16="http://schemas.microsoft.com/office/drawing/2014/main" id="{7EF26EF7-EBB8-3F4B-B90B-C55222E8042B}"/>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5" name="Straight Connector 174">
              <a:extLst>
                <a:ext uri="{FF2B5EF4-FFF2-40B4-BE49-F238E27FC236}">
                  <a16:creationId xmlns:a16="http://schemas.microsoft.com/office/drawing/2014/main" id="{5A4FC7C1-A4AB-B045-9460-C0DB26C80476}"/>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6" name="Straight Connector 175">
              <a:extLst>
                <a:ext uri="{FF2B5EF4-FFF2-40B4-BE49-F238E27FC236}">
                  <a16:creationId xmlns:a16="http://schemas.microsoft.com/office/drawing/2014/main" id="{A2CA01A6-73F5-CF4D-8541-5744D38FBB90}"/>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7" name="Straight Connector 176">
              <a:extLst>
                <a:ext uri="{FF2B5EF4-FFF2-40B4-BE49-F238E27FC236}">
                  <a16:creationId xmlns:a16="http://schemas.microsoft.com/office/drawing/2014/main" id="{26DC45A7-5AD5-FC46-85AC-16783178743E}"/>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178" name="Straight Connector 177">
            <a:extLst>
              <a:ext uri="{FF2B5EF4-FFF2-40B4-BE49-F238E27FC236}">
                <a16:creationId xmlns:a16="http://schemas.microsoft.com/office/drawing/2014/main" id="{89F432BC-AB0E-9543-A2C5-AA2C2D6E9302}"/>
              </a:ext>
            </a:extLst>
          </p:cNvPr>
          <p:cNvCxnSpPr>
            <a:cxnSpLocks/>
          </p:cNvCxnSpPr>
          <p:nvPr/>
        </p:nvCxnSpPr>
        <p:spPr>
          <a:xfrm flipH="1">
            <a:off x="6619237" y="2702166"/>
            <a:ext cx="54558" cy="37525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D33681D7-C0A4-CB46-B1DD-480DB069A4D6}"/>
              </a:ext>
            </a:extLst>
          </p:cNvPr>
          <p:cNvCxnSpPr>
            <a:cxnSpLocks/>
          </p:cNvCxnSpPr>
          <p:nvPr/>
        </p:nvCxnSpPr>
        <p:spPr>
          <a:xfrm flipH="1">
            <a:off x="6605404" y="2702166"/>
            <a:ext cx="368419" cy="3751387"/>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7B1B832-5985-6D48-AF39-B245CE95C28C}"/>
              </a:ext>
            </a:extLst>
          </p:cNvPr>
          <p:cNvCxnSpPr>
            <a:cxnSpLocks/>
          </p:cNvCxnSpPr>
          <p:nvPr/>
        </p:nvCxnSpPr>
        <p:spPr>
          <a:xfrm flipH="1">
            <a:off x="6620255" y="2700993"/>
            <a:ext cx="688882" cy="377542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E318BFF6-5387-AD4C-B465-59566C4188C8}"/>
              </a:ext>
            </a:extLst>
          </p:cNvPr>
          <p:cNvCxnSpPr>
            <a:cxnSpLocks/>
          </p:cNvCxnSpPr>
          <p:nvPr/>
        </p:nvCxnSpPr>
        <p:spPr>
          <a:xfrm flipH="1">
            <a:off x="6619237" y="2699820"/>
            <a:ext cx="1112836" cy="3695706"/>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02EFF35C-37B5-8D47-AE2B-71392A2276F5}"/>
              </a:ext>
            </a:extLst>
          </p:cNvPr>
          <p:cNvCxnSpPr>
            <a:cxnSpLocks/>
          </p:cNvCxnSpPr>
          <p:nvPr/>
        </p:nvCxnSpPr>
        <p:spPr>
          <a:xfrm flipH="1">
            <a:off x="6646516" y="2698647"/>
            <a:ext cx="1463043" cy="3696879"/>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187" name="Rectangle 186">
            <a:extLst>
              <a:ext uri="{FF2B5EF4-FFF2-40B4-BE49-F238E27FC236}">
                <a16:creationId xmlns:a16="http://schemas.microsoft.com/office/drawing/2014/main" id="{0692CECF-D78E-6246-8CD1-973D476C824B}"/>
              </a:ext>
            </a:extLst>
          </p:cNvPr>
          <p:cNvSpPr/>
          <p:nvPr/>
        </p:nvSpPr>
        <p:spPr>
          <a:xfrm>
            <a:off x="8135820" y="3214460"/>
            <a:ext cx="3008375" cy="646331"/>
          </a:xfrm>
          <a:prstGeom prst="rect">
            <a:avLst/>
          </a:prstGeom>
        </p:spPr>
        <p:txBody>
          <a:bodyPr wrap="square">
            <a:spAutoFit/>
          </a:bodyPr>
          <a:lstStyle/>
          <a:p>
            <a:r>
              <a:rPr lang="en-US" dirty="0">
                <a:latin typeface="Calibri" panose="020F0502020204030204" pitchFamily="34" charset="0"/>
              </a:rPr>
              <a:t>Only rays for a single element are show here.</a:t>
            </a:r>
            <a:endParaRPr lang="en-US" dirty="0">
              <a:effectLst/>
            </a:endParaRPr>
          </a:p>
        </p:txBody>
      </p:sp>
    </p:spTree>
    <p:extLst>
      <p:ext uri="{BB962C8B-B14F-4D97-AF65-F5344CB8AC3E}">
        <p14:creationId xmlns:p14="http://schemas.microsoft.com/office/powerpoint/2010/main" val="282241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649BFAA-6F8F-094B-A01D-C41609FF1D0C}"/>
              </a:ext>
            </a:extLst>
          </p:cNvPr>
          <p:cNvGrpSpPr/>
          <p:nvPr/>
        </p:nvGrpSpPr>
        <p:grpSpPr>
          <a:xfrm>
            <a:off x="755083" y="6274191"/>
            <a:ext cx="4576572" cy="228600"/>
            <a:chOff x="909828" y="5486400"/>
            <a:chExt cx="4576572" cy="228600"/>
          </a:xfrm>
        </p:grpSpPr>
        <p:cxnSp>
          <p:nvCxnSpPr>
            <p:cNvPr id="5" name="Straight Connector 4">
              <a:extLst>
                <a:ext uri="{FF2B5EF4-FFF2-40B4-BE49-F238E27FC236}">
                  <a16:creationId xmlns:a16="http://schemas.microsoft.com/office/drawing/2014/main" id="{25C62158-76D3-FE44-BA14-FDEA82136333}"/>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4F271F6F-9EDD-4E4B-B965-596BB2625D63}"/>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F2D7660F-3BED-D64C-8FA8-9002E3BE7DDF}"/>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8EA1958B-354B-014B-B792-682E941758C3}"/>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DB306354-90CA-8B4C-A211-DF1B0124752A}"/>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743F013D-7171-AA49-B7E2-97A4BF398A39}"/>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E89F837E-914D-8E4A-A846-489097A3EFE2}"/>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B9E9C263-C33E-B44C-8F14-4EDD456506FE}"/>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245C52B9-04A5-7E4A-91B7-D15EDC6C9FD9}"/>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D096820-035C-D740-AC35-39B2DF2BAB27}"/>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DCA7EE6F-008D-024F-B7B3-C35DC911208D}"/>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12B75538-310B-584E-8BB1-91819C2F64B9}"/>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562C3619-1304-BC4E-AC14-C6D5268AD92F}"/>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09AC673-FB91-114A-AA48-44E1DF320509}"/>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850DCC95-7471-8041-97DB-B76730E3F6EC}"/>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16258CB8-0490-DA46-9CD6-3255C1A2697E}"/>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A3C4AA8B-2EED-9847-AE39-A6B4D65822A7}"/>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01C8F6C0-5919-C343-AC8E-693555734B39}"/>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73EBB54E-C57B-7D45-AEF9-55364DDD3670}"/>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A2B2DEA4-AE4D-144C-9EFD-B36A13310387}"/>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6CDFAE5A-970F-A14E-8BC7-AD6910477D29}"/>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ED810F74-4FCB-0A4F-934A-F196755CC168}"/>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E732D182-EDDA-9A4F-8FBF-2DADD9F14FEE}"/>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7D5EAD8F-228F-0245-9075-73C55C0BCD4D}"/>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5277E638-E3EE-3A43-BE24-9ED211C393CA}"/>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9001916E-CE19-9C4B-99A5-A72A9115C19B}"/>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D6953ED-D2E2-C147-B5DA-3D201F22A70D}"/>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32" name="Group 31">
            <a:extLst>
              <a:ext uri="{FF2B5EF4-FFF2-40B4-BE49-F238E27FC236}">
                <a16:creationId xmlns:a16="http://schemas.microsoft.com/office/drawing/2014/main" id="{1BDF8D4D-7171-1149-B6E3-2240B0A09592}"/>
              </a:ext>
            </a:extLst>
          </p:cNvPr>
          <p:cNvGrpSpPr/>
          <p:nvPr/>
        </p:nvGrpSpPr>
        <p:grpSpPr>
          <a:xfrm rot="10800000">
            <a:off x="755083" y="4625926"/>
            <a:ext cx="4576572" cy="228600"/>
            <a:chOff x="909828" y="5486400"/>
            <a:chExt cx="4576572" cy="228600"/>
          </a:xfrm>
        </p:grpSpPr>
        <p:cxnSp>
          <p:nvCxnSpPr>
            <p:cNvPr id="33" name="Straight Connector 32">
              <a:extLst>
                <a:ext uri="{FF2B5EF4-FFF2-40B4-BE49-F238E27FC236}">
                  <a16:creationId xmlns:a16="http://schemas.microsoft.com/office/drawing/2014/main" id="{20C66901-7857-2F47-AE11-2DDEDABD1F95}"/>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64EF7335-8274-3B48-BB86-F7D284F9EA6E}"/>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1BE1751-6751-0243-A76E-BAFEDB2A0FE3}"/>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64B1252A-4745-1F4D-BE04-226F109CDCB8}"/>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24B6840C-FD97-9145-BB2C-E557EA11567E}"/>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C10FFB79-6355-514B-A003-69930224CBC6}"/>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538666B6-6A5D-BA4A-BE17-4B4D720BD15D}"/>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1E6F219A-CBFF-2E4A-8849-0C5E5F9D6349}"/>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52ABF4C-046B-0F41-9048-8D0CC5BE77F2}"/>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2F70FB9A-5304-8F48-960C-48F60E195945}"/>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27AA360B-9DBE-E046-8A35-B4AE3A9ED926}"/>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C8558EC8-B62F-FB46-8A3C-291E1863BD21}"/>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F40B68BD-89B8-1340-9EC2-FB5C51F4389C}"/>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4684C749-2BFA-D248-BA3E-702C1E7082A0}"/>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5E0628B3-9EFC-6A4E-97D9-1255E299628F}"/>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16AF3E07-D326-B548-AF5E-A75CB7F6AF84}"/>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DDCAAE5C-BCD0-AA42-B947-536A7CF88E8F}"/>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3439A0BD-D488-2848-BE28-969F6E703133}"/>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942EA276-8CCB-7448-AC38-7B64F27397EF}"/>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A189CE0A-94F5-0946-8E9B-90BC51446DA9}"/>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CD15AF56-06A6-574C-B9B9-DAD83861B607}"/>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C862EBC5-8E70-E349-AACB-344B07E3DEDB}"/>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4AA42069-5AF5-7E49-92CC-9619E4FB2DDA}"/>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652A3981-DBAE-EF48-8F67-EF4984586123}"/>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E3D2382E-EA3B-FE4D-90F3-A7735F2809AC}"/>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09029A08-9C2E-E34D-A4CF-F326C28AB14A}"/>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2C40E4CE-9622-D647-A154-B5A1FCE3A945}"/>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sp>
        <p:nvSpPr>
          <p:cNvPr id="60" name="TextBox 59">
            <a:extLst>
              <a:ext uri="{FF2B5EF4-FFF2-40B4-BE49-F238E27FC236}">
                <a16:creationId xmlns:a16="http://schemas.microsoft.com/office/drawing/2014/main" id="{F0AAAF51-9C23-D84F-A5EF-AFC9D2F2D7AE}"/>
              </a:ext>
            </a:extLst>
          </p:cNvPr>
          <p:cNvSpPr txBox="1"/>
          <p:nvPr/>
        </p:nvSpPr>
        <p:spPr>
          <a:xfrm>
            <a:off x="70338" y="4248443"/>
            <a:ext cx="184731" cy="369332"/>
          </a:xfrm>
          <a:prstGeom prst="rect">
            <a:avLst/>
          </a:prstGeom>
          <a:noFill/>
        </p:spPr>
        <p:txBody>
          <a:bodyPr wrap="none" rtlCol="0">
            <a:spAutoFit/>
          </a:bodyPr>
          <a:lstStyle/>
          <a:p>
            <a:endParaRPr lang="en-US" dirty="0"/>
          </a:p>
        </p:txBody>
      </p:sp>
      <p:sp>
        <p:nvSpPr>
          <p:cNvPr id="61" name="Parallelogram 60">
            <a:extLst>
              <a:ext uri="{FF2B5EF4-FFF2-40B4-BE49-F238E27FC236}">
                <a16:creationId xmlns:a16="http://schemas.microsoft.com/office/drawing/2014/main" id="{5B3E90C5-F3C1-B944-A7C5-78663ED479B0}"/>
              </a:ext>
            </a:extLst>
          </p:cNvPr>
          <p:cNvSpPr/>
          <p:nvPr/>
        </p:nvSpPr>
        <p:spPr>
          <a:xfrm>
            <a:off x="750512" y="590844"/>
            <a:ext cx="4576572" cy="5911947"/>
          </a:xfrm>
          <a:prstGeom prst="parallelogram">
            <a:avLst>
              <a:gd name="adj" fmla="val 0"/>
            </a:avLst>
          </a:prstGeom>
          <a:solidFill>
            <a:schemeClr val="accent1">
              <a:alpha val="4979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arallelogram 61">
            <a:extLst>
              <a:ext uri="{FF2B5EF4-FFF2-40B4-BE49-F238E27FC236}">
                <a16:creationId xmlns:a16="http://schemas.microsoft.com/office/drawing/2014/main" id="{C0549CD3-1B73-254E-AC16-AC7EF155DAB1}"/>
              </a:ext>
            </a:extLst>
          </p:cNvPr>
          <p:cNvSpPr/>
          <p:nvPr/>
        </p:nvSpPr>
        <p:spPr>
          <a:xfrm>
            <a:off x="745940" y="225087"/>
            <a:ext cx="5218761" cy="6277704"/>
          </a:xfrm>
          <a:prstGeom prst="parallelogram">
            <a:avLst>
              <a:gd name="adj" fmla="val 12295"/>
            </a:avLst>
          </a:prstGeom>
          <a:solidFill>
            <a:schemeClr val="accent6">
              <a:alpha val="38618"/>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Parallelogram 62">
            <a:extLst>
              <a:ext uri="{FF2B5EF4-FFF2-40B4-BE49-F238E27FC236}">
                <a16:creationId xmlns:a16="http://schemas.microsoft.com/office/drawing/2014/main" id="{D19403F9-51D9-5B4C-AED0-2B9A8C80662D}"/>
              </a:ext>
            </a:extLst>
          </p:cNvPr>
          <p:cNvSpPr/>
          <p:nvPr/>
        </p:nvSpPr>
        <p:spPr>
          <a:xfrm>
            <a:off x="759653" y="-1"/>
            <a:ext cx="5795890" cy="6502791"/>
          </a:xfrm>
          <a:prstGeom prst="parallelogram">
            <a:avLst>
              <a:gd name="adj" fmla="val 21190"/>
            </a:avLst>
          </a:prstGeom>
          <a:solidFill>
            <a:srgbClr val="FF00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308F4073-31B5-644E-9A42-65782669EC04}"/>
              </a:ext>
            </a:extLst>
          </p:cNvPr>
          <p:cNvSpPr/>
          <p:nvPr/>
        </p:nvSpPr>
        <p:spPr>
          <a:xfrm>
            <a:off x="7160454" y="0"/>
            <a:ext cx="5031545" cy="1200329"/>
          </a:xfrm>
          <a:prstGeom prst="rect">
            <a:avLst/>
          </a:prstGeom>
        </p:spPr>
        <p:txBody>
          <a:bodyPr wrap="square">
            <a:spAutoFit/>
          </a:bodyPr>
          <a:lstStyle/>
          <a:p>
            <a:r>
              <a:rPr lang="en-US" dirty="0">
                <a:effectLst/>
                <a:latin typeface="Calibri" panose="020F0502020204030204" pitchFamily="34" charset="0"/>
              </a:rPr>
              <a:t>This model creates bins that</a:t>
            </a:r>
            <a:r>
              <a:rPr lang="en-US" dirty="0">
                <a:latin typeface="Calibri" panose="020F0502020204030204" pitchFamily="34" charset="0"/>
              </a:rPr>
              <a:t> have lines of response similar to oblique rectangular prisms with cross sectional areas of 0.48x048 meters at every point along their lengths. </a:t>
            </a:r>
            <a:endParaRPr lang="en-US" dirty="0">
              <a:effectLst/>
            </a:endParaRPr>
          </a:p>
        </p:txBody>
      </p:sp>
    </p:spTree>
    <p:extLst>
      <p:ext uri="{BB962C8B-B14F-4D97-AF65-F5344CB8AC3E}">
        <p14:creationId xmlns:p14="http://schemas.microsoft.com/office/powerpoint/2010/main" val="124335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EE4823F-0362-7C41-AFE8-9766CCF4834D}"/>
              </a:ext>
            </a:extLst>
          </p:cNvPr>
          <p:cNvGrpSpPr/>
          <p:nvPr/>
        </p:nvGrpSpPr>
        <p:grpSpPr>
          <a:xfrm>
            <a:off x="755083" y="6274191"/>
            <a:ext cx="4576572" cy="228600"/>
            <a:chOff x="909828" y="5486400"/>
            <a:chExt cx="4576572" cy="228600"/>
          </a:xfrm>
        </p:grpSpPr>
        <p:cxnSp>
          <p:nvCxnSpPr>
            <p:cNvPr id="5" name="Straight Connector 4">
              <a:extLst>
                <a:ext uri="{FF2B5EF4-FFF2-40B4-BE49-F238E27FC236}">
                  <a16:creationId xmlns:a16="http://schemas.microsoft.com/office/drawing/2014/main" id="{66AFCF38-8392-9145-94AC-23A316B6A435}"/>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5664E3F-8342-9D4D-B636-F84C55AFFDE4}"/>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B4FF54E7-AE6B-BC40-996D-491E330D3206}"/>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044974F-71A9-4346-A4D3-8D8044A040D8}"/>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BCD5F0A-9467-C24A-B0B6-0A7BEA0E3C68}"/>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2897C0A9-3C29-B347-A418-92B7A70B8A31}"/>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5BF49EE8-7FCA-D44F-B3F8-F5E27389C251}"/>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20B1C646-29BE-394F-AAD7-27262B246230}"/>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B6417609-C3F6-344E-9284-6625A467A327}"/>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A4BF573-F894-D64A-A217-33FCF4C665BE}"/>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4E57B9C-A7D0-D64D-A0BD-47A3BC6CF2C7}"/>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E77BF841-2CFE-F04E-9761-44C15985ED3E}"/>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AD2D424C-A1D3-B84B-B4F7-25946D0F62E5}"/>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E8E8AADF-968B-2B45-BD27-3DB7127D432D}"/>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55A891A5-435D-5A4E-8E20-E06D7C54238F}"/>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C7FDD424-AB1D-0F4A-A956-70DE7DA95DF0}"/>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7AB53F0-A3D0-F642-B474-55C66E90EA56}"/>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FD01246-EB77-0642-BEB9-390AD4F9C865}"/>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E904B29-A68C-6548-BF2A-EA19C20A0128}"/>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88002D89-9530-E64F-AB73-01A50C6960D8}"/>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D2B7406-FC50-E242-B8AD-02F71139BC84}"/>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E3C31F62-1D5A-7241-931F-46811B97AD5F}"/>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835E8747-C7C1-DA4E-8DC8-853ED384647C}"/>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4099D3F4-5936-CF44-9B7E-24C6EF00A285}"/>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70F82070-4EBD-9E49-A2C6-1FDD9A0C5387}"/>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7C0A9020-8FE8-DE4E-939E-BA5446A44236}"/>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91A5819-67D1-AA48-ADC6-C790DB0F37A3}"/>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32" name="Group 31">
            <a:extLst>
              <a:ext uri="{FF2B5EF4-FFF2-40B4-BE49-F238E27FC236}">
                <a16:creationId xmlns:a16="http://schemas.microsoft.com/office/drawing/2014/main" id="{350F2C8C-35C1-F447-A0C4-A4E201B06235}"/>
              </a:ext>
            </a:extLst>
          </p:cNvPr>
          <p:cNvGrpSpPr/>
          <p:nvPr/>
        </p:nvGrpSpPr>
        <p:grpSpPr>
          <a:xfrm rot="10800000">
            <a:off x="755083" y="4625926"/>
            <a:ext cx="4576572" cy="228600"/>
            <a:chOff x="909828" y="5486400"/>
            <a:chExt cx="4576572" cy="228600"/>
          </a:xfrm>
        </p:grpSpPr>
        <p:cxnSp>
          <p:nvCxnSpPr>
            <p:cNvPr id="33" name="Straight Connector 32">
              <a:extLst>
                <a:ext uri="{FF2B5EF4-FFF2-40B4-BE49-F238E27FC236}">
                  <a16:creationId xmlns:a16="http://schemas.microsoft.com/office/drawing/2014/main" id="{046A34A7-1A9B-EB47-A22B-313A25BAEEB1}"/>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474574DE-B989-B246-B062-F56855489C3F}"/>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47EF7291-20D7-BE47-A6DF-8806154DAF2B}"/>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B0507B7A-4D79-D743-B4B6-B5D673A9F0A7}"/>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5E365F40-BDDB-1048-B803-514F7AB4559B}"/>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21E7ABD7-B2B1-D742-BDA1-B642DD6A222E}"/>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F897EEB-919A-EC42-9AF5-085351F4C09C}"/>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D1764159-EE55-4446-B3C9-D4C603F7342B}"/>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5285FB7-B917-A243-A981-8E10A5316F9C}"/>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618074DC-89AA-004C-A4D3-CB46F6C15DB5}"/>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B797F668-7F83-BE4D-B54F-4DC829BB5FBB}"/>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2131A522-F4B9-DC4B-A8F2-231D440C3413}"/>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5A79307A-9690-A34B-B9AB-BA2F70D5142F}"/>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EFEA6350-6A85-CD4D-B28C-BC422DAC60B5}"/>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2C2DB84F-A2A1-B341-86A2-D1072FCBF700}"/>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AD415578-75B5-7B40-A6CA-7079B907833B}"/>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ABA60F73-04C7-3A4F-BB85-3171241EB409}"/>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DFEEC956-F62A-7742-9D11-F80232CED3ED}"/>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D14E740E-B710-8745-90E0-B8F6C7F1FB28}"/>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391DD1C5-787B-594B-8CA5-457833411F7A}"/>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5C1EB318-CF30-6042-8415-E55039D66BBD}"/>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B98FB278-10E3-C241-BE4D-A998D6405094}"/>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4AB9A1D7-AC45-D247-8659-7101C19D28AE}"/>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3C0B1348-6E19-C644-BAF1-A48A2ABDF697}"/>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E6FE8B8F-2119-7E4A-A003-D70DFED4E055}"/>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8190FE32-312B-5F4E-B3AA-7E3F7E90A999}"/>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AB197057-D9B2-3343-9703-1071AC8E1CC8}"/>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61" name="Straight Connector 60">
            <a:extLst>
              <a:ext uri="{FF2B5EF4-FFF2-40B4-BE49-F238E27FC236}">
                <a16:creationId xmlns:a16="http://schemas.microsoft.com/office/drawing/2014/main" id="{ECA82B20-BED6-AA47-BE2A-55309C450B86}"/>
              </a:ext>
            </a:extLst>
          </p:cNvPr>
          <p:cNvCxnSpPr>
            <a:cxnSpLocks/>
          </p:cNvCxnSpPr>
          <p:nvPr/>
        </p:nvCxnSpPr>
        <p:spPr>
          <a:xfrm flipH="1">
            <a:off x="853555" y="0"/>
            <a:ext cx="4459" cy="6499281"/>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0103B182-A9F2-AB4C-8C91-9EA0939D02BE}"/>
              </a:ext>
            </a:extLst>
          </p:cNvPr>
          <p:cNvSpPr/>
          <p:nvPr/>
        </p:nvSpPr>
        <p:spPr>
          <a:xfrm>
            <a:off x="4229802" y="0"/>
            <a:ext cx="7962198" cy="2585323"/>
          </a:xfrm>
          <a:prstGeom prst="rect">
            <a:avLst/>
          </a:prstGeom>
        </p:spPr>
        <p:txBody>
          <a:bodyPr wrap="square">
            <a:spAutoFit/>
          </a:bodyPr>
          <a:lstStyle/>
          <a:p>
            <a:r>
              <a:rPr lang="en-US" dirty="0">
                <a:latin typeface="Calibri" panose="020F0502020204030204" pitchFamily="34" charset="0"/>
              </a:rPr>
              <a:t>However, due to the finite size of the detector elements, the lines of response for the detector elements in a bin are not parallel. This is because rays that come in on lows angles can still be detected by both detector elements. To model this affect, we subsample each detector element to into </a:t>
            </a:r>
            <a:r>
              <a:rPr lang="en-US" dirty="0" err="1">
                <a:latin typeface="Calibri" panose="020F0502020204030204" pitchFamily="34" charset="0"/>
              </a:rPr>
              <a:t>detectorlets</a:t>
            </a:r>
            <a:r>
              <a:rPr lang="en-US" dirty="0">
                <a:latin typeface="Calibri" panose="020F0502020204030204" pitchFamily="34" charset="0"/>
              </a:rPr>
              <a:t>.</a:t>
            </a:r>
          </a:p>
          <a:p>
            <a:endParaRPr lang="en-US" dirty="0">
              <a:effectLst/>
              <a:latin typeface="Calibri" panose="020F0502020204030204" pitchFamily="34" charset="0"/>
            </a:endParaRPr>
          </a:p>
          <a:p>
            <a:r>
              <a:rPr lang="en-US" dirty="0">
                <a:latin typeface="Calibri" panose="020F0502020204030204" pitchFamily="34" charset="0"/>
              </a:rPr>
              <a:t>This illustration shows the the lines of response for a single detector element in a bin with three </a:t>
            </a:r>
            <a:r>
              <a:rPr lang="en-US" dirty="0" err="1">
                <a:latin typeface="Calibri" panose="020F0502020204030204" pitchFamily="34" charset="0"/>
              </a:rPr>
              <a:t>detectorlet</a:t>
            </a:r>
            <a:r>
              <a:rPr lang="en-US" dirty="0">
                <a:latin typeface="Calibri" panose="020F0502020204030204" pitchFamily="34" charset="0"/>
              </a:rPr>
              <a:t> subsampling. This give us 3</a:t>
            </a:r>
            <a:r>
              <a:rPr lang="en-US" baseline="30000" dirty="0">
                <a:latin typeface="Calibri" panose="020F0502020204030204" pitchFamily="34" charset="0"/>
              </a:rPr>
              <a:t>2</a:t>
            </a:r>
            <a:r>
              <a:rPr lang="en-US" dirty="0">
                <a:latin typeface="Calibri" panose="020F0502020204030204" pitchFamily="34" charset="0"/>
              </a:rPr>
              <a:t> lines of response. When extending this model to both the y and z dimensions a subsampling of 3 </a:t>
            </a:r>
            <a:r>
              <a:rPr lang="en-US" dirty="0" err="1">
                <a:latin typeface="Calibri" panose="020F0502020204030204" pitchFamily="34" charset="0"/>
              </a:rPr>
              <a:t>detectorlets</a:t>
            </a:r>
            <a:r>
              <a:rPr lang="en-US" dirty="0">
                <a:latin typeface="Calibri" panose="020F0502020204030204" pitchFamily="34" charset="0"/>
              </a:rPr>
              <a:t> would yield 3</a:t>
            </a:r>
            <a:r>
              <a:rPr lang="en-US" baseline="30000" dirty="0">
                <a:latin typeface="Calibri" panose="020F0502020204030204" pitchFamily="34" charset="0"/>
              </a:rPr>
              <a:t>4 </a:t>
            </a:r>
            <a:r>
              <a:rPr lang="en-US" dirty="0">
                <a:latin typeface="Calibri" panose="020F0502020204030204" pitchFamily="34" charset="0"/>
              </a:rPr>
              <a:t>lines of response. </a:t>
            </a:r>
            <a:endParaRPr lang="en-US" dirty="0">
              <a:effectLst/>
            </a:endParaRPr>
          </a:p>
        </p:txBody>
      </p:sp>
      <p:cxnSp>
        <p:nvCxnSpPr>
          <p:cNvPr id="65" name="Straight Connector 64">
            <a:extLst>
              <a:ext uri="{FF2B5EF4-FFF2-40B4-BE49-F238E27FC236}">
                <a16:creationId xmlns:a16="http://schemas.microsoft.com/office/drawing/2014/main" id="{49D0938E-A279-ED44-AB48-6BC558D76324}"/>
              </a:ext>
            </a:extLst>
          </p:cNvPr>
          <p:cNvCxnSpPr>
            <a:cxnSpLocks/>
          </p:cNvCxnSpPr>
          <p:nvPr/>
        </p:nvCxnSpPr>
        <p:spPr>
          <a:xfrm flipH="1">
            <a:off x="837846" y="0"/>
            <a:ext cx="230975" cy="6469385"/>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73FE9E9-2C45-3B46-B528-7B553F4021EC}"/>
              </a:ext>
            </a:extLst>
          </p:cNvPr>
          <p:cNvCxnSpPr>
            <a:cxnSpLocks/>
          </p:cNvCxnSpPr>
          <p:nvPr/>
        </p:nvCxnSpPr>
        <p:spPr>
          <a:xfrm>
            <a:off x="588397" y="0"/>
            <a:ext cx="298248" cy="644886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B47EC1E-7281-E640-B411-64593E564416}"/>
              </a:ext>
            </a:extLst>
          </p:cNvPr>
          <p:cNvCxnSpPr>
            <a:cxnSpLocks/>
          </p:cNvCxnSpPr>
          <p:nvPr/>
        </p:nvCxnSpPr>
        <p:spPr>
          <a:xfrm>
            <a:off x="896112" y="0"/>
            <a:ext cx="0" cy="649633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DD7D5CC-5F76-084E-9383-0C7B09B52E76}"/>
              </a:ext>
            </a:extLst>
          </p:cNvPr>
          <p:cNvCxnSpPr>
            <a:cxnSpLocks/>
          </p:cNvCxnSpPr>
          <p:nvPr/>
        </p:nvCxnSpPr>
        <p:spPr>
          <a:xfrm>
            <a:off x="804672" y="0"/>
            <a:ext cx="0" cy="649633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967DF259-4373-144A-820A-21F1DAF7C8BF}"/>
              </a:ext>
            </a:extLst>
          </p:cNvPr>
          <p:cNvCxnSpPr>
            <a:cxnSpLocks/>
          </p:cNvCxnSpPr>
          <p:nvPr/>
        </p:nvCxnSpPr>
        <p:spPr>
          <a:xfrm>
            <a:off x="717527" y="-6455"/>
            <a:ext cx="180796" cy="6509245"/>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BF7704F-9E76-AA48-BEF8-9DAE4CAF515B}"/>
              </a:ext>
            </a:extLst>
          </p:cNvPr>
          <p:cNvCxnSpPr>
            <a:cxnSpLocks/>
          </p:cNvCxnSpPr>
          <p:nvPr/>
        </p:nvCxnSpPr>
        <p:spPr>
          <a:xfrm flipH="1">
            <a:off x="816659" y="0"/>
            <a:ext cx="181777" cy="650279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A2135C41-6948-6948-B699-BE5698D2F12A}"/>
              </a:ext>
            </a:extLst>
          </p:cNvPr>
          <p:cNvCxnSpPr>
            <a:cxnSpLocks/>
          </p:cNvCxnSpPr>
          <p:nvPr/>
        </p:nvCxnSpPr>
        <p:spPr>
          <a:xfrm>
            <a:off x="8046720" y="6502790"/>
            <a:ext cx="1364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41920B3F-B42D-5748-B7D2-B977B7F6B2D7}"/>
              </a:ext>
            </a:extLst>
          </p:cNvPr>
          <p:cNvCxnSpPr>
            <a:cxnSpLocks/>
          </p:cNvCxnSpPr>
          <p:nvPr/>
        </p:nvCxnSpPr>
        <p:spPr>
          <a:xfrm>
            <a:off x="8046720" y="4625926"/>
            <a:ext cx="136456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EB3A0ED-601B-A845-A3EF-21FC5FF2C3F0}"/>
              </a:ext>
            </a:extLst>
          </p:cNvPr>
          <p:cNvCxnSpPr>
            <a:cxnSpLocks/>
          </p:cNvCxnSpPr>
          <p:nvPr/>
        </p:nvCxnSpPr>
        <p:spPr>
          <a:xfrm flipV="1">
            <a:off x="9411286" y="4625926"/>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FDFDAFA-56F0-7D44-ADCE-679CDA7DA9F1}"/>
              </a:ext>
            </a:extLst>
          </p:cNvPr>
          <p:cNvCxnSpPr>
            <a:cxnSpLocks/>
          </p:cNvCxnSpPr>
          <p:nvPr/>
        </p:nvCxnSpPr>
        <p:spPr>
          <a:xfrm flipV="1">
            <a:off x="8044375" y="4625926"/>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D62294B-C11F-4044-929C-AAB95E701E0E}"/>
              </a:ext>
            </a:extLst>
          </p:cNvPr>
          <p:cNvCxnSpPr>
            <a:cxnSpLocks/>
          </p:cNvCxnSpPr>
          <p:nvPr/>
        </p:nvCxnSpPr>
        <p:spPr>
          <a:xfrm flipV="1">
            <a:off x="8044375" y="6274191"/>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EE71B88-48DE-9544-9134-BCDBE738FF9A}"/>
              </a:ext>
            </a:extLst>
          </p:cNvPr>
          <p:cNvCxnSpPr>
            <a:cxnSpLocks/>
          </p:cNvCxnSpPr>
          <p:nvPr/>
        </p:nvCxnSpPr>
        <p:spPr>
          <a:xfrm flipV="1">
            <a:off x="9411286" y="6220262"/>
            <a:ext cx="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25D3685-A011-5A4E-AF20-9EF74B5A5471}"/>
              </a:ext>
            </a:extLst>
          </p:cNvPr>
          <p:cNvCxnSpPr>
            <a:cxnSpLocks/>
          </p:cNvCxnSpPr>
          <p:nvPr/>
        </p:nvCxnSpPr>
        <p:spPr>
          <a:xfrm>
            <a:off x="8700754" y="3248167"/>
            <a:ext cx="0" cy="3256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4302BEE-7F60-1E4B-BB6E-ED0E4B4A00F6}"/>
              </a:ext>
            </a:extLst>
          </p:cNvPr>
          <p:cNvCxnSpPr>
            <a:cxnSpLocks/>
          </p:cNvCxnSpPr>
          <p:nvPr/>
        </p:nvCxnSpPr>
        <p:spPr>
          <a:xfrm flipH="1">
            <a:off x="8703214" y="3234692"/>
            <a:ext cx="576072" cy="325403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C358B1A2-D569-FA46-99BB-6271419CA475}"/>
              </a:ext>
            </a:extLst>
          </p:cNvPr>
          <p:cNvCxnSpPr>
            <a:cxnSpLocks/>
          </p:cNvCxnSpPr>
          <p:nvPr/>
        </p:nvCxnSpPr>
        <p:spPr>
          <a:xfrm>
            <a:off x="8122304" y="3245824"/>
            <a:ext cx="578450" cy="325696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319AF25B-D036-624B-B8BC-3209D9BF87AF}"/>
              </a:ext>
            </a:extLst>
          </p:cNvPr>
          <p:cNvCxnSpPr>
            <a:cxnSpLocks/>
          </p:cNvCxnSpPr>
          <p:nvPr/>
        </p:nvCxnSpPr>
        <p:spPr>
          <a:xfrm>
            <a:off x="8359834" y="3245824"/>
            <a:ext cx="0" cy="3256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E8901013-2C12-C644-9405-FE502F566178}"/>
              </a:ext>
            </a:extLst>
          </p:cNvPr>
          <p:cNvCxnSpPr>
            <a:cxnSpLocks/>
          </p:cNvCxnSpPr>
          <p:nvPr/>
        </p:nvCxnSpPr>
        <p:spPr>
          <a:xfrm>
            <a:off x="9034734" y="3245824"/>
            <a:ext cx="0" cy="3256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307FC56-743B-6B4C-ADCF-80214B70B405}"/>
              </a:ext>
            </a:extLst>
          </p:cNvPr>
          <p:cNvCxnSpPr>
            <a:cxnSpLocks/>
          </p:cNvCxnSpPr>
          <p:nvPr/>
        </p:nvCxnSpPr>
        <p:spPr>
          <a:xfrm flipH="1">
            <a:off x="8363260" y="3248759"/>
            <a:ext cx="576072" cy="325403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0EA1195-5246-5044-AFC9-2980BEF46985}"/>
              </a:ext>
            </a:extLst>
          </p:cNvPr>
          <p:cNvCxnSpPr>
            <a:cxnSpLocks/>
          </p:cNvCxnSpPr>
          <p:nvPr/>
        </p:nvCxnSpPr>
        <p:spPr>
          <a:xfrm flipH="1">
            <a:off x="8347760" y="3245823"/>
            <a:ext cx="1229963" cy="324289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ED02EC65-6538-E141-BB53-E6E990107825}"/>
              </a:ext>
            </a:extLst>
          </p:cNvPr>
          <p:cNvCxnSpPr>
            <a:cxnSpLocks/>
          </p:cNvCxnSpPr>
          <p:nvPr/>
        </p:nvCxnSpPr>
        <p:spPr>
          <a:xfrm>
            <a:off x="8456880" y="3259892"/>
            <a:ext cx="578450" cy="325696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540FEEE0-0223-8243-BEEB-FF10A81CC042}"/>
              </a:ext>
            </a:extLst>
          </p:cNvPr>
          <p:cNvCxnSpPr>
            <a:cxnSpLocks/>
          </p:cNvCxnSpPr>
          <p:nvPr/>
        </p:nvCxnSpPr>
        <p:spPr>
          <a:xfrm>
            <a:off x="7880284" y="3259892"/>
            <a:ext cx="1153025" cy="322883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28" name="Rectangle 127">
            <a:extLst>
              <a:ext uri="{FF2B5EF4-FFF2-40B4-BE49-F238E27FC236}">
                <a16:creationId xmlns:a16="http://schemas.microsoft.com/office/drawing/2014/main" id="{5C90A1B7-C714-BA4B-A439-913FB3C04C87}"/>
              </a:ext>
            </a:extLst>
          </p:cNvPr>
          <p:cNvSpPr/>
          <p:nvPr/>
        </p:nvSpPr>
        <p:spPr>
          <a:xfrm>
            <a:off x="9416297" y="5236696"/>
            <a:ext cx="1634999" cy="369332"/>
          </a:xfrm>
          <a:prstGeom prst="rect">
            <a:avLst/>
          </a:prstGeom>
        </p:spPr>
        <p:txBody>
          <a:bodyPr wrap="none">
            <a:spAutoFit/>
          </a:bodyPr>
          <a:lstStyle/>
          <a:p>
            <a:r>
              <a:rPr lang="en-US" dirty="0">
                <a:latin typeface="Calibri" panose="020F0502020204030204" pitchFamily="34" charset="0"/>
              </a:rPr>
              <a:t>Zoomed image</a:t>
            </a:r>
            <a:endParaRPr lang="en-US" dirty="0"/>
          </a:p>
        </p:txBody>
      </p:sp>
    </p:spTree>
    <p:extLst>
      <p:ext uri="{BB962C8B-B14F-4D97-AF65-F5344CB8AC3E}">
        <p14:creationId xmlns:p14="http://schemas.microsoft.com/office/powerpoint/2010/main" val="181999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Parallelogram 70">
            <a:extLst>
              <a:ext uri="{FF2B5EF4-FFF2-40B4-BE49-F238E27FC236}">
                <a16:creationId xmlns:a16="http://schemas.microsoft.com/office/drawing/2014/main" id="{671C55E6-C0E6-DB4D-8531-0F12F0133FB7}"/>
              </a:ext>
            </a:extLst>
          </p:cNvPr>
          <p:cNvSpPr/>
          <p:nvPr/>
        </p:nvSpPr>
        <p:spPr>
          <a:xfrm flipH="1">
            <a:off x="394598" y="590849"/>
            <a:ext cx="4927324" cy="5911942"/>
          </a:xfrm>
          <a:prstGeom prst="parallelogram">
            <a:avLst>
              <a:gd name="adj" fmla="val 1149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Parallelogram 74">
            <a:extLst>
              <a:ext uri="{FF2B5EF4-FFF2-40B4-BE49-F238E27FC236}">
                <a16:creationId xmlns:a16="http://schemas.microsoft.com/office/drawing/2014/main" id="{720640D0-F8CB-4247-A7FA-8F2B702BD14C}"/>
              </a:ext>
            </a:extLst>
          </p:cNvPr>
          <p:cNvSpPr/>
          <p:nvPr/>
        </p:nvSpPr>
        <p:spPr>
          <a:xfrm>
            <a:off x="774545" y="590850"/>
            <a:ext cx="4960971" cy="5911941"/>
          </a:xfrm>
          <a:prstGeom prst="parallelogram">
            <a:avLst>
              <a:gd name="adj" fmla="val 1169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EE4823F-0362-7C41-AFE8-9766CCF4834D}"/>
              </a:ext>
            </a:extLst>
          </p:cNvPr>
          <p:cNvGrpSpPr/>
          <p:nvPr/>
        </p:nvGrpSpPr>
        <p:grpSpPr>
          <a:xfrm>
            <a:off x="755083" y="6274191"/>
            <a:ext cx="4576572" cy="228600"/>
            <a:chOff x="909828" y="5486400"/>
            <a:chExt cx="4576572" cy="228600"/>
          </a:xfrm>
        </p:grpSpPr>
        <p:cxnSp>
          <p:nvCxnSpPr>
            <p:cNvPr id="5" name="Straight Connector 4">
              <a:extLst>
                <a:ext uri="{FF2B5EF4-FFF2-40B4-BE49-F238E27FC236}">
                  <a16:creationId xmlns:a16="http://schemas.microsoft.com/office/drawing/2014/main" id="{66AFCF38-8392-9145-94AC-23A316B6A435}"/>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95664E3F-8342-9D4D-B636-F84C55AFFDE4}"/>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B4FF54E7-AE6B-BC40-996D-491E330D3206}"/>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4044974F-71A9-4346-A4D3-8D8044A040D8}"/>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BCD5F0A-9467-C24A-B0B6-0A7BEA0E3C68}"/>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2897C0A9-3C29-B347-A418-92B7A70B8A31}"/>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5BF49EE8-7FCA-D44F-B3F8-F5E27389C251}"/>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20B1C646-29BE-394F-AAD7-27262B246230}"/>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B6417609-C3F6-344E-9284-6625A467A327}"/>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A4BF573-F894-D64A-A217-33FCF4C665BE}"/>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4E57B9C-A7D0-D64D-A0BD-47A3BC6CF2C7}"/>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E77BF841-2CFE-F04E-9761-44C15985ED3E}"/>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AD2D424C-A1D3-B84B-B4F7-25946D0F62E5}"/>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E8E8AADF-968B-2B45-BD27-3DB7127D432D}"/>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55A891A5-435D-5A4E-8E20-E06D7C54238F}"/>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C7FDD424-AB1D-0F4A-A956-70DE7DA95DF0}"/>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7AB53F0-A3D0-F642-B474-55C66E90EA56}"/>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FD01246-EB77-0642-BEB9-390AD4F9C865}"/>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1E904B29-A68C-6548-BF2A-EA19C20A0128}"/>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88002D89-9530-E64F-AB73-01A50C6960D8}"/>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9D2B7406-FC50-E242-B8AD-02F71139BC84}"/>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E3C31F62-1D5A-7241-931F-46811B97AD5F}"/>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835E8747-C7C1-DA4E-8DC8-853ED384647C}"/>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4099D3F4-5936-CF44-9B7E-24C6EF00A285}"/>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70F82070-4EBD-9E49-A2C6-1FDD9A0C5387}"/>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7C0A9020-8FE8-DE4E-939E-BA5446A44236}"/>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91A5819-67D1-AA48-ADC6-C790DB0F37A3}"/>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grpSp>
        <p:nvGrpSpPr>
          <p:cNvPr id="32" name="Group 31">
            <a:extLst>
              <a:ext uri="{FF2B5EF4-FFF2-40B4-BE49-F238E27FC236}">
                <a16:creationId xmlns:a16="http://schemas.microsoft.com/office/drawing/2014/main" id="{350F2C8C-35C1-F447-A0C4-A4E201B06235}"/>
              </a:ext>
            </a:extLst>
          </p:cNvPr>
          <p:cNvGrpSpPr/>
          <p:nvPr/>
        </p:nvGrpSpPr>
        <p:grpSpPr>
          <a:xfrm rot="10800000">
            <a:off x="755083" y="4625926"/>
            <a:ext cx="4576572" cy="228600"/>
            <a:chOff x="909828" y="5486400"/>
            <a:chExt cx="4576572" cy="228600"/>
          </a:xfrm>
        </p:grpSpPr>
        <p:cxnSp>
          <p:nvCxnSpPr>
            <p:cNvPr id="33" name="Straight Connector 32">
              <a:extLst>
                <a:ext uri="{FF2B5EF4-FFF2-40B4-BE49-F238E27FC236}">
                  <a16:creationId xmlns:a16="http://schemas.microsoft.com/office/drawing/2014/main" id="{046A34A7-1A9B-EB47-A22B-313A25BAEEB1}"/>
                </a:ext>
              </a:extLst>
            </p:cNvPr>
            <p:cNvCxnSpPr>
              <a:cxnSpLocks/>
            </p:cNvCxnSpPr>
            <p:nvPr/>
          </p:nvCxnSpPr>
          <p:spPr>
            <a:xfrm>
              <a:off x="9098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474574DE-B989-B246-B062-F56855489C3F}"/>
                </a:ext>
              </a:extLst>
            </p:cNvPr>
            <p:cNvCxnSpPr>
              <a:cxnSpLocks/>
            </p:cNvCxnSpPr>
            <p:nvPr/>
          </p:nvCxnSpPr>
          <p:spPr>
            <a:xfrm>
              <a:off x="914400" y="5715000"/>
              <a:ext cx="4572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47EF7291-20D7-BE47-A6DF-8806154DAF2B}"/>
                </a:ext>
              </a:extLst>
            </p:cNvPr>
            <p:cNvCxnSpPr>
              <a:cxnSpLocks/>
            </p:cNvCxnSpPr>
            <p:nvPr/>
          </p:nvCxnSpPr>
          <p:spPr>
            <a:xfrm>
              <a:off x="11003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B0507B7A-4D79-D743-B4B6-B5D673A9F0A7}"/>
                </a:ext>
              </a:extLst>
            </p:cNvPr>
            <p:cNvCxnSpPr>
              <a:cxnSpLocks/>
            </p:cNvCxnSpPr>
            <p:nvPr/>
          </p:nvCxnSpPr>
          <p:spPr>
            <a:xfrm>
              <a:off x="1278128"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5E365F40-BDDB-1048-B803-514F7AB4559B}"/>
                </a:ext>
              </a:extLst>
            </p:cNvPr>
            <p:cNvCxnSpPr>
              <a:cxnSpLocks/>
            </p:cNvCxnSpPr>
            <p:nvPr/>
          </p:nvCxnSpPr>
          <p:spPr>
            <a:xfrm>
              <a:off x="14630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21E7ABD7-B2B1-D742-BDA1-B642DD6A222E}"/>
                </a:ext>
              </a:extLst>
            </p:cNvPr>
            <p:cNvCxnSpPr>
              <a:cxnSpLocks/>
            </p:cNvCxnSpPr>
            <p:nvPr/>
          </p:nvCxnSpPr>
          <p:spPr>
            <a:xfrm>
              <a:off x="16459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7F897EEB-919A-EC42-9AF5-085351F4C09C}"/>
                </a:ext>
              </a:extLst>
            </p:cNvPr>
            <p:cNvCxnSpPr>
              <a:cxnSpLocks/>
            </p:cNvCxnSpPr>
            <p:nvPr/>
          </p:nvCxnSpPr>
          <p:spPr>
            <a:xfrm>
              <a:off x="18288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D1764159-EE55-4446-B3C9-D4C603F7342B}"/>
                </a:ext>
              </a:extLst>
            </p:cNvPr>
            <p:cNvCxnSpPr>
              <a:cxnSpLocks/>
            </p:cNvCxnSpPr>
            <p:nvPr/>
          </p:nvCxnSpPr>
          <p:spPr>
            <a:xfrm>
              <a:off x="20116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5285FB7-B917-A243-A981-8E10A5316F9C}"/>
                </a:ext>
              </a:extLst>
            </p:cNvPr>
            <p:cNvCxnSpPr>
              <a:cxnSpLocks/>
            </p:cNvCxnSpPr>
            <p:nvPr/>
          </p:nvCxnSpPr>
          <p:spPr>
            <a:xfrm>
              <a:off x="21945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618074DC-89AA-004C-A4D3-CB46F6C15DB5}"/>
                </a:ext>
              </a:extLst>
            </p:cNvPr>
            <p:cNvCxnSpPr>
              <a:cxnSpLocks/>
            </p:cNvCxnSpPr>
            <p:nvPr/>
          </p:nvCxnSpPr>
          <p:spPr>
            <a:xfrm>
              <a:off x="23774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B797F668-7F83-BE4D-B54F-4DC829BB5FBB}"/>
                </a:ext>
              </a:extLst>
            </p:cNvPr>
            <p:cNvCxnSpPr>
              <a:cxnSpLocks/>
            </p:cNvCxnSpPr>
            <p:nvPr/>
          </p:nvCxnSpPr>
          <p:spPr>
            <a:xfrm>
              <a:off x="25603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2131A522-F4B9-DC4B-A8F2-231D440C3413}"/>
                </a:ext>
              </a:extLst>
            </p:cNvPr>
            <p:cNvCxnSpPr>
              <a:cxnSpLocks/>
            </p:cNvCxnSpPr>
            <p:nvPr/>
          </p:nvCxnSpPr>
          <p:spPr>
            <a:xfrm>
              <a:off x="27432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5A79307A-9690-A34B-B9AB-BA2F70D5142F}"/>
                </a:ext>
              </a:extLst>
            </p:cNvPr>
            <p:cNvCxnSpPr>
              <a:cxnSpLocks/>
            </p:cNvCxnSpPr>
            <p:nvPr/>
          </p:nvCxnSpPr>
          <p:spPr>
            <a:xfrm>
              <a:off x="29260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id="{EFEA6350-6A85-CD4D-B28C-BC422DAC60B5}"/>
                </a:ext>
              </a:extLst>
            </p:cNvPr>
            <p:cNvCxnSpPr>
              <a:cxnSpLocks/>
            </p:cNvCxnSpPr>
            <p:nvPr/>
          </p:nvCxnSpPr>
          <p:spPr>
            <a:xfrm>
              <a:off x="31089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Straight Connector 46">
              <a:extLst>
                <a:ext uri="{FF2B5EF4-FFF2-40B4-BE49-F238E27FC236}">
                  <a16:creationId xmlns:a16="http://schemas.microsoft.com/office/drawing/2014/main" id="{2C2DB84F-A2A1-B341-86A2-D1072FCBF700}"/>
                </a:ext>
              </a:extLst>
            </p:cNvPr>
            <p:cNvCxnSpPr>
              <a:cxnSpLocks/>
            </p:cNvCxnSpPr>
            <p:nvPr/>
          </p:nvCxnSpPr>
          <p:spPr>
            <a:xfrm>
              <a:off x="32918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AD415578-75B5-7B40-A6CA-7079B907833B}"/>
                </a:ext>
              </a:extLst>
            </p:cNvPr>
            <p:cNvCxnSpPr>
              <a:cxnSpLocks/>
            </p:cNvCxnSpPr>
            <p:nvPr/>
          </p:nvCxnSpPr>
          <p:spPr>
            <a:xfrm>
              <a:off x="34747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49" name="Straight Connector 48">
              <a:extLst>
                <a:ext uri="{FF2B5EF4-FFF2-40B4-BE49-F238E27FC236}">
                  <a16:creationId xmlns:a16="http://schemas.microsoft.com/office/drawing/2014/main" id="{ABA60F73-04C7-3A4F-BB85-3171241EB409}"/>
                </a:ext>
              </a:extLst>
            </p:cNvPr>
            <p:cNvCxnSpPr>
              <a:cxnSpLocks/>
            </p:cNvCxnSpPr>
            <p:nvPr/>
          </p:nvCxnSpPr>
          <p:spPr>
            <a:xfrm>
              <a:off x="36576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DFEEC956-F62A-7742-9D11-F80232CED3ED}"/>
                </a:ext>
              </a:extLst>
            </p:cNvPr>
            <p:cNvCxnSpPr>
              <a:cxnSpLocks/>
            </p:cNvCxnSpPr>
            <p:nvPr/>
          </p:nvCxnSpPr>
          <p:spPr>
            <a:xfrm>
              <a:off x="38404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D14E740E-B710-8745-90E0-B8F6C7F1FB28}"/>
                </a:ext>
              </a:extLst>
            </p:cNvPr>
            <p:cNvCxnSpPr>
              <a:cxnSpLocks/>
            </p:cNvCxnSpPr>
            <p:nvPr/>
          </p:nvCxnSpPr>
          <p:spPr>
            <a:xfrm>
              <a:off x="40233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391DD1C5-787B-594B-8CA5-457833411F7A}"/>
                </a:ext>
              </a:extLst>
            </p:cNvPr>
            <p:cNvCxnSpPr>
              <a:cxnSpLocks/>
            </p:cNvCxnSpPr>
            <p:nvPr/>
          </p:nvCxnSpPr>
          <p:spPr>
            <a:xfrm>
              <a:off x="42062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5C1EB318-CF30-6042-8415-E55039D66BBD}"/>
                </a:ext>
              </a:extLst>
            </p:cNvPr>
            <p:cNvCxnSpPr>
              <a:cxnSpLocks/>
            </p:cNvCxnSpPr>
            <p:nvPr/>
          </p:nvCxnSpPr>
          <p:spPr>
            <a:xfrm>
              <a:off x="43891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B98FB278-10E3-C241-BE4D-A998D6405094}"/>
                </a:ext>
              </a:extLst>
            </p:cNvPr>
            <p:cNvCxnSpPr>
              <a:cxnSpLocks/>
            </p:cNvCxnSpPr>
            <p:nvPr/>
          </p:nvCxnSpPr>
          <p:spPr>
            <a:xfrm>
              <a:off x="457200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4AB9A1D7-AC45-D247-8659-7101C19D28AE}"/>
                </a:ext>
              </a:extLst>
            </p:cNvPr>
            <p:cNvCxnSpPr>
              <a:cxnSpLocks/>
            </p:cNvCxnSpPr>
            <p:nvPr/>
          </p:nvCxnSpPr>
          <p:spPr>
            <a:xfrm>
              <a:off x="475488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Connector 55">
              <a:extLst>
                <a:ext uri="{FF2B5EF4-FFF2-40B4-BE49-F238E27FC236}">
                  <a16:creationId xmlns:a16="http://schemas.microsoft.com/office/drawing/2014/main" id="{3C0B1348-6E19-C644-BAF1-A48A2ABDF697}"/>
                </a:ext>
              </a:extLst>
            </p:cNvPr>
            <p:cNvCxnSpPr>
              <a:cxnSpLocks/>
            </p:cNvCxnSpPr>
            <p:nvPr/>
          </p:nvCxnSpPr>
          <p:spPr>
            <a:xfrm>
              <a:off x="493776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E6FE8B8F-2119-7E4A-A003-D70DFED4E055}"/>
                </a:ext>
              </a:extLst>
            </p:cNvPr>
            <p:cNvCxnSpPr>
              <a:cxnSpLocks/>
            </p:cNvCxnSpPr>
            <p:nvPr/>
          </p:nvCxnSpPr>
          <p:spPr>
            <a:xfrm>
              <a:off x="512064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8" name="Straight Connector 57">
              <a:extLst>
                <a:ext uri="{FF2B5EF4-FFF2-40B4-BE49-F238E27FC236}">
                  <a16:creationId xmlns:a16="http://schemas.microsoft.com/office/drawing/2014/main" id="{8190FE32-312B-5F4E-B3AA-7E3F7E90A999}"/>
                </a:ext>
              </a:extLst>
            </p:cNvPr>
            <p:cNvCxnSpPr>
              <a:cxnSpLocks/>
            </p:cNvCxnSpPr>
            <p:nvPr/>
          </p:nvCxnSpPr>
          <p:spPr>
            <a:xfrm>
              <a:off x="5303520" y="5486400"/>
              <a:ext cx="0" cy="228600"/>
            </a:xfrm>
            <a:prstGeom prst="line">
              <a:avLst/>
            </a:prstGeom>
            <a:ln w="28575"/>
          </p:spPr>
          <p:style>
            <a:lnRef idx="1">
              <a:schemeClr val="dk1"/>
            </a:lnRef>
            <a:fillRef idx="0">
              <a:schemeClr val="dk1"/>
            </a:fillRef>
            <a:effectRef idx="0">
              <a:schemeClr val="dk1"/>
            </a:effectRef>
            <a:fontRef idx="minor">
              <a:schemeClr val="tx1"/>
            </a:fontRef>
          </p:style>
        </p:cxnSp>
        <p:cxnSp>
          <p:nvCxnSpPr>
            <p:cNvPr id="59" name="Straight Connector 58">
              <a:extLst>
                <a:ext uri="{FF2B5EF4-FFF2-40B4-BE49-F238E27FC236}">
                  <a16:creationId xmlns:a16="http://schemas.microsoft.com/office/drawing/2014/main" id="{AB197057-D9B2-3343-9703-1071AC8E1CC8}"/>
                </a:ext>
              </a:extLst>
            </p:cNvPr>
            <p:cNvCxnSpPr>
              <a:cxnSpLocks/>
            </p:cNvCxnSpPr>
            <p:nvPr/>
          </p:nvCxnSpPr>
          <p:spPr>
            <a:xfrm>
              <a:off x="5486400" y="5486400"/>
              <a:ext cx="0" cy="228600"/>
            </a:xfrm>
            <a:prstGeom prst="line">
              <a:avLst/>
            </a:prstGeom>
            <a:ln w="28575"/>
          </p:spPr>
          <p:style>
            <a:lnRef idx="1">
              <a:schemeClr val="dk1"/>
            </a:lnRef>
            <a:fillRef idx="0">
              <a:schemeClr val="dk1"/>
            </a:fillRef>
            <a:effectRef idx="0">
              <a:schemeClr val="dk1"/>
            </a:effectRef>
            <a:fontRef idx="minor">
              <a:schemeClr val="tx1"/>
            </a:fontRef>
          </p:style>
        </p:cxnSp>
      </p:grpSp>
      <p:sp>
        <p:nvSpPr>
          <p:cNvPr id="64" name="Rectangle 63">
            <a:extLst>
              <a:ext uri="{FF2B5EF4-FFF2-40B4-BE49-F238E27FC236}">
                <a16:creationId xmlns:a16="http://schemas.microsoft.com/office/drawing/2014/main" id="{0103B182-A9F2-AB4C-8C91-9EA0939D02BE}"/>
              </a:ext>
            </a:extLst>
          </p:cNvPr>
          <p:cNvSpPr/>
          <p:nvPr/>
        </p:nvSpPr>
        <p:spPr>
          <a:xfrm>
            <a:off x="6096000" y="0"/>
            <a:ext cx="6096000" cy="3970318"/>
          </a:xfrm>
          <a:prstGeom prst="rect">
            <a:avLst/>
          </a:prstGeom>
        </p:spPr>
        <p:txBody>
          <a:bodyPr>
            <a:spAutoFit/>
          </a:bodyPr>
          <a:lstStyle/>
          <a:p>
            <a:r>
              <a:rPr lang="en-US" dirty="0">
                <a:latin typeface="Calibri" panose="020F0502020204030204" pitchFamily="34" charset="0"/>
              </a:rPr>
              <a:t>These bins actual lines of response would then be not oblique rectangular prisms, but cones with cross sectional areas that increase as you move further from the detector.</a:t>
            </a:r>
          </a:p>
          <a:p>
            <a:endParaRPr lang="en-US" dirty="0">
              <a:latin typeface="Calibri" panose="020F0502020204030204" pitchFamily="34" charset="0"/>
            </a:endParaRPr>
          </a:p>
          <a:p>
            <a:endParaRPr lang="en-US" dirty="0">
              <a:latin typeface="Calibri" panose="020F0502020204030204" pitchFamily="34" charset="0"/>
            </a:endParaRPr>
          </a:p>
          <a:p>
            <a:r>
              <a:rPr lang="en-US" dirty="0">
                <a:latin typeface="Calibri" panose="020F0502020204030204" pitchFamily="34" charset="0"/>
              </a:rPr>
              <a:t>This finite detector size can be modeled in the system matrix. However, the system matrix has an inherent discretization error based on voxel sizes. To simulate more accurate initial data, the intersection lengths can be directly calculated (provided it’s a well-defined geometric object). This allows us to separate blurring from sampling and reconstruction. To investigate the detector finite size effect, 3 different size spheres at 2 different locations and with 2 different sampling schemes were simulated.</a:t>
            </a:r>
          </a:p>
        </p:txBody>
      </p:sp>
    </p:spTree>
    <p:extLst>
      <p:ext uri="{BB962C8B-B14F-4D97-AF65-F5344CB8AC3E}">
        <p14:creationId xmlns:p14="http://schemas.microsoft.com/office/powerpoint/2010/main" val="18346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Chart, bar chart, scatter chart&#10;&#10;Description automatically generated">
            <a:extLst>
              <a:ext uri="{FF2B5EF4-FFF2-40B4-BE49-F238E27FC236}">
                <a16:creationId xmlns:a16="http://schemas.microsoft.com/office/drawing/2014/main" id="{226EF3E3-9C72-7D41-BD37-8AF9C1770D7B}"/>
              </a:ext>
            </a:extLst>
          </p:cNvPr>
          <p:cNvPicPr>
            <a:picLocks noChangeAspect="1"/>
          </p:cNvPicPr>
          <p:nvPr/>
        </p:nvPicPr>
        <p:blipFill>
          <a:blip r:embed="rId2"/>
          <a:stretch>
            <a:fillRect/>
          </a:stretch>
        </p:blipFill>
        <p:spPr>
          <a:xfrm>
            <a:off x="1040917" y="3599527"/>
            <a:ext cx="2521917" cy="2624663"/>
          </a:xfrm>
          <a:prstGeom prst="rect">
            <a:avLst/>
          </a:prstGeom>
        </p:spPr>
      </p:pic>
      <p:pic>
        <p:nvPicPr>
          <p:cNvPr id="11" name="Picture 10" descr="Chart&#10;&#10;Description automatically generated">
            <a:extLst>
              <a:ext uri="{FF2B5EF4-FFF2-40B4-BE49-F238E27FC236}">
                <a16:creationId xmlns:a16="http://schemas.microsoft.com/office/drawing/2014/main" id="{AAF539A0-D540-7043-BDF2-2A6DAA04D7A1}"/>
              </a:ext>
            </a:extLst>
          </p:cNvPr>
          <p:cNvPicPr>
            <a:picLocks noChangeAspect="1"/>
          </p:cNvPicPr>
          <p:nvPr/>
        </p:nvPicPr>
        <p:blipFill>
          <a:blip r:embed="rId3"/>
          <a:stretch>
            <a:fillRect/>
          </a:stretch>
        </p:blipFill>
        <p:spPr>
          <a:xfrm>
            <a:off x="8667690" y="3599527"/>
            <a:ext cx="2521916" cy="2624662"/>
          </a:xfrm>
          <a:prstGeom prst="rect">
            <a:avLst/>
          </a:prstGeom>
        </p:spPr>
      </p:pic>
      <p:pic>
        <p:nvPicPr>
          <p:cNvPr id="7" name="Picture 6" descr="Chart&#10;&#10;Description automatically generated">
            <a:extLst>
              <a:ext uri="{FF2B5EF4-FFF2-40B4-BE49-F238E27FC236}">
                <a16:creationId xmlns:a16="http://schemas.microsoft.com/office/drawing/2014/main" id="{550C9C3D-E4E7-3341-B7EA-27F78E194774}"/>
              </a:ext>
            </a:extLst>
          </p:cNvPr>
          <p:cNvPicPr>
            <a:picLocks noChangeAspect="1"/>
          </p:cNvPicPr>
          <p:nvPr/>
        </p:nvPicPr>
        <p:blipFill>
          <a:blip r:embed="rId4"/>
          <a:stretch>
            <a:fillRect/>
          </a:stretch>
        </p:blipFill>
        <p:spPr>
          <a:xfrm>
            <a:off x="4835042" y="633801"/>
            <a:ext cx="2521916" cy="2624662"/>
          </a:xfrm>
          <a:prstGeom prst="rect">
            <a:avLst/>
          </a:prstGeom>
        </p:spPr>
      </p:pic>
      <p:pic>
        <p:nvPicPr>
          <p:cNvPr id="13" name="Picture 12" descr="Chart&#10;&#10;Description automatically generated">
            <a:extLst>
              <a:ext uri="{FF2B5EF4-FFF2-40B4-BE49-F238E27FC236}">
                <a16:creationId xmlns:a16="http://schemas.microsoft.com/office/drawing/2014/main" id="{A8BAA357-F019-734A-8BE5-0EDE2B50C871}"/>
              </a:ext>
            </a:extLst>
          </p:cNvPr>
          <p:cNvPicPr>
            <a:picLocks noChangeAspect="1"/>
          </p:cNvPicPr>
          <p:nvPr/>
        </p:nvPicPr>
        <p:blipFill>
          <a:blip r:embed="rId5"/>
          <a:stretch>
            <a:fillRect/>
          </a:stretch>
        </p:blipFill>
        <p:spPr>
          <a:xfrm>
            <a:off x="8667690" y="643463"/>
            <a:ext cx="2521919" cy="2624665"/>
          </a:xfrm>
          <a:prstGeom prst="rect">
            <a:avLst/>
          </a:prstGeom>
        </p:spPr>
      </p:pic>
      <p:pic>
        <p:nvPicPr>
          <p:cNvPr id="15" name="Picture 14" descr="Chart, histogram&#10;&#10;Description automatically generated">
            <a:extLst>
              <a:ext uri="{FF2B5EF4-FFF2-40B4-BE49-F238E27FC236}">
                <a16:creationId xmlns:a16="http://schemas.microsoft.com/office/drawing/2014/main" id="{13D5EB0A-AC52-A547-969C-B6D3A15B5F4B}"/>
              </a:ext>
            </a:extLst>
          </p:cNvPr>
          <p:cNvPicPr>
            <a:picLocks noChangeAspect="1"/>
          </p:cNvPicPr>
          <p:nvPr/>
        </p:nvPicPr>
        <p:blipFill>
          <a:blip r:embed="rId6"/>
          <a:stretch>
            <a:fillRect/>
          </a:stretch>
        </p:blipFill>
        <p:spPr>
          <a:xfrm>
            <a:off x="4845017" y="3589863"/>
            <a:ext cx="2540491" cy="2643993"/>
          </a:xfrm>
          <a:prstGeom prst="rect">
            <a:avLst/>
          </a:prstGeom>
        </p:spPr>
      </p:pic>
      <p:pic>
        <p:nvPicPr>
          <p:cNvPr id="5" name="Picture 4" descr="Chart, bubble chart&#10;&#10;Description automatically generated">
            <a:extLst>
              <a:ext uri="{FF2B5EF4-FFF2-40B4-BE49-F238E27FC236}">
                <a16:creationId xmlns:a16="http://schemas.microsoft.com/office/drawing/2014/main" id="{0BB9C1A0-5196-9640-81E1-622155D67A51}"/>
              </a:ext>
            </a:extLst>
          </p:cNvPr>
          <p:cNvPicPr>
            <a:picLocks noChangeAspect="1"/>
          </p:cNvPicPr>
          <p:nvPr/>
        </p:nvPicPr>
        <p:blipFill>
          <a:blip r:embed="rId7"/>
          <a:stretch>
            <a:fillRect/>
          </a:stretch>
        </p:blipFill>
        <p:spPr>
          <a:xfrm>
            <a:off x="1022344" y="624136"/>
            <a:ext cx="2540490" cy="2643992"/>
          </a:xfrm>
          <a:prstGeom prst="rect">
            <a:avLst/>
          </a:prstGeom>
        </p:spPr>
      </p:pic>
    </p:spTree>
    <p:extLst>
      <p:ext uri="{BB962C8B-B14F-4D97-AF65-F5344CB8AC3E}">
        <p14:creationId xmlns:p14="http://schemas.microsoft.com/office/powerpoint/2010/main" val="1961338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Chart, scatter chart&#10;&#10;Description automatically generated">
            <a:extLst>
              <a:ext uri="{FF2B5EF4-FFF2-40B4-BE49-F238E27FC236}">
                <a16:creationId xmlns:a16="http://schemas.microsoft.com/office/drawing/2014/main" id="{DBEF34FA-953B-2049-8E40-9D32E51FEA8D}"/>
              </a:ext>
            </a:extLst>
          </p:cNvPr>
          <p:cNvPicPr>
            <a:picLocks noChangeAspect="1"/>
          </p:cNvPicPr>
          <p:nvPr/>
        </p:nvPicPr>
        <p:blipFill>
          <a:blip r:embed="rId2"/>
          <a:stretch>
            <a:fillRect/>
          </a:stretch>
        </p:blipFill>
        <p:spPr>
          <a:xfrm>
            <a:off x="1070332" y="3589863"/>
            <a:ext cx="2587300" cy="2624663"/>
          </a:xfrm>
          <a:prstGeom prst="rect">
            <a:avLst/>
          </a:prstGeom>
        </p:spPr>
      </p:pic>
      <p:pic>
        <p:nvPicPr>
          <p:cNvPr id="7" name="Picture 6" descr="Chart&#10;&#10;Description automatically generated">
            <a:extLst>
              <a:ext uri="{FF2B5EF4-FFF2-40B4-BE49-F238E27FC236}">
                <a16:creationId xmlns:a16="http://schemas.microsoft.com/office/drawing/2014/main" id="{5D179D2B-0E15-3343-ADF3-98714C1893BE}"/>
              </a:ext>
            </a:extLst>
          </p:cNvPr>
          <p:cNvPicPr>
            <a:picLocks noChangeAspect="1"/>
          </p:cNvPicPr>
          <p:nvPr/>
        </p:nvPicPr>
        <p:blipFill>
          <a:blip r:embed="rId3"/>
          <a:stretch>
            <a:fillRect/>
          </a:stretch>
        </p:blipFill>
        <p:spPr>
          <a:xfrm>
            <a:off x="8654263" y="3609194"/>
            <a:ext cx="2587300" cy="2624662"/>
          </a:xfrm>
          <a:prstGeom prst="rect">
            <a:avLst/>
          </a:prstGeom>
        </p:spPr>
      </p:pic>
      <p:pic>
        <p:nvPicPr>
          <p:cNvPr id="13" name="Picture 12" descr="Chart&#10;&#10;Description automatically generated">
            <a:extLst>
              <a:ext uri="{FF2B5EF4-FFF2-40B4-BE49-F238E27FC236}">
                <a16:creationId xmlns:a16="http://schemas.microsoft.com/office/drawing/2014/main" id="{A4574A94-FC2F-404F-AD38-E957902F8667}"/>
              </a:ext>
            </a:extLst>
          </p:cNvPr>
          <p:cNvPicPr>
            <a:picLocks noChangeAspect="1"/>
          </p:cNvPicPr>
          <p:nvPr/>
        </p:nvPicPr>
        <p:blipFill>
          <a:blip r:embed="rId4"/>
          <a:stretch>
            <a:fillRect/>
          </a:stretch>
        </p:blipFill>
        <p:spPr>
          <a:xfrm>
            <a:off x="4802350" y="667882"/>
            <a:ext cx="2587300" cy="2624662"/>
          </a:xfrm>
          <a:prstGeom prst="rect">
            <a:avLst/>
          </a:prstGeom>
        </p:spPr>
      </p:pic>
      <p:pic>
        <p:nvPicPr>
          <p:cNvPr id="5" name="Picture 4" descr="Chart&#10;&#10;Description automatically generated">
            <a:extLst>
              <a:ext uri="{FF2B5EF4-FFF2-40B4-BE49-F238E27FC236}">
                <a16:creationId xmlns:a16="http://schemas.microsoft.com/office/drawing/2014/main" id="{C1129FFE-6336-F546-8880-ED9EC15BE61F}"/>
              </a:ext>
            </a:extLst>
          </p:cNvPr>
          <p:cNvPicPr>
            <a:picLocks noChangeAspect="1"/>
          </p:cNvPicPr>
          <p:nvPr/>
        </p:nvPicPr>
        <p:blipFill>
          <a:blip r:embed="rId5"/>
          <a:stretch>
            <a:fillRect/>
          </a:stretch>
        </p:blipFill>
        <p:spPr>
          <a:xfrm>
            <a:off x="8654261" y="588619"/>
            <a:ext cx="2587302" cy="2624665"/>
          </a:xfrm>
          <a:prstGeom prst="rect">
            <a:avLst/>
          </a:prstGeom>
        </p:spPr>
      </p:pic>
      <p:pic>
        <p:nvPicPr>
          <p:cNvPr id="15" name="Picture 14" descr="Chart, histogram&#10;&#10;Description automatically generated">
            <a:extLst>
              <a:ext uri="{FF2B5EF4-FFF2-40B4-BE49-F238E27FC236}">
                <a16:creationId xmlns:a16="http://schemas.microsoft.com/office/drawing/2014/main" id="{49CC283A-3341-9842-81AF-4A1964C40EF7}"/>
              </a:ext>
            </a:extLst>
          </p:cNvPr>
          <p:cNvPicPr>
            <a:picLocks noChangeAspect="1"/>
          </p:cNvPicPr>
          <p:nvPr/>
        </p:nvPicPr>
        <p:blipFill>
          <a:blip r:embed="rId6"/>
          <a:stretch>
            <a:fillRect/>
          </a:stretch>
        </p:blipFill>
        <p:spPr>
          <a:xfrm>
            <a:off x="4812085" y="3589863"/>
            <a:ext cx="2606355" cy="2643993"/>
          </a:xfrm>
          <a:prstGeom prst="rect">
            <a:avLst/>
          </a:prstGeom>
        </p:spPr>
      </p:pic>
      <p:pic>
        <p:nvPicPr>
          <p:cNvPr id="11" name="Picture 10" descr="Chart, scatter chart, bubble chart&#10;&#10;Description automatically generated">
            <a:extLst>
              <a:ext uri="{FF2B5EF4-FFF2-40B4-BE49-F238E27FC236}">
                <a16:creationId xmlns:a16="http://schemas.microsoft.com/office/drawing/2014/main" id="{BD1B2E66-A9B3-3A4B-A435-1BCF1E237B71}"/>
              </a:ext>
            </a:extLst>
          </p:cNvPr>
          <p:cNvPicPr>
            <a:picLocks noChangeAspect="1"/>
          </p:cNvPicPr>
          <p:nvPr/>
        </p:nvPicPr>
        <p:blipFill>
          <a:blip r:embed="rId7"/>
          <a:stretch>
            <a:fillRect/>
          </a:stretch>
        </p:blipFill>
        <p:spPr>
          <a:xfrm>
            <a:off x="1070332" y="623415"/>
            <a:ext cx="2606354" cy="2643992"/>
          </a:xfrm>
          <a:prstGeom prst="rect">
            <a:avLst/>
          </a:prstGeom>
        </p:spPr>
      </p:pic>
    </p:spTree>
    <p:extLst>
      <p:ext uri="{BB962C8B-B14F-4D97-AF65-F5344CB8AC3E}">
        <p14:creationId xmlns:p14="http://schemas.microsoft.com/office/powerpoint/2010/main" val="3584360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437</Words>
  <Application>Microsoft Macintosh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Vargas</dc:creator>
  <cp:lastModifiedBy>Phillip Vargas</cp:lastModifiedBy>
  <cp:revision>3</cp:revision>
  <dcterms:created xsi:type="dcterms:W3CDTF">2022-02-07T15:46:46Z</dcterms:created>
  <dcterms:modified xsi:type="dcterms:W3CDTF">2022-02-07T18:36:53Z</dcterms:modified>
</cp:coreProperties>
</file>