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385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F5F5F"/>
    <a:srgbClr val="009900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40" autoAdjust="0"/>
    <p:restoredTop sz="88215" autoAdjust="0"/>
  </p:normalViewPr>
  <p:slideViewPr>
    <p:cSldViewPr snapToGrid="0" showGuides="1">
      <p:cViewPr varScale="1">
        <p:scale>
          <a:sx n="131" d="100"/>
          <a:sy n="131" d="100"/>
        </p:scale>
        <p:origin x="776" y="18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26/07/2021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26/07/2021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788089"/>
            <a:ext cx="7200000" cy="1432999"/>
          </a:xfrm>
        </p:spPr>
        <p:txBody>
          <a:bodyPr/>
          <a:lstStyle/>
          <a:p>
            <a: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MQXFA Structures 302.02.07</a:t>
            </a:r>
            <a:b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Status</a:t>
            </a:r>
            <a:endParaRPr lang="en-GB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221088"/>
            <a:ext cx="6480000" cy="99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D. Cheng</a:t>
            </a:r>
          </a:p>
          <a:p>
            <a:r>
              <a:rPr lang="en-GB" dirty="0"/>
              <a:t>For the LBNL AUP Team</a:t>
            </a:r>
          </a:p>
          <a:p>
            <a:r>
              <a:rPr lang="en-US" i="1" dirty="0"/>
              <a:t>26-Jul-2021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A05/06:</a:t>
            </a:r>
          </a:p>
          <a:p>
            <a:r>
              <a:rPr lang="en-US" dirty="0"/>
              <a:t>Continuing to process A06 test data this week, and waiting for complete thermal cycles data from both magnets</a:t>
            </a:r>
          </a:p>
          <a:p>
            <a:endParaRPr lang="en-US" dirty="0"/>
          </a:p>
          <a:p>
            <a:r>
              <a:rPr lang="en-US" dirty="0"/>
              <a:t>A07:</a:t>
            </a:r>
          </a:p>
          <a:p>
            <a:r>
              <a:rPr lang="en-US" dirty="0"/>
              <a:t>Arrived at BNL last Thursday</a:t>
            </a:r>
          </a:p>
          <a:p>
            <a:endParaRPr lang="en-US" dirty="0"/>
          </a:p>
          <a:p>
            <a:r>
              <a:rPr lang="en-US" dirty="0"/>
              <a:t>A08:</a:t>
            </a:r>
          </a:p>
          <a:p>
            <a:r>
              <a:rPr lang="en-US" dirty="0"/>
              <a:t>MM measurements completed over the weekend, data being compiled to be sent to CERN this week</a:t>
            </a:r>
          </a:p>
          <a:p>
            <a:r>
              <a:rPr lang="en-US" dirty="0"/>
              <a:t>Integration and bladder prep this week</a:t>
            </a:r>
          </a:p>
          <a:p>
            <a:r>
              <a:rPr lang="en-US" dirty="0"/>
              <a:t>MQXFA08 Endplates &amp; splice box modifications complete, other endplates in shop for machining this week</a:t>
            </a:r>
          </a:p>
          <a:p>
            <a:r>
              <a:rPr lang="en-US" dirty="0"/>
              <a:t>Integration Tables 1 &amp; 2 now surveyed properly</a:t>
            </a:r>
          </a:p>
          <a:p>
            <a:endParaRPr lang="en-US" dirty="0"/>
          </a:p>
          <a:p>
            <a:r>
              <a:rPr lang="en-US" dirty="0"/>
              <a:t>A09:</a:t>
            </a:r>
          </a:p>
          <a:p>
            <a:r>
              <a:rPr lang="en-US" dirty="0"/>
              <a:t>Shims and Loading Reviewed last week</a:t>
            </a:r>
          </a:p>
          <a:p>
            <a:r>
              <a:rPr lang="en-US" dirty="0"/>
              <a:t>Parts arriving from offsite storage today, some prep work starting</a:t>
            </a:r>
          </a:p>
          <a:p>
            <a:endParaRPr lang="en-US" dirty="0"/>
          </a:p>
          <a:p>
            <a:r>
              <a:rPr lang="en-US" dirty="0"/>
              <a:t>A10:</a:t>
            </a:r>
          </a:p>
          <a:p>
            <a:r>
              <a:rPr lang="en-US" dirty="0"/>
              <a:t>Coils have been </a:t>
            </a:r>
            <a:r>
              <a:rPr lang="en-US" dirty="0" err="1"/>
              <a:t>CMM’d</a:t>
            </a:r>
            <a:r>
              <a:rPr lang="en-US" dirty="0"/>
              <a:t>, processing data</a:t>
            </a:r>
          </a:p>
          <a:p>
            <a:endParaRPr lang="en-US" dirty="0"/>
          </a:p>
          <a:p>
            <a:r>
              <a:rPr lang="en-US" dirty="0"/>
              <a:t>A11: </a:t>
            </a:r>
          </a:p>
          <a:p>
            <a:r>
              <a:rPr lang="en-US" dirty="0"/>
              <a:t>Coils 220 and 221 in-hand</a:t>
            </a:r>
          </a:p>
          <a:p>
            <a:r>
              <a:rPr lang="en-US" dirty="0"/>
              <a:t>Waiting for more storage trays to be completed (~2-3 weeks)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923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8946e33d-fd2f-4ae4-8ee9-d90c129cdf9e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56732</TotalTime>
  <Words>144</Words>
  <Application>Microsoft Macintosh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Thème Office</vt:lpstr>
      <vt:lpstr>MQXFA Structures 302.02.07 Status</vt:lpstr>
      <vt:lpstr>Status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Preload Progress</dc:title>
  <dc:creator>Heng Pan</dc:creator>
  <cp:lastModifiedBy>Dan Cheng</cp:lastModifiedBy>
  <cp:revision>249</cp:revision>
  <cp:lastPrinted>2017-05-11T15:20:58Z</cp:lastPrinted>
  <dcterms:created xsi:type="dcterms:W3CDTF">2020-02-10T17:47:20Z</dcterms:created>
  <dcterms:modified xsi:type="dcterms:W3CDTF">2021-07-26T18:05:03Z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