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sldIdLst>
    <p:sldId id="268" r:id="rId2"/>
  </p:sldIdLst>
  <p:sldSz cx="43891200" cy="32918400"/>
  <p:notesSz cx="6858000" cy="9144000"/>
  <p:defaultTextStyle>
    <a:defPPr>
      <a:defRPr lang="en-US"/>
    </a:defPPr>
    <a:lvl1pPr algn="l" defTabSz="2349434" rtl="0" fontAlgn="base">
      <a:spcBef>
        <a:spcPct val="0"/>
      </a:spcBef>
      <a:spcAft>
        <a:spcPct val="0"/>
      </a:spcAft>
      <a:defRPr sz="9200" kern="1200">
        <a:solidFill>
          <a:schemeClr val="tx1"/>
        </a:solidFill>
        <a:latin typeface="Calibri" charset="0"/>
        <a:ea typeface="ＭＳ Ｐゴシック" charset="0"/>
        <a:cs typeface="Geneva" charset="0"/>
      </a:defRPr>
    </a:lvl1pPr>
    <a:lvl2pPr marL="2349434" indent="-1834489" algn="l" defTabSz="2349434" rtl="0" fontAlgn="base">
      <a:spcBef>
        <a:spcPct val="0"/>
      </a:spcBef>
      <a:spcAft>
        <a:spcPct val="0"/>
      </a:spcAft>
      <a:defRPr sz="9200" kern="1200">
        <a:solidFill>
          <a:schemeClr val="tx1"/>
        </a:solidFill>
        <a:latin typeface="Calibri" charset="0"/>
        <a:ea typeface="ＭＳ Ｐゴシック" charset="0"/>
        <a:cs typeface="Geneva" charset="0"/>
      </a:defRPr>
    </a:lvl2pPr>
    <a:lvl3pPr marL="4700656" indent="-3670767" algn="l" defTabSz="2349434" rtl="0" fontAlgn="base">
      <a:spcBef>
        <a:spcPct val="0"/>
      </a:spcBef>
      <a:spcAft>
        <a:spcPct val="0"/>
      </a:spcAft>
      <a:defRPr sz="9200" kern="1200">
        <a:solidFill>
          <a:schemeClr val="tx1"/>
        </a:solidFill>
        <a:latin typeface="Calibri" charset="0"/>
        <a:ea typeface="ＭＳ Ｐゴシック" charset="0"/>
        <a:cs typeface="Geneva" charset="0"/>
      </a:defRPr>
    </a:lvl3pPr>
    <a:lvl4pPr marL="7051877" indent="-5507044" algn="l" defTabSz="2349434" rtl="0" fontAlgn="base">
      <a:spcBef>
        <a:spcPct val="0"/>
      </a:spcBef>
      <a:spcAft>
        <a:spcPct val="0"/>
      </a:spcAft>
      <a:defRPr sz="9200" kern="1200">
        <a:solidFill>
          <a:schemeClr val="tx1"/>
        </a:solidFill>
        <a:latin typeface="Calibri" charset="0"/>
        <a:ea typeface="ＭＳ Ｐゴシック" charset="0"/>
        <a:cs typeface="Geneva" charset="0"/>
      </a:defRPr>
    </a:lvl4pPr>
    <a:lvl5pPr marL="9403099" indent="-7343322" algn="l" defTabSz="2349434" rtl="0" fontAlgn="base">
      <a:spcBef>
        <a:spcPct val="0"/>
      </a:spcBef>
      <a:spcAft>
        <a:spcPct val="0"/>
      </a:spcAft>
      <a:defRPr sz="9200" kern="1200">
        <a:solidFill>
          <a:schemeClr val="tx1"/>
        </a:solidFill>
        <a:latin typeface="Calibri" charset="0"/>
        <a:ea typeface="ＭＳ Ｐゴシック" charset="0"/>
        <a:cs typeface="Geneva" charset="0"/>
      </a:defRPr>
    </a:lvl5pPr>
    <a:lvl6pPr marL="2574722" algn="l" defTabSz="514944" rtl="0" eaLnBrk="1" latinLnBrk="0" hangingPunct="1">
      <a:defRPr sz="9200" kern="1200">
        <a:solidFill>
          <a:schemeClr val="tx1"/>
        </a:solidFill>
        <a:latin typeface="Calibri" charset="0"/>
        <a:ea typeface="ＭＳ Ｐゴシック" charset="0"/>
        <a:cs typeface="Geneva" charset="0"/>
      </a:defRPr>
    </a:lvl6pPr>
    <a:lvl7pPr marL="3089666" algn="l" defTabSz="514944" rtl="0" eaLnBrk="1" latinLnBrk="0" hangingPunct="1">
      <a:defRPr sz="9200" kern="1200">
        <a:solidFill>
          <a:schemeClr val="tx1"/>
        </a:solidFill>
        <a:latin typeface="Calibri" charset="0"/>
        <a:ea typeface="ＭＳ Ｐゴシック" charset="0"/>
        <a:cs typeface="Geneva" charset="0"/>
      </a:defRPr>
    </a:lvl7pPr>
    <a:lvl8pPr marL="3604611" algn="l" defTabSz="514944" rtl="0" eaLnBrk="1" latinLnBrk="0" hangingPunct="1">
      <a:defRPr sz="9200" kern="1200">
        <a:solidFill>
          <a:schemeClr val="tx1"/>
        </a:solidFill>
        <a:latin typeface="Calibri" charset="0"/>
        <a:ea typeface="ＭＳ Ｐゴシック" charset="0"/>
        <a:cs typeface="Geneva" charset="0"/>
      </a:defRPr>
    </a:lvl8pPr>
    <a:lvl9pPr marL="4119555" algn="l" defTabSz="514944" rtl="0" eaLnBrk="1" latinLnBrk="0" hangingPunct="1">
      <a:defRPr sz="9200" kern="1200">
        <a:solidFill>
          <a:schemeClr val="tx1"/>
        </a:solidFill>
        <a:latin typeface="Calibri" charset="0"/>
        <a:ea typeface="ＭＳ Ｐゴシック" charset="0"/>
        <a:cs typeface="Geneva" charset="0"/>
      </a:defRPr>
    </a:lvl9pPr>
  </p:defaultTextStyle>
  <p:extLst>
    <p:ext uri="{EFAFB233-063F-42B5-8137-9DF3F51BA10A}">
      <p15:sldGuideLst xmlns:p15="http://schemas.microsoft.com/office/powerpoint/2012/main">
        <p15:guide id="1" orient="horz" pos="3734">
          <p15:clr>
            <a:srgbClr val="A4A3A4"/>
          </p15:clr>
        </p15:guide>
        <p15:guide id="2" orient="horz" pos="6908">
          <p15:clr>
            <a:srgbClr val="A4A3A4"/>
          </p15:clr>
        </p15:guide>
        <p15:guide id="3" orient="horz" pos="10821">
          <p15:clr>
            <a:srgbClr val="A4A3A4"/>
          </p15:clr>
        </p15:guide>
        <p15:guide id="4" orient="horz" pos="6489">
          <p15:clr>
            <a:srgbClr val="A4A3A4"/>
          </p15:clr>
        </p15:guide>
        <p15:guide id="5" orient="horz" pos="18784">
          <p15:clr>
            <a:srgbClr val="A4A3A4"/>
          </p15:clr>
        </p15:guide>
        <p15:guide id="6" orient="horz" pos="14174">
          <p15:clr>
            <a:srgbClr val="A4A3A4"/>
          </p15:clr>
        </p15:guide>
        <p15:guide id="7" orient="horz" pos="3322">
          <p15:clr>
            <a:srgbClr val="A4A3A4"/>
          </p15:clr>
        </p15:guide>
        <p15:guide id="8" orient="horz" pos="11217">
          <p15:clr>
            <a:srgbClr val="A4A3A4"/>
          </p15:clr>
        </p15:guide>
        <p15:guide id="9" pos="794">
          <p15:clr>
            <a:srgbClr val="A4A3A4"/>
          </p15:clr>
        </p15:guide>
        <p15:guide id="10" pos="26805">
          <p15:clr>
            <a:srgbClr val="A4A3A4"/>
          </p15:clr>
        </p15:guide>
        <p15:guide id="11" pos="12134">
          <p15:clr>
            <a:srgbClr val="A4A3A4"/>
          </p15:clr>
        </p15:guide>
        <p15:guide id="12" pos="19128">
          <p15:clr>
            <a:srgbClr val="A4A3A4"/>
          </p15:clr>
        </p15:guide>
        <p15:guide id="13" pos="18373">
          <p15:clr>
            <a:srgbClr val="A4A3A4"/>
          </p15:clr>
        </p15:guide>
        <p15:guide id="14" pos="128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44" autoAdjust="0"/>
    <p:restoredTop sz="94663"/>
  </p:normalViewPr>
  <p:slideViewPr>
    <p:cSldViewPr snapToGrid="0" snapToObjects="1">
      <p:cViewPr varScale="1">
        <p:scale>
          <a:sx n="17" d="100"/>
          <a:sy n="17" d="100"/>
        </p:scale>
        <p:origin x="1190" y="110"/>
      </p:cViewPr>
      <p:guideLst>
        <p:guide orient="horz" pos="3734"/>
        <p:guide orient="horz" pos="6908"/>
        <p:guide orient="horz" pos="10821"/>
        <p:guide orient="horz" pos="6489"/>
        <p:guide orient="horz" pos="18784"/>
        <p:guide orient="horz" pos="14174"/>
        <p:guide orient="horz" pos="3322"/>
        <p:guide orient="horz" pos="11217"/>
        <p:guide pos="794"/>
        <p:guide pos="26805"/>
        <p:guide pos="12134"/>
        <p:guide pos="19128"/>
        <p:guide pos="18373"/>
        <p:guide pos="1288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column even">
    <p:spTree>
      <p:nvGrpSpPr>
        <p:cNvPr id="1" name=""/>
        <p:cNvGrpSpPr/>
        <p:nvPr/>
      </p:nvGrpSpPr>
      <p:grpSpPr>
        <a:xfrm>
          <a:off x="0" y="0"/>
          <a:ext cx="0" cy="0"/>
          <a:chOff x="0" y="0"/>
          <a:chExt cx="0" cy="0"/>
        </a:xfrm>
      </p:grpSpPr>
      <p:sp>
        <p:nvSpPr>
          <p:cNvPr id="3" name="Picture Placeholder 37"/>
          <p:cNvSpPr>
            <a:spLocks noGrp="1"/>
          </p:cNvSpPr>
          <p:nvPr>
            <p:ph type="pic" sz="quarter" idx="21"/>
          </p:nvPr>
        </p:nvSpPr>
        <p:spPr>
          <a:xfrm>
            <a:off x="1327668" y="27655584"/>
            <a:ext cx="1868605" cy="1719517"/>
          </a:xfrm>
          <a:prstGeom prst="rect">
            <a:avLst/>
          </a:prstGeom>
        </p:spPr>
        <p:txBody>
          <a:bodyPr vert="horz" lIns="102989" tIns="51494" rIns="102989" bIns="51494"/>
          <a:lstStyle/>
          <a:p>
            <a:r>
              <a:rPr lang="en-US"/>
              <a:t>Click icon to add picture</a:t>
            </a:r>
            <a:endParaRPr lang="en-US" dirty="0"/>
          </a:p>
        </p:txBody>
      </p:sp>
      <p:sp>
        <p:nvSpPr>
          <p:cNvPr id="4" name="Picture Placeholder 37"/>
          <p:cNvSpPr>
            <a:spLocks noGrp="1"/>
          </p:cNvSpPr>
          <p:nvPr>
            <p:ph type="pic" sz="quarter" idx="22"/>
          </p:nvPr>
        </p:nvSpPr>
        <p:spPr>
          <a:xfrm>
            <a:off x="9100139" y="27655584"/>
            <a:ext cx="1868605" cy="1719517"/>
          </a:xfrm>
          <a:prstGeom prst="rect">
            <a:avLst/>
          </a:prstGeom>
        </p:spPr>
        <p:txBody>
          <a:bodyPr vert="horz" lIns="102989" tIns="51494" rIns="102989" bIns="51494"/>
          <a:lstStyle/>
          <a:p>
            <a:r>
              <a:rPr lang="en-US"/>
              <a:t>Click icon to add picture</a:t>
            </a:r>
            <a:endParaRPr lang="en-US" dirty="0"/>
          </a:p>
        </p:txBody>
      </p:sp>
      <p:sp>
        <p:nvSpPr>
          <p:cNvPr id="5" name="Picture Placeholder 37"/>
          <p:cNvSpPr>
            <a:spLocks noGrp="1"/>
          </p:cNvSpPr>
          <p:nvPr>
            <p:ph type="pic" sz="quarter" idx="23"/>
          </p:nvPr>
        </p:nvSpPr>
        <p:spPr>
          <a:xfrm>
            <a:off x="3915011" y="27655584"/>
            <a:ext cx="1868605" cy="1719517"/>
          </a:xfrm>
          <a:prstGeom prst="rect">
            <a:avLst/>
          </a:prstGeom>
        </p:spPr>
        <p:txBody>
          <a:bodyPr vert="horz" lIns="102989" tIns="51494" rIns="102989" bIns="51494"/>
          <a:lstStyle/>
          <a:p>
            <a:r>
              <a:rPr lang="en-US"/>
              <a:t>Click icon to add picture</a:t>
            </a:r>
            <a:endParaRPr lang="en-US" dirty="0"/>
          </a:p>
        </p:txBody>
      </p:sp>
      <p:sp>
        <p:nvSpPr>
          <p:cNvPr id="6" name="Picture Placeholder 37"/>
          <p:cNvSpPr>
            <a:spLocks noGrp="1"/>
          </p:cNvSpPr>
          <p:nvPr>
            <p:ph type="pic" sz="quarter" idx="24"/>
          </p:nvPr>
        </p:nvSpPr>
        <p:spPr>
          <a:xfrm>
            <a:off x="6535126" y="27655584"/>
            <a:ext cx="1868605" cy="1719517"/>
          </a:xfrm>
          <a:prstGeom prst="rect">
            <a:avLst/>
          </a:prstGeom>
        </p:spPr>
        <p:txBody>
          <a:bodyPr vert="horz" lIns="102989" tIns="51494" rIns="102989" bIns="51494"/>
          <a:lstStyle/>
          <a:p>
            <a:r>
              <a:rPr lang="en-US"/>
              <a:t>Click icon to add picture</a:t>
            </a:r>
            <a:endParaRPr lang="en-US" dirty="0"/>
          </a:p>
        </p:txBody>
      </p:sp>
      <p:sp>
        <p:nvSpPr>
          <p:cNvPr id="7" name="Text Placeholder 45"/>
          <p:cNvSpPr>
            <a:spLocks noGrp="1"/>
          </p:cNvSpPr>
          <p:nvPr>
            <p:ph type="body" sz="quarter" idx="25"/>
          </p:nvPr>
        </p:nvSpPr>
        <p:spPr>
          <a:xfrm>
            <a:off x="1344881" y="738446"/>
            <a:ext cx="41206517" cy="2962621"/>
          </a:xfrm>
          <a:prstGeom prst="rect">
            <a:avLst/>
          </a:prstGeom>
        </p:spPr>
        <p:txBody>
          <a:bodyPr vert="horz" lIns="102989" tIns="51494" rIns="102989" bIns="51494"/>
          <a:lstStyle>
            <a:lvl1pPr marL="0" indent="0">
              <a:buFontTx/>
              <a:buNone/>
              <a:defRPr sz="11000" b="1" i="0" baseline="0">
                <a:solidFill>
                  <a:schemeClr val="bg1"/>
                </a:solidFill>
                <a:latin typeface="Helvetica"/>
              </a:defRPr>
            </a:lvl1pPr>
            <a:lvl2pPr marL="514944" indent="0">
              <a:buFontTx/>
              <a:buNone/>
              <a:defRPr sz="15800" b="1" i="0" baseline="0">
                <a:solidFill>
                  <a:schemeClr val="bg1"/>
                </a:solidFill>
                <a:latin typeface="Helvetica"/>
              </a:defRPr>
            </a:lvl2pPr>
            <a:lvl3pPr marL="1029889" indent="0">
              <a:buFontTx/>
              <a:buNone/>
              <a:defRPr sz="15800" b="1" i="0" baseline="0">
                <a:solidFill>
                  <a:schemeClr val="bg1"/>
                </a:solidFill>
                <a:latin typeface="Helvetica"/>
              </a:defRPr>
            </a:lvl3pPr>
            <a:lvl4pPr marL="1544833" indent="0">
              <a:buFontTx/>
              <a:buNone/>
              <a:defRPr sz="15800" b="1" i="0" baseline="0">
                <a:solidFill>
                  <a:schemeClr val="bg1"/>
                </a:solidFill>
                <a:latin typeface="Helvetica"/>
              </a:defRPr>
            </a:lvl4pPr>
            <a:lvl5pPr marL="2059777" indent="0">
              <a:buFontTx/>
              <a:buNone/>
              <a:defRPr sz="15800" b="1" i="0" baseline="0">
                <a:solidFill>
                  <a:schemeClr val="bg1"/>
                </a:solidFill>
                <a:latin typeface="Helvetica"/>
              </a:defRPr>
            </a:lvl5pPr>
          </a:lstStyle>
          <a:p>
            <a:pPr lvl="0"/>
            <a:r>
              <a:rPr lang="en-US"/>
              <a:t>Click to edit Master text styles</a:t>
            </a:r>
          </a:p>
        </p:txBody>
      </p:sp>
      <p:sp>
        <p:nvSpPr>
          <p:cNvPr id="8" name="Picture Placeholder 6"/>
          <p:cNvSpPr>
            <a:spLocks noGrp="1" noChangeAspect="1"/>
          </p:cNvSpPr>
          <p:nvPr>
            <p:ph type="pic" sz="quarter" idx="34"/>
          </p:nvPr>
        </p:nvSpPr>
        <p:spPr>
          <a:xfrm>
            <a:off x="1344878" y="11396058"/>
            <a:ext cx="9651337" cy="3918420"/>
          </a:xfrm>
          <a:prstGeom prst="rect">
            <a:avLst/>
          </a:prstGeom>
        </p:spPr>
        <p:txBody>
          <a:bodyPr vert="horz" lIns="102989" tIns="51494" rIns="102989" bIns="51494"/>
          <a:lstStyle/>
          <a:p>
            <a:r>
              <a:rPr lang="en-US"/>
              <a:t>Click icon to add picture</a:t>
            </a:r>
            <a:endParaRPr lang="en-US" dirty="0"/>
          </a:p>
        </p:txBody>
      </p:sp>
      <p:sp>
        <p:nvSpPr>
          <p:cNvPr id="10" name="Text Placeholder 49"/>
          <p:cNvSpPr>
            <a:spLocks noGrp="1"/>
          </p:cNvSpPr>
          <p:nvPr>
            <p:ph type="body" sz="quarter" idx="39"/>
          </p:nvPr>
        </p:nvSpPr>
        <p:spPr>
          <a:xfrm>
            <a:off x="1344876" y="5047538"/>
            <a:ext cx="20148733" cy="1353262"/>
          </a:xfrm>
          <a:prstGeom prst="rect">
            <a:avLst/>
          </a:prstGeom>
        </p:spPr>
        <p:txBody>
          <a:bodyPr vert="horz" lIns="102989" tIns="51494" rIns="102989" bIns="51494" anchor="ctr" anchorCtr="0"/>
          <a:lstStyle>
            <a:lvl1pPr marL="0" indent="0">
              <a:buFontTx/>
              <a:buNone/>
              <a:defRPr sz="5000" b="1" i="0" baseline="0">
                <a:solidFill>
                  <a:srgbClr val="004C97"/>
                </a:solidFill>
                <a:latin typeface="Helvetica"/>
              </a:defRPr>
            </a:lvl1pPr>
            <a:lvl2pPr marL="0" indent="0">
              <a:buFontTx/>
              <a:buNone/>
              <a:defRPr sz="4500" b="0" i="0" baseline="0">
                <a:solidFill>
                  <a:schemeClr val="tx1"/>
                </a:solidFill>
                <a:latin typeface="Helvetica"/>
              </a:defRPr>
            </a:lvl2pPr>
            <a:lvl3pPr marL="0" indent="0">
              <a:buFontTx/>
              <a:buNone/>
              <a:defRPr sz="6800" b="1" i="0" baseline="0">
                <a:solidFill>
                  <a:srgbClr val="004C97"/>
                </a:solidFill>
                <a:latin typeface="Helvetica"/>
              </a:defRPr>
            </a:lvl3pPr>
            <a:lvl4pPr marL="0" indent="0">
              <a:buFontTx/>
              <a:buNone/>
              <a:defRPr sz="6800" b="1" i="0" baseline="0">
                <a:solidFill>
                  <a:srgbClr val="004C97"/>
                </a:solidFill>
                <a:latin typeface="Helvetica"/>
              </a:defRPr>
            </a:lvl4pPr>
            <a:lvl5pPr marL="0" indent="0">
              <a:buFontTx/>
              <a:buNone/>
              <a:defRPr sz="6800" b="1" i="0" baseline="0">
                <a:solidFill>
                  <a:srgbClr val="004C97"/>
                </a:solidFill>
                <a:latin typeface="Helvetica"/>
              </a:defRPr>
            </a:lvl5pPr>
          </a:lstStyle>
          <a:p>
            <a:pPr lvl="0"/>
            <a:r>
              <a:rPr lang="en-US"/>
              <a:t>Click to edit Master text styles</a:t>
            </a:r>
          </a:p>
        </p:txBody>
      </p:sp>
      <p:sp>
        <p:nvSpPr>
          <p:cNvPr id="11" name="Text Placeholder 74"/>
          <p:cNvSpPr>
            <a:spLocks noGrp="1"/>
          </p:cNvSpPr>
          <p:nvPr>
            <p:ph type="body" sz="quarter" idx="40"/>
          </p:nvPr>
        </p:nvSpPr>
        <p:spPr>
          <a:xfrm>
            <a:off x="1344880" y="6400800"/>
            <a:ext cx="20148733" cy="4046288"/>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15" name="Picture Placeholder 6"/>
          <p:cNvSpPr>
            <a:spLocks noGrp="1" noChangeAspect="1"/>
          </p:cNvSpPr>
          <p:nvPr>
            <p:ph type="pic" sz="quarter" idx="44"/>
          </p:nvPr>
        </p:nvSpPr>
        <p:spPr>
          <a:xfrm>
            <a:off x="28651200" y="17317757"/>
            <a:ext cx="13947208" cy="5917739"/>
          </a:xfrm>
          <a:prstGeom prst="rect">
            <a:avLst/>
          </a:prstGeom>
        </p:spPr>
        <p:txBody>
          <a:bodyPr vert="horz" lIns="102989" tIns="51494" rIns="102989" bIns="51494"/>
          <a:lstStyle/>
          <a:p>
            <a:r>
              <a:rPr lang="en-US"/>
              <a:t>Click icon to add picture</a:t>
            </a:r>
            <a:endParaRPr lang="en-US" dirty="0"/>
          </a:p>
        </p:txBody>
      </p:sp>
      <p:sp>
        <p:nvSpPr>
          <p:cNvPr id="17" name="Picture Placeholder 6"/>
          <p:cNvSpPr>
            <a:spLocks noGrp="1" noChangeAspect="1"/>
          </p:cNvSpPr>
          <p:nvPr>
            <p:ph type="pic" sz="quarter" idx="46"/>
          </p:nvPr>
        </p:nvSpPr>
        <p:spPr>
          <a:xfrm>
            <a:off x="22444171" y="5047538"/>
            <a:ext cx="14182630" cy="5399550"/>
          </a:xfrm>
          <a:prstGeom prst="rect">
            <a:avLst/>
          </a:prstGeom>
        </p:spPr>
        <p:txBody>
          <a:bodyPr vert="horz" lIns="102989" tIns="51494" rIns="102989" bIns="51494"/>
          <a:lstStyle>
            <a:lvl1pPr>
              <a:defRPr>
                <a:latin typeface="Helvetica"/>
              </a:defRPr>
            </a:lvl1pPr>
          </a:lstStyle>
          <a:p>
            <a:r>
              <a:rPr lang="en-US"/>
              <a:t>Click icon to add picture</a:t>
            </a:r>
            <a:endParaRPr lang="en-US" dirty="0"/>
          </a:p>
        </p:txBody>
      </p:sp>
      <p:sp>
        <p:nvSpPr>
          <p:cNvPr id="21" name="Text Placeholder 74"/>
          <p:cNvSpPr>
            <a:spLocks noGrp="1"/>
          </p:cNvSpPr>
          <p:nvPr>
            <p:ph type="body" sz="quarter" idx="50"/>
          </p:nvPr>
        </p:nvSpPr>
        <p:spPr>
          <a:xfrm>
            <a:off x="22436489" y="12714965"/>
            <a:ext cx="20161916" cy="3670540"/>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22" name="Picture Placeholder 21"/>
          <p:cNvSpPr>
            <a:spLocks noGrp="1"/>
          </p:cNvSpPr>
          <p:nvPr>
            <p:ph type="pic" sz="quarter" idx="51"/>
          </p:nvPr>
        </p:nvSpPr>
        <p:spPr>
          <a:xfrm>
            <a:off x="1327668" y="17503180"/>
            <a:ext cx="9651334" cy="9231609"/>
          </a:xfrm>
          <a:prstGeom prst="rect">
            <a:avLst/>
          </a:prstGeom>
        </p:spPr>
        <p:txBody>
          <a:bodyPr vert="horz" lIns="102989" tIns="51494" rIns="102989" bIns="51494"/>
          <a:lstStyle/>
          <a:p>
            <a:r>
              <a:rPr lang="en-US"/>
              <a:t>Click icon to add picture</a:t>
            </a:r>
            <a:endParaRPr lang="en-US" dirty="0"/>
          </a:p>
        </p:txBody>
      </p:sp>
      <p:sp>
        <p:nvSpPr>
          <p:cNvPr id="16" name="Text Placeholder 59"/>
          <p:cNvSpPr>
            <a:spLocks noGrp="1"/>
          </p:cNvSpPr>
          <p:nvPr>
            <p:ph type="body" sz="quarter" idx="45"/>
          </p:nvPr>
        </p:nvSpPr>
        <p:spPr>
          <a:xfrm>
            <a:off x="11910616" y="17413853"/>
            <a:ext cx="9582997" cy="3270694"/>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20" name="Text Placeholder 59"/>
          <p:cNvSpPr>
            <a:spLocks noGrp="1"/>
          </p:cNvSpPr>
          <p:nvPr>
            <p:ph type="body" sz="quarter" idx="49"/>
          </p:nvPr>
        </p:nvSpPr>
        <p:spPr>
          <a:xfrm>
            <a:off x="22436490" y="17317757"/>
            <a:ext cx="5501390" cy="5917739"/>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9" name="Text Placeholder 59"/>
          <p:cNvSpPr>
            <a:spLocks noGrp="1"/>
          </p:cNvSpPr>
          <p:nvPr>
            <p:ph type="body" sz="quarter" idx="35"/>
          </p:nvPr>
        </p:nvSpPr>
        <p:spPr>
          <a:xfrm>
            <a:off x="1344878" y="15348289"/>
            <a:ext cx="9651337" cy="1055069"/>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18" name="Text Placeholder 59"/>
          <p:cNvSpPr>
            <a:spLocks noGrp="1"/>
          </p:cNvSpPr>
          <p:nvPr>
            <p:ph type="body" sz="quarter" idx="47"/>
          </p:nvPr>
        </p:nvSpPr>
        <p:spPr>
          <a:xfrm>
            <a:off x="37247435" y="5047538"/>
            <a:ext cx="5303961" cy="5399550"/>
          </a:xfrm>
          <a:prstGeom prst="rect">
            <a:avLst/>
          </a:prstGeom>
          <a:noFill/>
        </p:spPr>
        <p:txBody>
          <a:bodyPr vert="horz" lIns="0" tIns="308967" rIns="308967" bIns="308967"/>
          <a:lstStyle>
            <a:lvl1pPr marL="0" indent="0">
              <a:buFontTx/>
              <a:buNone/>
              <a:defRPr sz="27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25" name="Text Placeholder 74"/>
          <p:cNvSpPr>
            <a:spLocks noGrp="1"/>
          </p:cNvSpPr>
          <p:nvPr>
            <p:ph type="body" sz="quarter" idx="52"/>
          </p:nvPr>
        </p:nvSpPr>
        <p:spPr>
          <a:xfrm>
            <a:off x="22436489" y="25503159"/>
            <a:ext cx="20161916" cy="4326404"/>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26" name="Picture Placeholder 6"/>
          <p:cNvSpPr>
            <a:spLocks noGrp="1" noChangeAspect="1"/>
          </p:cNvSpPr>
          <p:nvPr>
            <p:ph type="pic" sz="quarter" idx="53"/>
          </p:nvPr>
        </p:nvSpPr>
        <p:spPr>
          <a:xfrm>
            <a:off x="11910615" y="11394165"/>
            <a:ext cx="9611474" cy="3903670"/>
          </a:xfrm>
          <a:prstGeom prst="rect">
            <a:avLst/>
          </a:prstGeom>
        </p:spPr>
        <p:txBody>
          <a:bodyPr vert="horz" lIns="102989" tIns="51494" rIns="102989" bIns="51494"/>
          <a:lstStyle/>
          <a:p>
            <a:r>
              <a:rPr lang="en-US"/>
              <a:t>Click icon to add picture</a:t>
            </a:r>
            <a:endParaRPr lang="en-US" dirty="0"/>
          </a:p>
        </p:txBody>
      </p:sp>
      <p:sp>
        <p:nvSpPr>
          <p:cNvPr id="27" name="Text Placeholder 59"/>
          <p:cNvSpPr>
            <a:spLocks noGrp="1"/>
          </p:cNvSpPr>
          <p:nvPr>
            <p:ph type="body" sz="quarter" idx="54"/>
          </p:nvPr>
        </p:nvSpPr>
        <p:spPr>
          <a:xfrm>
            <a:off x="11910614" y="15348289"/>
            <a:ext cx="9611475" cy="1055069"/>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28" name="Text Placeholder 74"/>
          <p:cNvSpPr>
            <a:spLocks noGrp="1"/>
          </p:cNvSpPr>
          <p:nvPr>
            <p:ph type="body" sz="quarter" idx="55"/>
          </p:nvPr>
        </p:nvSpPr>
        <p:spPr>
          <a:xfrm>
            <a:off x="11910614" y="21626639"/>
            <a:ext cx="9583479" cy="8202924"/>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23" name="Text Placeholder 49"/>
          <p:cNvSpPr>
            <a:spLocks noGrp="1"/>
          </p:cNvSpPr>
          <p:nvPr>
            <p:ph type="body" sz="quarter" idx="56"/>
          </p:nvPr>
        </p:nvSpPr>
        <p:spPr>
          <a:xfrm>
            <a:off x="22449675" y="11361703"/>
            <a:ext cx="20148733" cy="1353262"/>
          </a:xfrm>
          <a:prstGeom prst="rect">
            <a:avLst/>
          </a:prstGeom>
        </p:spPr>
        <p:txBody>
          <a:bodyPr vert="horz" lIns="102989" tIns="51494" rIns="102989" bIns="51494" anchor="ctr" anchorCtr="0"/>
          <a:lstStyle>
            <a:lvl1pPr marL="0" indent="0">
              <a:buFontTx/>
              <a:buNone/>
              <a:defRPr sz="5000" b="1" i="0" baseline="0">
                <a:solidFill>
                  <a:srgbClr val="004C97"/>
                </a:solidFill>
                <a:latin typeface="Helvetica"/>
              </a:defRPr>
            </a:lvl1pPr>
            <a:lvl2pPr marL="0" indent="0">
              <a:buFontTx/>
              <a:buNone/>
              <a:defRPr sz="4500" b="0" i="0" baseline="0">
                <a:solidFill>
                  <a:schemeClr val="tx1"/>
                </a:solidFill>
                <a:latin typeface="Helvetica"/>
              </a:defRPr>
            </a:lvl2pPr>
            <a:lvl3pPr marL="0" indent="0">
              <a:buFontTx/>
              <a:buNone/>
              <a:defRPr sz="6800" b="1" i="0" baseline="0">
                <a:solidFill>
                  <a:srgbClr val="004C97"/>
                </a:solidFill>
                <a:latin typeface="Helvetica"/>
              </a:defRPr>
            </a:lvl3pPr>
            <a:lvl4pPr marL="0" indent="0">
              <a:buFontTx/>
              <a:buNone/>
              <a:defRPr sz="6800" b="1" i="0" baseline="0">
                <a:solidFill>
                  <a:srgbClr val="004C97"/>
                </a:solidFill>
                <a:latin typeface="Helvetica"/>
              </a:defRPr>
            </a:lvl4pPr>
            <a:lvl5pPr marL="0" indent="0">
              <a:buFontTx/>
              <a:buNone/>
              <a:defRPr sz="6800" b="1" i="0" baseline="0">
                <a:solidFill>
                  <a:srgbClr val="004C97"/>
                </a:solidFill>
                <a:latin typeface="Helvetica"/>
              </a:defRPr>
            </a:lvl5pPr>
          </a:lstStyle>
          <a:p>
            <a:pPr lvl="0"/>
            <a:r>
              <a:rPr lang="en-US"/>
              <a:t>Click to edit Master text styles</a:t>
            </a:r>
          </a:p>
        </p:txBody>
      </p:sp>
      <p:sp>
        <p:nvSpPr>
          <p:cNvPr id="24" name="Text Placeholder 49"/>
          <p:cNvSpPr>
            <a:spLocks noGrp="1"/>
          </p:cNvSpPr>
          <p:nvPr>
            <p:ph type="body" sz="quarter" idx="57"/>
          </p:nvPr>
        </p:nvSpPr>
        <p:spPr>
          <a:xfrm>
            <a:off x="22449675" y="24149897"/>
            <a:ext cx="20148733" cy="1353262"/>
          </a:xfrm>
          <a:prstGeom prst="rect">
            <a:avLst/>
          </a:prstGeom>
        </p:spPr>
        <p:txBody>
          <a:bodyPr vert="horz" lIns="102989" tIns="51494" rIns="102989" bIns="51494" anchor="ctr" anchorCtr="0"/>
          <a:lstStyle>
            <a:lvl1pPr marL="0" indent="0">
              <a:buFontTx/>
              <a:buNone/>
              <a:defRPr sz="5000" b="1" i="0" baseline="0">
                <a:solidFill>
                  <a:srgbClr val="004C97"/>
                </a:solidFill>
                <a:latin typeface="Helvetica"/>
              </a:defRPr>
            </a:lvl1pPr>
            <a:lvl2pPr marL="0" indent="0">
              <a:buFontTx/>
              <a:buNone/>
              <a:defRPr sz="4500" b="0" i="0" baseline="0">
                <a:solidFill>
                  <a:schemeClr val="tx1"/>
                </a:solidFill>
                <a:latin typeface="Helvetica"/>
              </a:defRPr>
            </a:lvl2pPr>
            <a:lvl3pPr marL="0" indent="0">
              <a:buFontTx/>
              <a:buNone/>
              <a:defRPr sz="6800" b="1" i="0" baseline="0">
                <a:solidFill>
                  <a:srgbClr val="004C97"/>
                </a:solidFill>
                <a:latin typeface="Helvetica"/>
              </a:defRPr>
            </a:lvl3pPr>
            <a:lvl4pPr marL="0" indent="0">
              <a:buFontTx/>
              <a:buNone/>
              <a:defRPr sz="6800" b="1" i="0" baseline="0">
                <a:solidFill>
                  <a:srgbClr val="004C97"/>
                </a:solidFill>
                <a:latin typeface="Helvetica"/>
              </a:defRPr>
            </a:lvl4pPr>
            <a:lvl5pPr marL="0" indent="0">
              <a:buFontTx/>
              <a:buNone/>
              <a:defRPr sz="6800" b="1" i="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678151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Picture Placeholder 37"/>
          <p:cNvSpPr>
            <a:spLocks noGrp="1"/>
          </p:cNvSpPr>
          <p:nvPr>
            <p:ph type="pic" sz="quarter" idx="21"/>
          </p:nvPr>
        </p:nvSpPr>
        <p:spPr>
          <a:xfrm>
            <a:off x="1226068" y="27475034"/>
            <a:ext cx="2735825" cy="2080616"/>
          </a:xfrm>
          <a:prstGeom prst="rect">
            <a:avLst/>
          </a:prstGeom>
        </p:spPr>
        <p:txBody>
          <a:bodyPr vert="horz" lIns="102989" tIns="51494" rIns="102989" bIns="51494"/>
          <a:lstStyle/>
          <a:p>
            <a:r>
              <a:rPr lang="en-US"/>
              <a:t>Click icon to add picture</a:t>
            </a:r>
            <a:endParaRPr lang="en-US" dirty="0"/>
          </a:p>
        </p:txBody>
      </p:sp>
      <p:sp>
        <p:nvSpPr>
          <p:cNvPr id="4" name="Picture Placeholder 37"/>
          <p:cNvSpPr>
            <a:spLocks noGrp="1"/>
          </p:cNvSpPr>
          <p:nvPr>
            <p:ph type="pic" sz="quarter" idx="22"/>
          </p:nvPr>
        </p:nvSpPr>
        <p:spPr>
          <a:xfrm>
            <a:off x="11537656" y="27475034"/>
            <a:ext cx="2735825" cy="2080616"/>
          </a:xfrm>
          <a:prstGeom prst="rect">
            <a:avLst/>
          </a:prstGeom>
        </p:spPr>
        <p:txBody>
          <a:bodyPr vert="horz" lIns="102989" tIns="51494" rIns="102989" bIns="51494"/>
          <a:lstStyle/>
          <a:p>
            <a:r>
              <a:rPr lang="en-US"/>
              <a:t>Click icon to add picture</a:t>
            </a:r>
            <a:endParaRPr lang="en-US" dirty="0"/>
          </a:p>
        </p:txBody>
      </p:sp>
      <p:sp>
        <p:nvSpPr>
          <p:cNvPr id="5" name="Picture Placeholder 37"/>
          <p:cNvSpPr>
            <a:spLocks noGrp="1"/>
          </p:cNvSpPr>
          <p:nvPr>
            <p:ph type="pic" sz="quarter" idx="23"/>
          </p:nvPr>
        </p:nvSpPr>
        <p:spPr>
          <a:xfrm>
            <a:off x="4700601" y="27475034"/>
            <a:ext cx="2735825" cy="2080616"/>
          </a:xfrm>
          <a:prstGeom prst="rect">
            <a:avLst/>
          </a:prstGeom>
        </p:spPr>
        <p:txBody>
          <a:bodyPr vert="horz" lIns="102989" tIns="51494" rIns="102989" bIns="51494"/>
          <a:lstStyle/>
          <a:p>
            <a:r>
              <a:rPr lang="en-US"/>
              <a:t>Click icon to add picture</a:t>
            </a:r>
            <a:endParaRPr lang="en-US" dirty="0"/>
          </a:p>
        </p:txBody>
      </p:sp>
      <p:sp>
        <p:nvSpPr>
          <p:cNvPr id="6" name="Picture Placeholder 37"/>
          <p:cNvSpPr>
            <a:spLocks noGrp="1"/>
          </p:cNvSpPr>
          <p:nvPr>
            <p:ph type="pic" sz="quarter" idx="24"/>
          </p:nvPr>
        </p:nvSpPr>
        <p:spPr>
          <a:xfrm>
            <a:off x="8184316" y="27475034"/>
            <a:ext cx="2735825" cy="2080616"/>
          </a:xfrm>
          <a:prstGeom prst="rect">
            <a:avLst/>
          </a:prstGeom>
        </p:spPr>
        <p:txBody>
          <a:bodyPr vert="horz" lIns="102989" tIns="51494" rIns="102989" bIns="51494"/>
          <a:lstStyle/>
          <a:p>
            <a:r>
              <a:rPr lang="en-US"/>
              <a:t>Click icon to add picture</a:t>
            </a:r>
            <a:endParaRPr lang="en-US" dirty="0"/>
          </a:p>
        </p:txBody>
      </p:sp>
      <p:sp>
        <p:nvSpPr>
          <p:cNvPr id="7" name="Text Placeholder 45"/>
          <p:cNvSpPr>
            <a:spLocks noGrp="1"/>
          </p:cNvSpPr>
          <p:nvPr>
            <p:ph type="body" sz="quarter" idx="25"/>
          </p:nvPr>
        </p:nvSpPr>
        <p:spPr>
          <a:xfrm>
            <a:off x="1344881" y="738446"/>
            <a:ext cx="41206517" cy="2962621"/>
          </a:xfrm>
          <a:prstGeom prst="rect">
            <a:avLst/>
          </a:prstGeom>
        </p:spPr>
        <p:txBody>
          <a:bodyPr vert="horz" lIns="102989" tIns="51494" rIns="102989" bIns="51494"/>
          <a:lstStyle>
            <a:lvl1pPr marL="0" indent="0">
              <a:buFontTx/>
              <a:buNone/>
              <a:defRPr sz="11000" b="1" i="0" baseline="0">
                <a:solidFill>
                  <a:schemeClr val="bg1"/>
                </a:solidFill>
                <a:latin typeface="Helvetica"/>
              </a:defRPr>
            </a:lvl1pPr>
            <a:lvl2pPr marL="514944" indent="0">
              <a:buFontTx/>
              <a:buNone/>
              <a:defRPr sz="15800" b="1" i="0" baseline="0">
                <a:solidFill>
                  <a:schemeClr val="bg1"/>
                </a:solidFill>
                <a:latin typeface="Helvetica"/>
              </a:defRPr>
            </a:lvl2pPr>
            <a:lvl3pPr marL="1029889" indent="0">
              <a:buFontTx/>
              <a:buNone/>
              <a:defRPr sz="15800" b="1" i="0" baseline="0">
                <a:solidFill>
                  <a:schemeClr val="bg1"/>
                </a:solidFill>
                <a:latin typeface="Helvetica"/>
              </a:defRPr>
            </a:lvl3pPr>
            <a:lvl4pPr marL="1544833" indent="0">
              <a:buFontTx/>
              <a:buNone/>
              <a:defRPr sz="15800" b="1" i="0" baseline="0">
                <a:solidFill>
                  <a:schemeClr val="bg1"/>
                </a:solidFill>
                <a:latin typeface="Helvetica"/>
              </a:defRPr>
            </a:lvl4pPr>
            <a:lvl5pPr marL="2059777" indent="0">
              <a:buFontTx/>
              <a:buNone/>
              <a:defRPr sz="15800" b="1" i="0" baseline="0">
                <a:solidFill>
                  <a:schemeClr val="bg1"/>
                </a:solidFill>
                <a:latin typeface="Helvetica"/>
              </a:defRPr>
            </a:lvl5pPr>
          </a:lstStyle>
          <a:p>
            <a:pPr lvl="0"/>
            <a:r>
              <a:rPr lang="en-US"/>
              <a:t>Click to edit Master text styles</a:t>
            </a:r>
          </a:p>
        </p:txBody>
      </p:sp>
      <p:sp>
        <p:nvSpPr>
          <p:cNvPr id="8" name="Picture Placeholder 6"/>
          <p:cNvSpPr>
            <a:spLocks noGrp="1" noChangeAspect="1"/>
          </p:cNvSpPr>
          <p:nvPr>
            <p:ph type="pic" sz="quarter" idx="34"/>
          </p:nvPr>
        </p:nvSpPr>
        <p:spPr>
          <a:xfrm>
            <a:off x="1344878" y="12300140"/>
            <a:ext cx="13030203" cy="6301844"/>
          </a:xfrm>
          <a:prstGeom prst="rect">
            <a:avLst/>
          </a:prstGeom>
        </p:spPr>
        <p:txBody>
          <a:bodyPr vert="horz" lIns="102989" tIns="51494" rIns="102989" bIns="51494"/>
          <a:lstStyle/>
          <a:p>
            <a:r>
              <a:rPr lang="en-US"/>
              <a:t>Click icon to add picture</a:t>
            </a:r>
            <a:endParaRPr lang="en-US" dirty="0"/>
          </a:p>
        </p:txBody>
      </p:sp>
      <p:sp>
        <p:nvSpPr>
          <p:cNvPr id="9" name="Text Placeholder 49"/>
          <p:cNvSpPr>
            <a:spLocks noGrp="1"/>
          </p:cNvSpPr>
          <p:nvPr>
            <p:ph type="body" sz="quarter" idx="39"/>
          </p:nvPr>
        </p:nvSpPr>
        <p:spPr>
          <a:xfrm>
            <a:off x="1344877" y="5047538"/>
            <a:ext cx="13030204" cy="1353262"/>
          </a:xfrm>
          <a:prstGeom prst="rect">
            <a:avLst/>
          </a:prstGeom>
        </p:spPr>
        <p:txBody>
          <a:bodyPr vert="horz" lIns="102989" tIns="51494" rIns="102989" bIns="51494" anchor="ctr" anchorCtr="0"/>
          <a:lstStyle>
            <a:lvl1pPr marL="0" indent="0">
              <a:buFontTx/>
              <a:buNone/>
              <a:defRPr sz="5000" b="1" i="0" baseline="0">
                <a:solidFill>
                  <a:srgbClr val="004C97"/>
                </a:solidFill>
                <a:latin typeface="Helvetica"/>
              </a:defRPr>
            </a:lvl1pPr>
            <a:lvl2pPr marL="0" indent="0">
              <a:buFontTx/>
              <a:buNone/>
              <a:defRPr sz="4500" b="0" i="0" baseline="0">
                <a:solidFill>
                  <a:schemeClr val="tx1"/>
                </a:solidFill>
                <a:latin typeface="Helvetica"/>
              </a:defRPr>
            </a:lvl2pPr>
            <a:lvl3pPr marL="0" indent="0">
              <a:buFontTx/>
              <a:buNone/>
              <a:defRPr sz="6800" b="1" i="0" baseline="0">
                <a:solidFill>
                  <a:srgbClr val="004C97"/>
                </a:solidFill>
                <a:latin typeface="Helvetica"/>
              </a:defRPr>
            </a:lvl3pPr>
            <a:lvl4pPr marL="0" indent="0">
              <a:buFontTx/>
              <a:buNone/>
              <a:defRPr sz="6800" b="1" i="0" baseline="0">
                <a:solidFill>
                  <a:srgbClr val="004C97"/>
                </a:solidFill>
                <a:latin typeface="Helvetica"/>
              </a:defRPr>
            </a:lvl4pPr>
            <a:lvl5pPr marL="0" indent="0">
              <a:buFontTx/>
              <a:buNone/>
              <a:defRPr sz="6800" b="1" i="0" baseline="0">
                <a:solidFill>
                  <a:srgbClr val="004C97"/>
                </a:solidFill>
                <a:latin typeface="Helvetica"/>
              </a:defRPr>
            </a:lvl5pPr>
          </a:lstStyle>
          <a:p>
            <a:pPr lvl="0"/>
            <a:r>
              <a:rPr lang="en-US"/>
              <a:t>Click to edit Master text styles</a:t>
            </a:r>
          </a:p>
        </p:txBody>
      </p:sp>
      <p:sp>
        <p:nvSpPr>
          <p:cNvPr id="10" name="Text Placeholder 74"/>
          <p:cNvSpPr>
            <a:spLocks noGrp="1"/>
          </p:cNvSpPr>
          <p:nvPr>
            <p:ph type="body" sz="quarter" idx="40"/>
          </p:nvPr>
        </p:nvSpPr>
        <p:spPr>
          <a:xfrm>
            <a:off x="1344881" y="6400799"/>
            <a:ext cx="13030200" cy="4940891"/>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12" name="Picture Placeholder 6"/>
          <p:cNvSpPr>
            <a:spLocks noGrp="1"/>
          </p:cNvSpPr>
          <p:nvPr>
            <p:ph type="pic" sz="quarter" idx="46"/>
          </p:nvPr>
        </p:nvSpPr>
        <p:spPr>
          <a:xfrm>
            <a:off x="15518081" y="5047538"/>
            <a:ext cx="13030200" cy="7208553"/>
          </a:xfrm>
          <a:prstGeom prst="rect">
            <a:avLst/>
          </a:prstGeom>
        </p:spPr>
        <p:txBody>
          <a:bodyPr vert="horz" lIns="102989" tIns="51494" rIns="102989" bIns="51494"/>
          <a:lstStyle>
            <a:lvl1pPr>
              <a:defRPr>
                <a:latin typeface="Helvetica"/>
              </a:defRPr>
            </a:lvl1pPr>
          </a:lstStyle>
          <a:p>
            <a:r>
              <a:rPr lang="en-US"/>
              <a:t>Click icon to add picture</a:t>
            </a:r>
            <a:endParaRPr lang="en-US" dirty="0"/>
          </a:p>
        </p:txBody>
      </p:sp>
      <p:sp>
        <p:nvSpPr>
          <p:cNvPr id="13" name="Text Placeholder 74"/>
          <p:cNvSpPr>
            <a:spLocks noGrp="1"/>
          </p:cNvSpPr>
          <p:nvPr>
            <p:ph type="body" sz="quarter" idx="50"/>
          </p:nvPr>
        </p:nvSpPr>
        <p:spPr>
          <a:xfrm>
            <a:off x="15486330" y="15144838"/>
            <a:ext cx="13030200" cy="4989447"/>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14" name="Picture Placeholder 21"/>
          <p:cNvSpPr>
            <a:spLocks noGrp="1"/>
          </p:cNvSpPr>
          <p:nvPr>
            <p:ph type="pic" sz="quarter" idx="51"/>
          </p:nvPr>
        </p:nvSpPr>
        <p:spPr>
          <a:xfrm>
            <a:off x="15369518" y="21141747"/>
            <a:ext cx="13030200" cy="6513837"/>
          </a:xfrm>
          <a:prstGeom prst="rect">
            <a:avLst/>
          </a:prstGeom>
        </p:spPr>
        <p:txBody>
          <a:bodyPr vert="horz" lIns="102989" tIns="51494" rIns="102989" bIns="51494"/>
          <a:lstStyle/>
          <a:p>
            <a:r>
              <a:rPr lang="en-US"/>
              <a:t>Click icon to add picture</a:t>
            </a:r>
            <a:endParaRPr lang="en-US" dirty="0"/>
          </a:p>
        </p:txBody>
      </p:sp>
      <p:sp>
        <p:nvSpPr>
          <p:cNvPr id="15" name="Text Placeholder 59"/>
          <p:cNvSpPr>
            <a:spLocks noGrp="1"/>
          </p:cNvSpPr>
          <p:nvPr>
            <p:ph type="body" sz="quarter" idx="45"/>
          </p:nvPr>
        </p:nvSpPr>
        <p:spPr>
          <a:xfrm>
            <a:off x="15369518" y="27655584"/>
            <a:ext cx="13030200" cy="1719517"/>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16" name="Text Placeholder 59"/>
          <p:cNvSpPr>
            <a:spLocks noGrp="1"/>
          </p:cNvSpPr>
          <p:nvPr>
            <p:ph type="body" sz="quarter" idx="49"/>
          </p:nvPr>
        </p:nvSpPr>
        <p:spPr>
          <a:xfrm>
            <a:off x="29521198" y="21292260"/>
            <a:ext cx="13030200" cy="1678398"/>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17" name="Text Placeholder 59"/>
          <p:cNvSpPr>
            <a:spLocks noGrp="1"/>
          </p:cNvSpPr>
          <p:nvPr>
            <p:ph type="body" sz="quarter" idx="35"/>
          </p:nvPr>
        </p:nvSpPr>
        <p:spPr>
          <a:xfrm>
            <a:off x="1344878" y="18601984"/>
            <a:ext cx="13030203" cy="1055069"/>
          </a:xfrm>
          <a:prstGeom prst="rect">
            <a:avLst/>
          </a:prstGeom>
          <a:noFill/>
        </p:spPr>
        <p:txBody>
          <a:bodyPr vert="horz" lIns="0" tIns="308967" rIns="308967" bIns="308967"/>
          <a:lstStyle>
            <a:lvl1pPr marL="0" indent="0">
              <a:buFontTx/>
              <a:buNone/>
              <a:defRPr sz="24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18" name="Text Placeholder 59"/>
          <p:cNvSpPr>
            <a:spLocks noGrp="1"/>
          </p:cNvSpPr>
          <p:nvPr>
            <p:ph type="body" sz="quarter" idx="47"/>
          </p:nvPr>
        </p:nvSpPr>
        <p:spPr>
          <a:xfrm>
            <a:off x="15518081" y="12298352"/>
            <a:ext cx="13030200" cy="1799328"/>
          </a:xfrm>
          <a:prstGeom prst="rect">
            <a:avLst/>
          </a:prstGeom>
          <a:noFill/>
        </p:spPr>
        <p:txBody>
          <a:bodyPr vert="horz" lIns="0" tIns="308967" rIns="308967" bIns="308967"/>
          <a:lstStyle>
            <a:lvl1pPr marL="0" indent="0">
              <a:buFontTx/>
              <a:buNone/>
              <a:defRPr sz="2700" b="1" i="0" baseline="0">
                <a:solidFill>
                  <a:srgbClr val="004C97"/>
                </a:solidFill>
                <a:latin typeface="Helvetica"/>
              </a:defRPr>
            </a:lvl1pPr>
            <a:lvl2pPr marL="514944" indent="0">
              <a:buFontTx/>
              <a:buNone/>
              <a:defRPr sz="2700" b="1" i="0" baseline="0">
                <a:solidFill>
                  <a:schemeClr val="bg1"/>
                </a:solidFill>
                <a:latin typeface="Helvetica"/>
              </a:defRPr>
            </a:lvl2pPr>
            <a:lvl3pPr marL="1029889" indent="0">
              <a:buFontTx/>
              <a:buNone/>
              <a:defRPr sz="2700" b="1" i="0" baseline="0">
                <a:solidFill>
                  <a:schemeClr val="bg1"/>
                </a:solidFill>
                <a:latin typeface="Helvetica"/>
              </a:defRPr>
            </a:lvl3pPr>
            <a:lvl4pPr marL="1544833" indent="0">
              <a:buFontTx/>
              <a:buNone/>
              <a:defRPr sz="2700" b="1" i="0" baseline="0">
                <a:solidFill>
                  <a:schemeClr val="bg1"/>
                </a:solidFill>
                <a:latin typeface="Helvetica"/>
              </a:defRPr>
            </a:lvl4pPr>
            <a:lvl5pPr marL="2059777" indent="0">
              <a:buFontTx/>
              <a:buNone/>
              <a:defRPr sz="2700" b="1" i="0" baseline="0">
                <a:solidFill>
                  <a:schemeClr val="bg1"/>
                </a:solidFill>
                <a:latin typeface="Helvetica"/>
              </a:defRPr>
            </a:lvl5pPr>
          </a:lstStyle>
          <a:p>
            <a:pPr lvl="0"/>
            <a:r>
              <a:rPr lang="en-US"/>
              <a:t>Click to edit Master text styles</a:t>
            </a:r>
          </a:p>
        </p:txBody>
      </p:sp>
      <p:sp>
        <p:nvSpPr>
          <p:cNvPr id="19" name="Text Placeholder 74"/>
          <p:cNvSpPr>
            <a:spLocks noGrp="1"/>
          </p:cNvSpPr>
          <p:nvPr>
            <p:ph type="body" sz="quarter" idx="52"/>
          </p:nvPr>
        </p:nvSpPr>
        <p:spPr>
          <a:xfrm>
            <a:off x="29521197" y="23885058"/>
            <a:ext cx="13030200" cy="5490043"/>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22" name="Text Placeholder 74"/>
          <p:cNvSpPr>
            <a:spLocks noGrp="1"/>
          </p:cNvSpPr>
          <p:nvPr>
            <p:ph type="body" sz="quarter" idx="55"/>
          </p:nvPr>
        </p:nvSpPr>
        <p:spPr>
          <a:xfrm>
            <a:off x="1226068" y="20684547"/>
            <a:ext cx="13030200" cy="6050242"/>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
        <p:nvSpPr>
          <p:cNvPr id="25" name="Picture Placeholder 6"/>
          <p:cNvSpPr>
            <a:spLocks noGrp="1"/>
          </p:cNvSpPr>
          <p:nvPr>
            <p:ph type="pic" sz="quarter" idx="56"/>
          </p:nvPr>
        </p:nvSpPr>
        <p:spPr>
          <a:xfrm>
            <a:off x="29521198" y="14083706"/>
            <a:ext cx="13030200" cy="7208553"/>
          </a:xfrm>
          <a:prstGeom prst="rect">
            <a:avLst/>
          </a:prstGeom>
        </p:spPr>
        <p:txBody>
          <a:bodyPr vert="horz" lIns="102989" tIns="51494" rIns="102989" bIns="51494"/>
          <a:lstStyle>
            <a:lvl1pPr>
              <a:defRPr>
                <a:latin typeface="Helvetica"/>
              </a:defRPr>
            </a:lvl1pPr>
          </a:lstStyle>
          <a:p>
            <a:r>
              <a:rPr lang="en-US"/>
              <a:t>Click icon to add picture</a:t>
            </a:r>
            <a:endParaRPr lang="en-US" dirty="0"/>
          </a:p>
        </p:txBody>
      </p:sp>
      <p:sp>
        <p:nvSpPr>
          <p:cNvPr id="27" name="Text Placeholder 49"/>
          <p:cNvSpPr>
            <a:spLocks noGrp="1"/>
          </p:cNvSpPr>
          <p:nvPr>
            <p:ph type="body" sz="quarter" idx="57"/>
          </p:nvPr>
        </p:nvSpPr>
        <p:spPr>
          <a:xfrm>
            <a:off x="29568204" y="5047538"/>
            <a:ext cx="13030204" cy="1353262"/>
          </a:xfrm>
          <a:prstGeom prst="rect">
            <a:avLst/>
          </a:prstGeom>
        </p:spPr>
        <p:txBody>
          <a:bodyPr vert="horz" lIns="102989" tIns="51494" rIns="102989" bIns="51494" anchor="ctr" anchorCtr="0"/>
          <a:lstStyle>
            <a:lvl1pPr marL="0" indent="0">
              <a:buFontTx/>
              <a:buNone/>
              <a:defRPr sz="5000" b="1" i="0" baseline="0">
                <a:solidFill>
                  <a:srgbClr val="004C97"/>
                </a:solidFill>
                <a:latin typeface="Helvetica"/>
              </a:defRPr>
            </a:lvl1pPr>
            <a:lvl2pPr marL="0" indent="0">
              <a:buFontTx/>
              <a:buNone/>
              <a:defRPr sz="4500" b="0" i="0" baseline="0">
                <a:solidFill>
                  <a:schemeClr val="tx1"/>
                </a:solidFill>
                <a:latin typeface="Helvetica"/>
              </a:defRPr>
            </a:lvl2pPr>
            <a:lvl3pPr marL="0" indent="0">
              <a:buFontTx/>
              <a:buNone/>
              <a:defRPr sz="6800" b="1" i="0" baseline="0">
                <a:solidFill>
                  <a:srgbClr val="004C97"/>
                </a:solidFill>
                <a:latin typeface="Helvetica"/>
              </a:defRPr>
            </a:lvl3pPr>
            <a:lvl4pPr marL="0" indent="0">
              <a:buFontTx/>
              <a:buNone/>
              <a:defRPr sz="6800" b="1" i="0" baseline="0">
                <a:solidFill>
                  <a:srgbClr val="004C97"/>
                </a:solidFill>
                <a:latin typeface="Helvetica"/>
              </a:defRPr>
            </a:lvl4pPr>
            <a:lvl5pPr marL="0" indent="0">
              <a:buFontTx/>
              <a:buNone/>
              <a:defRPr sz="6800" b="1" i="0" baseline="0">
                <a:solidFill>
                  <a:srgbClr val="004C97"/>
                </a:solidFill>
                <a:latin typeface="Helvetica"/>
              </a:defRPr>
            </a:lvl5pPr>
          </a:lstStyle>
          <a:p>
            <a:pPr lvl="0"/>
            <a:r>
              <a:rPr lang="en-US"/>
              <a:t>Click to edit Master text styles</a:t>
            </a:r>
          </a:p>
        </p:txBody>
      </p:sp>
      <p:sp>
        <p:nvSpPr>
          <p:cNvPr id="28" name="Text Placeholder 74"/>
          <p:cNvSpPr>
            <a:spLocks noGrp="1"/>
          </p:cNvSpPr>
          <p:nvPr>
            <p:ph type="body" sz="quarter" idx="58"/>
          </p:nvPr>
        </p:nvSpPr>
        <p:spPr>
          <a:xfrm>
            <a:off x="29568208" y="6400800"/>
            <a:ext cx="13030200" cy="6712582"/>
          </a:xfrm>
          <a:prstGeom prst="rect">
            <a:avLst/>
          </a:prstGeom>
        </p:spPr>
        <p:txBody>
          <a:bodyPr vert="horz" lIns="102989" tIns="51494" rIns="102989" bIns="51494"/>
          <a:lstStyle>
            <a:lvl1pPr marL="0" indent="0">
              <a:buFontTx/>
              <a:buNone/>
              <a:defRPr sz="4000" baseline="0">
                <a:latin typeface="Helvetica"/>
              </a:defRPr>
            </a:lvl1pPr>
            <a:lvl2pPr marL="514944" indent="0">
              <a:buFontTx/>
              <a:buNone/>
              <a:defRPr sz="4500" baseline="0">
                <a:latin typeface=""/>
              </a:defRPr>
            </a:lvl2pPr>
            <a:lvl3pPr marL="1029889" indent="0">
              <a:buFontTx/>
              <a:buNone/>
              <a:defRPr sz="4500" baseline="0">
                <a:latin typeface=""/>
              </a:defRPr>
            </a:lvl3pPr>
            <a:lvl4pPr marL="1544833" indent="0">
              <a:buFontTx/>
              <a:buNone/>
              <a:defRPr sz="4500" baseline="0">
                <a:latin typeface=""/>
              </a:defRPr>
            </a:lvl4pPr>
            <a:lvl5pPr marL="2059777" indent="0">
              <a:buFontTx/>
              <a:buNone/>
              <a:defRPr sz="4500" baseline="0">
                <a:latin typeface=""/>
              </a:defRPr>
            </a:lvl5pPr>
          </a:lstStyle>
          <a:p>
            <a:pPr lvl="0"/>
            <a:r>
              <a:rPr lang="en-US"/>
              <a:t>Click to edit Master text styles</a:t>
            </a:r>
          </a:p>
        </p:txBody>
      </p:sp>
    </p:spTree>
    <p:extLst>
      <p:ext uri="{BB962C8B-B14F-4D97-AF65-F5344CB8AC3E}">
        <p14:creationId xmlns:p14="http://schemas.microsoft.com/office/powerpoint/2010/main" val="14914501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30480905"/>
            <a:ext cx="43925731" cy="2461827"/>
          </a:xfrm>
          <a:prstGeom prst="rect">
            <a:avLst/>
          </a:prstGeom>
          <a:solidFill>
            <a:srgbClr val="004C97"/>
          </a:solidFill>
          <a:effectLst/>
        </p:spPr>
        <p:style>
          <a:lnRef idx="1">
            <a:schemeClr val="accent1"/>
          </a:lnRef>
          <a:fillRef idx="3">
            <a:schemeClr val="accent1"/>
          </a:fillRef>
          <a:effectRef idx="2">
            <a:schemeClr val="accent1"/>
          </a:effectRef>
          <a:fontRef idx="minor">
            <a:schemeClr val="lt1"/>
          </a:fontRef>
        </p:style>
        <p:txBody>
          <a:bodyPr lIns="102989" tIns="51494" rIns="102989" bIns="51494" anchor="ctr"/>
          <a:lstStyle/>
          <a:p>
            <a:pPr algn="ctr" defTabSz="2351081" fontAlgn="auto">
              <a:spcBef>
                <a:spcPts val="0"/>
              </a:spcBef>
              <a:spcAft>
                <a:spcPts val="0"/>
              </a:spcAft>
              <a:defRPr/>
            </a:pPr>
            <a:endParaRPr lang="en-US"/>
          </a:p>
        </p:txBody>
      </p:sp>
      <p:sp>
        <p:nvSpPr>
          <p:cNvPr id="9" name="Rectangle 8"/>
          <p:cNvSpPr/>
          <p:nvPr/>
        </p:nvSpPr>
        <p:spPr>
          <a:xfrm>
            <a:off x="2" y="0"/>
            <a:ext cx="43925731" cy="4114800"/>
          </a:xfrm>
          <a:prstGeom prst="rect">
            <a:avLst/>
          </a:prstGeom>
          <a:solidFill>
            <a:srgbClr val="004C97"/>
          </a:solidFill>
          <a:effectLst/>
        </p:spPr>
        <p:style>
          <a:lnRef idx="1">
            <a:schemeClr val="accent1"/>
          </a:lnRef>
          <a:fillRef idx="3">
            <a:schemeClr val="accent1"/>
          </a:fillRef>
          <a:effectRef idx="2">
            <a:schemeClr val="accent1"/>
          </a:effectRef>
          <a:fontRef idx="minor">
            <a:schemeClr val="lt1"/>
          </a:fontRef>
        </p:style>
        <p:txBody>
          <a:bodyPr lIns="102989" tIns="51494" rIns="102989" bIns="51494" anchor="ctr"/>
          <a:lstStyle/>
          <a:p>
            <a:pPr algn="ctr" defTabSz="2351081" fontAlgn="auto">
              <a:spcBef>
                <a:spcPts val="0"/>
              </a:spcBef>
              <a:spcAft>
                <a:spcPts val="0"/>
              </a:spcAft>
              <a:defRPr/>
            </a:pPr>
            <a:endParaRPr lang="en-US"/>
          </a:p>
        </p:txBody>
      </p:sp>
      <p:pic>
        <p:nvPicPr>
          <p:cNvPr id="6" name="Picture 5" descr="FermilabBarDOE_TextInBar_48inches.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0734000"/>
            <a:ext cx="43891200" cy="1828800"/>
          </a:xfrm>
          <a:prstGeom prst="rect">
            <a:avLst/>
          </a:prstGeom>
        </p:spPr>
      </p:pic>
    </p:spTree>
    <p:extLst>
      <p:ext uri="{BB962C8B-B14F-4D97-AF65-F5344CB8AC3E}">
        <p14:creationId xmlns:p14="http://schemas.microsoft.com/office/powerpoint/2010/main" val="4017922149"/>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514944" rtl="0" eaLnBrk="1" latinLnBrk="0" hangingPunct="1">
        <a:spcBef>
          <a:spcPct val="0"/>
        </a:spcBef>
        <a:buNone/>
        <a:defRPr sz="5000" kern="1200">
          <a:solidFill>
            <a:schemeClr val="tx1"/>
          </a:solidFill>
          <a:latin typeface="+mj-lt"/>
          <a:ea typeface="+mj-ea"/>
          <a:cs typeface="+mj-cs"/>
        </a:defRPr>
      </a:lvl1pPr>
    </p:titleStyle>
    <p:bodyStyle>
      <a:lvl1pPr marL="386208" indent="-386208" algn="l" defTabSz="514944" rtl="0" eaLnBrk="1" latinLnBrk="0" hangingPunct="1">
        <a:spcBef>
          <a:spcPct val="20000"/>
        </a:spcBef>
        <a:buFont typeface="Arial"/>
        <a:buChar char="•"/>
        <a:defRPr sz="3600" kern="1200">
          <a:solidFill>
            <a:schemeClr val="tx1"/>
          </a:solidFill>
          <a:latin typeface="+mn-lt"/>
          <a:ea typeface="+mn-ea"/>
          <a:cs typeface="+mn-cs"/>
        </a:defRPr>
      </a:lvl1pPr>
      <a:lvl2pPr marL="836785" indent="-321840" algn="l" defTabSz="514944" rtl="0" eaLnBrk="1" latinLnBrk="0" hangingPunct="1">
        <a:spcBef>
          <a:spcPct val="20000"/>
        </a:spcBef>
        <a:buFont typeface="Arial"/>
        <a:buChar char="–"/>
        <a:defRPr sz="3200" kern="1200">
          <a:solidFill>
            <a:schemeClr val="tx1"/>
          </a:solidFill>
          <a:latin typeface="+mn-lt"/>
          <a:ea typeface="+mn-ea"/>
          <a:cs typeface="+mn-cs"/>
        </a:defRPr>
      </a:lvl2pPr>
      <a:lvl3pPr marL="1287361" indent="-257472" algn="l" defTabSz="514944" rtl="0" eaLnBrk="1" latinLnBrk="0" hangingPunct="1">
        <a:spcBef>
          <a:spcPct val="20000"/>
        </a:spcBef>
        <a:buFont typeface="Arial"/>
        <a:buChar char="•"/>
        <a:defRPr sz="2700" kern="1200">
          <a:solidFill>
            <a:schemeClr val="tx1"/>
          </a:solidFill>
          <a:latin typeface="+mn-lt"/>
          <a:ea typeface="+mn-ea"/>
          <a:cs typeface="+mn-cs"/>
        </a:defRPr>
      </a:lvl3pPr>
      <a:lvl4pPr marL="1802305" indent="-257472" algn="l" defTabSz="514944" rtl="0" eaLnBrk="1" latinLnBrk="0" hangingPunct="1">
        <a:spcBef>
          <a:spcPct val="20000"/>
        </a:spcBef>
        <a:buFont typeface="Arial"/>
        <a:buChar char="–"/>
        <a:defRPr sz="2300" kern="1200">
          <a:solidFill>
            <a:schemeClr val="tx1"/>
          </a:solidFill>
          <a:latin typeface="+mn-lt"/>
          <a:ea typeface="+mn-ea"/>
          <a:cs typeface="+mn-cs"/>
        </a:defRPr>
      </a:lvl4pPr>
      <a:lvl5pPr marL="2317250" indent="-257472" algn="l" defTabSz="514944" rtl="0" eaLnBrk="1" latinLnBrk="0" hangingPunct="1">
        <a:spcBef>
          <a:spcPct val="20000"/>
        </a:spcBef>
        <a:buFont typeface="Arial"/>
        <a:buChar char="»"/>
        <a:defRPr sz="2300" kern="1200">
          <a:solidFill>
            <a:schemeClr val="tx1"/>
          </a:solidFill>
          <a:latin typeface="+mn-lt"/>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14944" rtl="0" eaLnBrk="1" latinLnBrk="0" hangingPunct="1">
        <a:defRPr sz="2000" kern="1200">
          <a:solidFill>
            <a:schemeClr val="tx1"/>
          </a:solidFill>
          <a:latin typeface="+mn-lt"/>
          <a:ea typeface="+mn-ea"/>
          <a:cs typeface="+mn-cs"/>
        </a:defRPr>
      </a:lvl1pPr>
      <a:lvl2pPr marL="514944" algn="l" defTabSz="514944" rtl="0" eaLnBrk="1" latinLnBrk="0" hangingPunct="1">
        <a:defRPr sz="2000" kern="1200">
          <a:solidFill>
            <a:schemeClr val="tx1"/>
          </a:solidFill>
          <a:latin typeface="+mn-lt"/>
          <a:ea typeface="+mn-ea"/>
          <a:cs typeface="+mn-cs"/>
        </a:defRPr>
      </a:lvl2pPr>
      <a:lvl3pPr marL="1029889" algn="l" defTabSz="514944" rtl="0" eaLnBrk="1" latinLnBrk="0" hangingPunct="1">
        <a:defRPr sz="2000" kern="1200">
          <a:solidFill>
            <a:schemeClr val="tx1"/>
          </a:solidFill>
          <a:latin typeface="+mn-lt"/>
          <a:ea typeface="+mn-ea"/>
          <a:cs typeface="+mn-cs"/>
        </a:defRPr>
      </a:lvl3pPr>
      <a:lvl4pPr marL="1544833" algn="l" defTabSz="514944" rtl="0" eaLnBrk="1" latinLnBrk="0" hangingPunct="1">
        <a:defRPr sz="2000" kern="1200">
          <a:solidFill>
            <a:schemeClr val="tx1"/>
          </a:solidFill>
          <a:latin typeface="+mn-lt"/>
          <a:ea typeface="+mn-ea"/>
          <a:cs typeface="+mn-cs"/>
        </a:defRPr>
      </a:lvl4pPr>
      <a:lvl5pPr marL="2059777" algn="l" defTabSz="514944" rtl="0" eaLnBrk="1" latinLnBrk="0" hangingPunct="1">
        <a:defRPr sz="2000" kern="1200">
          <a:solidFill>
            <a:schemeClr val="tx1"/>
          </a:solidFill>
          <a:latin typeface="+mn-lt"/>
          <a:ea typeface="+mn-ea"/>
          <a:cs typeface="+mn-cs"/>
        </a:defRPr>
      </a:lvl5pPr>
      <a:lvl6pPr marL="2574722" algn="l" defTabSz="514944" rtl="0" eaLnBrk="1" latinLnBrk="0" hangingPunct="1">
        <a:defRPr sz="2000" kern="1200">
          <a:solidFill>
            <a:schemeClr val="tx1"/>
          </a:solidFill>
          <a:latin typeface="+mn-lt"/>
          <a:ea typeface="+mn-ea"/>
          <a:cs typeface="+mn-cs"/>
        </a:defRPr>
      </a:lvl6pPr>
      <a:lvl7pPr marL="3089666" algn="l" defTabSz="514944" rtl="0" eaLnBrk="1" latinLnBrk="0" hangingPunct="1">
        <a:defRPr sz="2000" kern="1200">
          <a:solidFill>
            <a:schemeClr val="tx1"/>
          </a:solidFill>
          <a:latin typeface="+mn-lt"/>
          <a:ea typeface="+mn-ea"/>
          <a:cs typeface="+mn-cs"/>
        </a:defRPr>
      </a:lvl7pPr>
      <a:lvl8pPr marL="3604611" algn="l" defTabSz="514944" rtl="0" eaLnBrk="1" latinLnBrk="0" hangingPunct="1">
        <a:defRPr sz="2000" kern="1200">
          <a:solidFill>
            <a:schemeClr val="tx1"/>
          </a:solidFill>
          <a:latin typeface="+mn-lt"/>
          <a:ea typeface="+mn-ea"/>
          <a:cs typeface="+mn-cs"/>
        </a:defRPr>
      </a:lvl8pPr>
      <a:lvl9pPr marL="4119555" algn="l" defTabSz="51494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3.png"/><Relationship Id="rId7" Type="http://schemas.openxmlformats.org/officeDocument/2006/relationships/package" Target="../embeddings/Microsoft_Excel_Worksheet.xlsx"/><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8.emf"/><Relationship Id="rId4" Type="http://schemas.openxmlformats.org/officeDocument/2006/relationships/image" Target="../media/image4.png"/><Relationship Id="rId9" Type="http://schemas.openxmlformats.org/officeDocument/2006/relationships/package" Target="../embeddings/Microsoft_Excel_Worksheet1.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Placeholder 26"/>
          <p:cNvSpPr>
            <a:spLocks noGrp="1"/>
          </p:cNvSpPr>
          <p:nvPr>
            <p:ph type="body" sz="quarter" idx="25"/>
          </p:nvPr>
        </p:nvSpPr>
        <p:spPr/>
        <p:txBody>
          <a:bodyPr/>
          <a:lstStyle/>
          <a:p>
            <a:r>
              <a:rPr lang="en-US" dirty="0"/>
              <a:t>Optimization of Dilution Refrigerator Mechanical Supports</a:t>
            </a:r>
          </a:p>
          <a:p>
            <a:r>
              <a:rPr lang="en-US" sz="6000" b="0" dirty="0"/>
              <a:t>Thomas Douglas, SULI Undergraduate Intern																								FERMILAB-POSTER-21-033-STUDENT</a:t>
            </a:r>
          </a:p>
          <a:p>
            <a:endParaRPr lang="en-US" dirty="0"/>
          </a:p>
        </p:txBody>
      </p:sp>
      <p:sp>
        <p:nvSpPr>
          <p:cNvPr id="30" name="Text Placeholder 29"/>
          <p:cNvSpPr>
            <a:spLocks noGrp="1"/>
          </p:cNvSpPr>
          <p:nvPr>
            <p:ph type="body" sz="quarter" idx="39"/>
          </p:nvPr>
        </p:nvSpPr>
        <p:spPr>
          <a:xfrm>
            <a:off x="1138981" y="4944264"/>
            <a:ext cx="20148733" cy="1353262"/>
          </a:xfrm>
        </p:spPr>
        <p:txBody>
          <a:bodyPr/>
          <a:lstStyle/>
          <a:p>
            <a:r>
              <a:rPr lang="en-US" dirty="0"/>
              <a:t>Introduction</a:t>
            </a:r>
          </a:p>
        </p:txBody>
      </p:sp>
      <p:sp>
        <p:nvSpPr>
          <p:cNvPr id="31" name="Text Placeholder 30"/>
          <p:cNvSpPr>
            <a:spLocks noGrp="1"/>
          </p:cNvSpPr>
          <p:nvPr>
            <p:ph type="body" sz="quarter" idx="40"/>
          </p:nvPr>
        </p:nvSpPr>
        <p:spPr>
          <a:xfrm>
            <a:off x="1182525" y="6224640"/>
            <a:ext cx="20148733" cy="4462919"/>
          </a:xfrm>
        </p:spPr>
        <p:txBody>
          <a:bodyPr/>
          <a:lstStyle/>
          <a:p>
            <a:pPr lvl="0"/>
            <a:r>
              <a:rPr lang="en-US" dirty="0">
                <a:cs typeface="Helvetica"/>
              </a:rPr>
              <a:t>One of the goals of the SQMS center is to construct a dilution refrigerator with a cooling platform of 2m diameter by 1m height. The design of this refrigerator is unique, as it incorporates the </a:t>
            </a:r>
            <a:r>
              <a:rPr lang="en-US" sz="4000" dirty="0"/>
              <a:t>existing HAB 4 K </a:t>
            </a:r>
            <a:r>
              <a:rPr lang="en-US" sz="4000" dirty="0" err="1"/>
              <a:t>Cryoplant</a:t>
            </a:r>
            <a:r>
              <a:rPr lang="en-US" sz="4000" dirty="0"/>
              <a:t>.</a:t>
            </a:r>
            <a:r>
              <a:rPr lang="en-US" dirty="0">
                <a:cs typeface="Helvetica"/>
              </a:rPr>
              <a:t> The mechanical supports for this refrigerator must reduce thermal conduction while maintaining adequate strength through optimization of the material, size, and geometry. In this work, I’ve examined materials used in other large dilution refrigerators and assessed various support designs aided by SOLIDWORKS simulations. </a:t>
            </a:r>
          </a:p>
          <a:p>
            <a:endParaRPr lang="en-US" dirty="0"/>
          </a:p>
        </p:txBody>
      </p:sp>
      <p:sp>
        <p:nvSpPr>
          <p:cNvPr id="39" name="Text Placeholder 38"/>
          <p:cNvSpPr>
            <a:spLocks noGrp="1"/>
          </p:cNvSpPr>
          <p:nvPr>
            <p:ph type="body" sz="quarter" idx="52"/>
          </p:nvPr>
        </p:nvSpPr>
        <p:spPr>
          <a:xfrm>
            <a:off x="31567390" y="10595005"/>
            <a:ext cx="10620978" cy="11092579"/>
          </a:xfrm>
        </p:spPr>
        <p:txBody>
          <a:bodyPr/>
          <a:lstStyle/>
          <a:p>
            <a:pPr lvl="0"/>
            <a:r>
              <a:rPr lang="en-US" dirty="0">
                <a:cs typeface="Helvetica"/>
              </a:rPr>
              <a:t>By dividing the supports in two, we hoped to reduce the transverse stress applied to the support and allow for different designs at lower temperatures. The 5K plate is the best choice for splitting the support, as much of the stress was focused there. Since the stress on the support above the 5K plate is identical to that seen in previous models, no further investigation was needed. However, a lower cross-sectional area can be used for the supports below the 5K plate, since the thermal contractions are much smaller. Simulations were run on the supports between 5K to 20mK plates for the stress present during cooldown, as the stress from the large temperature gradient will limit the stress.</a:t>
            </a:r>
          </a:p>
          <a:p>
            <a:endParaRPr lang="en-US" dirty="0"/>
          </a:p>
        </p:txBody>
      </p:sp>
      <p:sp>
        <p:nvSpPr>
          <p:cNvPr id="41" name="Text Placeholder 40"/>
          <p:cNvSpPr>
            <a:spLocks noGrp="1"/>
          </p:cNvSpPr>
          <p:nvPr>
            <p:ph type="body" sz="quarter" idx="54"/>
          </p:nvPr>
        </p:nvSpPr>
        <p:spPr>
          <a:xfrm>
            <a:off x="22389480" y="8858127"/>
            <a:ext cx="19496679" cy="1425049"/>
          </a:xfrm>
        </p:spPr>
        <p:txBody>
          <a:bodyPr/>
          <a:lstStyle/>
          <a:p>
            <a:r>
              <a:rPr lang="en-US" dirty="0"/>
              <a:t>Table 1: Simulation results run on supports running from the room temperature to base temperature (20 </a:t>
            </a:r>
            <a:r>
              <a:rPr lang="en-US" dirty="0" err="1"/>
              <a:t>mK</a:t>
            </a:r>
            <a:r>
              <a:rPr lang="en-US" dirty="0"/>
              <a:t>) cold shields, in cylindrical and rectangular rods. Stress values are in 10</a:t>
            </a:r>
            <a:r>
              <a:rPr lang="en-US" baseline="30000" dirty="0"/>
              <a:t>4</a:t>
            </a:r>
            <a:r>
              <a:rPr lang="en-US" dirty="0"/>
              <a:t> psi. No simulations were run on ME771 for the rectangular geometry due to the large longitudinal strain observed in the cylindrical geometry, which ruled out the material as a viable candidate.</a:t>
            </a:r>
          </a:p>
          <a:p>
            <a:endParaRPr lang="en-US" dirty="0"/>
          </a:p>
          <a:p>
            <a:endParaRPr lang="en-US" dirty="0"/>
          </a:p>
        </p:txBody>
      </p:sp>
      <p:sp>
        <p:nvSpPr>
          <p:cNvPr id="42" name="Text Placeholder 41"/>
          <p:cNvSpPr>
            <a:spLocks noGrp="1"/>
          </p:cNvSpPr>
          <p:nvPr>
            <p:ph type="body" sz="quarter" idx="55"/>
          </p:nvPr>
        </p:nvSpPr>
        <p:spPr>
          <a:xfrm>
            <a:off x="10883837" y="19465407"/>
            <a:ext cx="10116642" cy="8202924"/>
          </a:xfrm>
        </p:spPr>
        <p:txBody>
          <a:bodyPr/>
          <a:lstStyle/>
          <a:p>
            <a:pPr lvl="0"/>
            <a:r>
              <a:rPr lang="en-US" dirty="0">
                <a:cs typeface="Helvetica"/>
              </a:rPr>
              <a:t>The simulations assumed a maximum axial load of 5,000 kg, based on potential uses beyond SQMS. The green arrows show the location of cold shield displacements, from room temperature at the top, to 20mK at the last shield. The max stress occurred at the fixed point (room temperature plate) for most simulations and was used as a metric for the overall stress. We consider a viable factor of safety (</a:t>
            </a:r>
            <a:r>
              <a:rPr lang="en-US" dirty="0" err="1">
                <a:cs typeface="Helvetica"/>
              </a:rPr>
              <a:t>FoS</a:t>
            </a:r>
            <a:r>
              <a:rPr lang="en-US" dirty="0">
                <a:cs typeface="Helvetica"/>
              </a:rPr>
              <a:t>) to be above 2 in our assessment. Table 1 shows the full simulation results.</a:t>
            </a:r>
          </a:p>
          <a:p>
            <a:endParaRPr lang="en-US" dirty="0"/>
          </a:p>
        </p:txBody>
      </p:sp>
      <p:sp>
        <p:nvSpPr>
          <p:cNvPr id="52" name="Text Placeholder 51"/>
          <p:cNvSpPr>
            <a:spLocks noGrp="1"/>
          </p:cNvSpPr>
          <p:nvPr>
            <p:ph type="body" sz="quarter" idx="56"/>
          </p:nvPr>
        </p:nvSpPr>
        <p:spPr>
          <a:xfrm>
            <a:off x="1138980" y="15938627"/>
            <a:ext cx="20148733" cy="1353262"/>
          </a:xfrm>
        </p:spPr>
        <p:txBody>
          <a:bodyPr/>
          <a:lstStyle/>
          <a:p>
            <a:r>
              <a:rPr lang="en-US" dirty="0"/>
              <a:t>Results</a:t>
            </a:r>
          </a:p>
        </p:txBody>
      </p:sp>
      <p:cxnSp>
        <p:nvCxnSpPr>
          <p:cNvPr id="22" name="Straight Connector 21"/>
          <p:cNvCxnSpPr>
            <a:cxnSpLocks/>
          </p:cNvCxnSpPr>
          <p:nvPr/>
        </p:nvCxnSpPr>
        <p:spPr>
          <a:xfrm flipV="1">
            <a:off x="1344881" y="28188174"/>
            <a:ext cx="4935477" cy="1"/>
          </a:xfrm>
          <a:prstGeom prst="line">
            <a:avLst/>
          </a:prstGeom>
          <a:ln w="76200" cmpd="sng">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9" name="Text Placeholder 8">
            <a:extLst>
              <a:ext uri="{FF2B5EF4-FFF2-40B4-BE49-F238E27FC236}">
                <a16:creationId xmlns:a16="http://schemas.microsoft.com/office/drawing/2014/main" id="{5690484A-B9B1-4442-B283-A389C6ACAE02}"/>
              </a:ext>
            </a:extLst>
          </p:cNvPr>
          <p:cNvSpPr>
            <a:spLocks noGrp="1"/>
          </p:cNvSpPr>
          <p:nvPr>
            <p:ph type="body" sz="quarter" idx="45"/>
          </p:nvPr>
        </p:nvSpPr>
        <p:spPr>
          <a:xfrm>
            <a:off x="10949012" y="17266959"/>
            <a:ext cx="9566748" cy="1844001"/>
          </a:xfrm>
        </p:spPr>
        <p:txBody>
          <a:bodyPr/>
          <a:lstStyle/>
          <a:p>
            <a:r>
              <a:rPr lang="en-US" dirty="0"/>
              <a:t>Figure 1: Example full support simulation results. Left: Model showing locations of transverse and axial loads. Right: Results plot of stress for a cylindrical geometry of Ti6Al4V radius 0.4 inches.</a:t>
            </a:r>
          </a:p>
        </p:txBody>
      </p:sp>
      <p:pic>
        <p:nvPicPr>
          <p:cNvPr id="11" name="Picture 10" descr="Logo&#10;&#10;Description automatically generated">
            <a:extLst>
              <a:ext uri="{FF2B5EF4-FFF2-40B4-BE49-F238E27FC236}">
                <a16:creationId xmlns:a16="http://schemas.microsoft.com/office/drawing/2014/main" id="{5FEA4D62-8134-439A-9D7B-07FA0C78A073}"/>
              </a:ext>
            </a:extLst>
          </p:cNvPr>
          <p:cNvPicPr>
            <a:picLocks noChangeAspect="1"/>
          </p:cNvPicPr>
          <p:nvPr/>
        </p:nvPicPr>
        <p:blipFill>
          <a:blip r:embed="rId2"/>
          <a:stretch>
            <a:fillRect/>
          </a:stretch>
        </p:blipFill>
        <p:spPr>
          <a:xfrm>
            <a:off x="1344880" y="28500722"/>
            <a:ext cx="4935477" cy="1170048"/>
          </a:xfrm>
          <a:prstGeom prst="rect">
            <a:avLst/>
          </a:prstGeom>
        </p:spPr>
      </p:pic>
      <p:pic>
        <p:nvPicPr>
          <p:cNvPr id="3" name="Picture 2">
            <a:extLst>
              <a:ext uri="{FF2B5EF4-FFF2-40B4-BE49-F238E27FC236}">
                <a16:creationId xmlns:a16="http://schemas.microsoft.com/office/drawing/2014/main" id="{E7995ACB-2AEA-477A-B170-6789E5AF2CFF}"/>
              </a:ext>
            </a:extLst>
          </p:cNvPr>
          <p:cNvPicPr>
            <a:picLocks noChangeAspect="1"/>
          </p:cNvPicPr>
          <p:nvPr/>
        </p:nvPicPr>
        <p:blipFill>
          <a:blip r:embed="rId3"/>
          <a:stretch>
            <a:fillRect/>
          </a:stretch>
        </p:blipFill>
        <p:spPr>
          <a:xfrm>
            <a:off x="1344881" y="17291888"/>
            <a:ext cx="2143546" cy="9829191"/>
          </a:xfrm>
          <a:prstGeom prst="rect">
            <a:avLst/>
          </a:prstGeom>
        </p:spPr>
      </p:pic>
      <p:pic>
        <p:nvPicPr>
          <p:cNvPr id="5" name="Picture 4">
            <a:extLst>
              <a:ext uri="{FF2B5EF4-FFF2-40B4-BE49-F238E27FC236}">
                <a16:creationId xmlns:a16="http://schemas.microsoft.com/office/drawing/2014/main" id="{75778917-D195-48E8-B1BE-3F8DE23AC996}"/>
              </a:ext>
            </a:extLst>
          </p:cNvPr>
          <p:cNvPicPr>
            <a:picLocks noChangeAspect="1"/>
          </p:cNvPicPr>
          <p:nvPr/>
        </p:nvPicPr>
        <p:blipFill>
          <a:blip r:embed="rId4"/>
          <a:stretch>
            <a:fillRect/>
          </a:stretch>
        </p:blipFill>
        <p:spPr>
          <a:xfrm>
            <a:off x="4023712" y="17328579"/>
            <a:ext cx="5970036" cy="9829192"/>
          </a:xfrm>
          <a:prstGeom prst="rect">
            <a:avLst/>
          </a:prstGeom>
        </p:spPr>
      </p:pic>
      <p:sp>
        <p:nvSpPr>
          <p:cNvPr id="28" name="Text Placeholder 30">
            <a:extLst>
              <a:ext uri="{FF2B5EF4-FFF2-40B4-BE49-F238E27FC236}">
                <a16:creationId xmlns:a16="http://schemas.microsoft.com/office/drawing/2014/main" id="{B885D5BD-54E0-4516-AA28-7C5C38A60CDD}"/>
              </a:ext>
            </a:extLst>
          </p:cNvPr>
          <p:cNvSpPr txBox="1">
            <a:spLocks/>
          </p:cNvSpPr>
          <p:nvPr/>
        </p:nvSpPr>
        <p:spPr>
          <a:xfrm>
            <a:off x="1138982" y="11187192"/>
            <a:ext cx="20148733" cy="6043077"/>
          </a:xfrm>
          <a:prstGeom prst="rect">
            <a:avLst/>
          </a:prstGeom>
        </p:spPr>
        <p:txBody>
          <a:bodyPr vert="horz" lIns="102989" tIns="51494" rIns="102989" bIns="51494"/>
          <a:lstStyle>
            <a:lvl1pPr marL="0" indent="0" algn="l" defTabSz="514944" rtl="0" eaLnBrk="1" latinLnBrk="0" hangingPunct="1">
              <a:spcBef>
                <a:spcPct val="20000"/>
              </a:spcBef>
              <a:buFontTx/>
              <a:buNone/>
              <a:defRPr sz="4000" kern="1200" baseline="0">
                <a:solidFill>
                  <a:schemeClr val="tx1"/>
                </a:solidFill>
                <a:latin typeface="Helvetica"/>
                <a:ea typeface="+mn-ea"/>
                <a:cs typeface="+mn-cs"/>
              </a:defRPr>
            </a:lvl1pPr>
            <a:lvl2pPr marL="514944" indent="0" algn="l" defTabSz="514944" rtl="0" eaLnBrk="1" latinLnBrk="0" hangingPunct="1">
              <a:spcBef>
                <a:spcPct val="20000"/>
              </a:spcBef>
              <a:buFontTx/>
              <a:buNone/>
              <a:defRPr sz="4500" kern="1200" baseline="0">
                <a:solidFill>
                  <a:schemeClr val="tx1"/>
                </a:solidFill>
                <a:latin typeface=""/>
                <a:ea typeface="+mn-ea"/>
                <a:cs typeface="+mn-cs"/>
              </a:defRPr>
            </a:lvl2pPr>
            <a:lvl3pPr marL="1029889" indent="0" algn="l" defTabSz="514944" rtl="0" eaLnBrk="1" latinLnBrk="0" hangingPunct="1">
              <a:spcBef>
                <a:spcPct val="20000"/>
              </a:spcBef>
              <a:buFontTx/>
              <a:buNone/>
              <a:defRPr sz="4500" kern="1200" baseline="0">
                <a:solidFill>
                  <a:schemeClr val="tx1"/>
                </a:solidFill>
                <a:latin typeface=""/>
                <a:ea typeface="+mn-ea"/>
                <a:cs typeface="+mn-cs"/>
              </a:defRPr>
            </a:lvl3pPr>
            <a:lvl4pPr marL="1544833" indent="0" algn="l" defTabSz="514944" rtl="0" eaLnBrk="1" latinLnBrk="0" hangingPunct="1">
              <a:spcBef>
                <a:spcPct val="20000"/>
              </a:spcBef>
              <a:buFontTx/>
              <a:buNone/>
              <a:defRPr sz="4500" kern="1200" baseline="0">
                <a:solidFill>
                  <a:schemeClr val="tx1"/>
                </a:solidFill>
                <a:latin typeface=""/>
                <a:ea typeface="+mn-ea"/>
                <a:cs typeface="+mn-cs"/>
              </a:defRPr>
            </a:lvl4pPr>
            <a:lvl5pPr marL="2059777" indent="0" algn="l" defTabSz="514944" rtl="0" eaLnBrk="1" latinLnBrk="0" hangingPunct="1">
              <a:spcBef>
                <a:spcPct val="20000"/>
              </a:spcBef>
              <a:buFontTx/>
              <a:buNone/>
              <a:defRPr sz="4500" kern="1200" baseline="0">
                <a:solidFill>
                  <a:schemeClr val="tx1"/>
                </a:solidFill>
                <a:latin typeface=""/>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dirty="0"/>
              <a:t>The dilution refrigerator will have cold shields at room temp, 80K, 5K, 2K, 1K, 0.1K, and 0.02K, made from aluminum at above and copper below 5K. The thermal contraction of these plates during cooling will introduce transverse loads to the supports. Two materials used in the CUORE cryostat were examined: 316LN Stainless Steel, a carbon reduced, nitrogen enhanced grade of 316 SS; and Ti6Al4V, a superconducting titanium alloy  (</a:t>
            </a:r>
            <a:r>
              <a:rPr lang="en-US" dirty="0" err="1"/>
              <a:t>Barucci</a:t>
            </a:r>
            <a:r>
              <a:rPr lang="en-US" dirty="0"/>
              <a:t> et al., 2008). Additionally, two promising reinforced epoxy laminates,  G10-CR and ME771 (Woodcraft et al., 2009), were also examined.</a:t>
            </a:r>
          </a:p>
        </p:txBody>
      </p:sp>
      <p:pic>
        <p:nvPicPr>
          <p:cNvPr id="18" name="Picture 17">
            <a:extLst>
              <a:ext uri="{FF2B5EF4-FFF2-40B4-BE49-F238E27FC236}">
                <a16:creationId xmlns:a16="http://schemas.microsoft.com/office/drawing/2014/main" id="{C0709DBF-B5BF-464A-B51F-04B87479B9DA}"/>
              </a:ext>
            </a:extLst>
          </p:cNvPr>
          <p:cNvPicPr>
            <a:picLocks noChangeAspect="1"/>
          </p:cNvPicPr>
          <p:nvPr/>
        </p:nvPicPr>
        <p:blipFill>
          <a:blip r:embed="rId5"/>
          <a:stretch>
            <a:fillRect/>
          </a:stretch>
        </p:blipFill>
        <p:spPr>
          <a:xfrm>
            <a:off x="22276998" y="10693879"/>
            <a:ext cx="2361235" cy="8935646"/>
          </a:xfrm>
          <a:prstGeom prst="rect">
            <a:avLst/>
          </a:prstGeom>
        </p:spPr>
      </p:pic>
      <p:pic>
        <p:nvPicPr>
          <p:cNvPr id="20" name="Picture 19">
            <a:extLst>
              <a:ext uri="{FF2B5EF4-FFF2-40B4-BE49-F238E27FC236}">
                <a16:creationId xmlns:a16="http://schemas.microsoft.com/office/drawing/2014/main" id="{E1A726A5-636A-4DA3-9667-D896254FBFB5}"/>
              </a:ext>
            </a:extLst>
          </p:cNvPr>
          <p:cNvPicPr>
            <a:picLocks noChangeAspect="1"/>
          </p:cNvPicPr>
          <p:nvPr/>
        </p:nvPicPr>
        <p:blipFill>
          <a:blip r:embed="rId6"/>
          <a:stretch>
            <a:fillRect/>
          </a:stretch>
        </p:blipFill>
        <p:spPr>
          <a:xfrm>
            <a:off x="25464336" y="10687559"/>
            <a:ext cx="4983140" cy="8941966"/>
          </a:xfrm>
          <a:prstGeom prst="rect">
            <a:avLst/>
          </a:prstGeom>
        </p:spPr>
      </p:pic>
      <p:sp>
        <p:nvSpPr>
          <p:cNvPr id="40" name="Text Placeholder 8">
            <a:extLst>
              <a:ext uri="{FF2B5EF4-FFF2-40B4-BE49-F238E27FC236}">
                <a16:creationId xmlns:a16="http://schemas.microsoft.com/office/drawing/2014/main" id="{B15F36A0-6681-4809-A685-D48B40491632}"/>
              </a:ext>
            </a:extLst>
          </p:cNvPr>
          <p:cNvSpPr txBox="1">
            <a:spLocks/>
          </p:cNvSpPr>
          <p:nvPr/>
        </p:nvSpPr>
        <p:spPr>
          <a:xfrm>
            <a:off x="22173008" y="19545451"/>
            <a:ext cx="9566748" cy="1575563"/>
          </a:xfrm>
          <a:prstGeom prst="rect">
            <a:avLst/>
          </a:prstGeom>
          <a:noFill/>
        </p:spPr>
        <p:txBody>
          <a:bodyPr vert="horz" lIns="0" tIns="308967" rIns="308967" bIns="308967"/>
          <a:lstStyle>
            <a:lvl1pPr marL="0" indent="0" algn="l" defTabSz="514944" rtl="0" eaLnBrk="1" latinLnBrk="0" hangingPunct="1">
              <a:spcBef>
                <a:spcPct val="20000"/>
              </a:spcBef>
              <a:buFontTx/>
              <a:buNone/>
              <a:defRPr sz="2400" b="1" i="0" kern="1200" baseline="0">
                <a:solidFill>
                  <a:srgbClr val="004C97"/>
                </a:solidFill>
                <a:latin typeface="Helvetica"/>
                <a:ea typeface="+mn-ea"/>
                <a:cs typeface="+mn-cs"/>
              </a:defRPr>
            </a:lvl1pPr>
            <a:lvl2pPr marL="514944" indent="0" algn="l" defTabSz="514944" rtl="0" eaLnBrk="1" latinLnBrk="0" hangingPunct="1">
              <a:spcBef>
                <a:spcPct val="20000"/>
              </a:spcBef>
              <a:buFontTx/>
              <a:buNone/>
              <a:defRPr sz="2700" b="1" i="0" kern="1200" baseline="0">
                <a:solidFill>
                  <a:schemeClr val="bg1"/>
                </a:solidFill>
                <a:latin typeface="Helvetica"/>
                <a:ea typeface="+mn-ea"/>
                <a:cs typeface="+mn-cs"/>
              </a:defRPr>
            </a:lvl2pPr>
            <a:lvl3pPr marL="1029889" indent="0" algn="l" defTabSz="514944" rtl="0" eaLnBrk="1" latinLnBrk="0" hangingPunct="1">
              <a:spcBef>
                <a:spcPct val="20000"/>
              </a:spcBef>
              <a:buFontTx/>
              <a:buNone/>
              <a:defRPr sz="2700" b="1" i="0" kern="1200" baseline="0">
                <a:solidFill>
                  <a:schemeClr val="bg1"/>
                </a:solidFill>
                <a:latin typeface="Helvetica"/>
                <a:ea typeface="+mn-ea"/>
                <a:cs typeface="+mn-cs"/>
              </a:defRPr>
            </a:lvl3pPr>
            <a:lvl4pPr marL="1544833" indent="0" algn="l" defTabSz="514944" rtl="0" eaLnBrk="1" latinLnBrk="0" hangingPunct="1">
              <a:spcBef>
                <a:spcPct val="20000"/>
              </a:spcBef>
              <a:buFontTx/>
              <a:buNone/>
              <a:defRPr sz="2700" b="1" i="0" kern="1200" baseline="0">
                <a:solidFill>
                  <a:schemeClr val="bg1"/>
                </a:solidFill>
                <a:latin typeface="Helvetica"/>
                <a:ea typeface="+mn-ea"/>
                <a:cs typeface="+mn-cs"/>
              </a:defRPr>
            </a:lvl4pPr>
            <a:lvl5pPr marL="2059777" indent="0" algn="l" defTabSz="514944" rtl="0" eaLnBrk="1" latinLnBrk="0" hangingPunct="1">
              <a:spcBef>
                <a:spcPct val="20000"/>
              </a:spcBef>
              <a:buFontTx/>
              <a:buNone/>
              <a:defRPr sz="2700" b="1" i="0" kern="1200" baseline="0">
                <a:solidFill>
                  <a:schemeClr val="bg1"/>
                </a:solidFill>
                <a:latin typeface="Helvetica"/>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dirty="0"/>
              <a:t>Figure 2: Example split support simulation results. Left: Model showing transverse and axial loads. Right: Results plot of stress for a rectangular geometry of Ti6Al4V, dimensions 0.4in x 1.25 in.</a:t>
            </a:r>
          </a:p>
        </p:txBody>
      </p:sp>
      <p:sp>
        <p:nvSpPr>
          <p:cNvPr id="43" name="Text Placeholder 40">
            <a:extLst>
              <a:ext uri="{FF2B5EF4-FFF2-40B4-BE49-F238E27FC236}">
                <a16:creationId xmlns:a16="http://schemas.microsoft.com/office/drawing/2014/main" id="{BB549D92-E9C4-4132-8E44-B89CB74F3378}"/>
              </a:ext>
            </a:extLst>
          </p:cNvPr>
          <p:cNvSpPr txBox="1">
            <a:spLocks/>
          </p:cNvSpPr>
          <p:nvPr/>
        </p:nvSpPr>
        <p:spPr>
          <a:xfrm>
            <a:off x="37615921" y="21690241"/>
            <a:ext cx="5330399" cy="2733565"/>
          </a:xfrm>
          <a:prstGeom prst="rect">
            <a:avLst/>
          </a:prstGeom>
          <a:noFill/>
        </p:spPr>
        <p:txBody>
          <a:bodyPr vert="horz" lIns="0" tIns="308967" rIns="308967" bIns="308967"/>
          <a:lstStyle>
            <a:lvl1pPr marL="0" indent="0" algn="l" defTabSz="514944" rtl="0" eaLnBrk="1" latinLnBrk="0" hangingPunct="1">
              <a:spcBef>
                <a:spcPct val="20000"/>
              </a:spcBef>
              <a:buFontTx/>
              <a:buNone/>
              <a:defRPr sz="2400" b="1" i="0" kern="1200" baseline="0">
                <a:solidFill>
                  <a:srgbClr val="004C97"/>
                </a:solidFill>
                <a:latin typeface="Helvetica"/>
                <a:ea typeface="+mn-ea"/>
                <a:cs typeface="+mn-cs"/>
              </a:defRPr>
            </a:lvl1pPr>
            <a:lvl2pPr marL="514944" indent="0" algn="l" defTabSz="514944" rtl="0" eaLnBrk="1" latinLnBrk="0" hangingPunct="1">
              <a:spcBef>
                <a:spcPct val="20000"/>
              </a:spcBef>
              <a:buFontTx/>
              <a:buNone/>
              <a:defRPr sz="2700" b="1" i="0" kern="1200" baseline="0">
                <a:solidFill>
                  <a:schemeClr val="bg1"/>
                </a:solidFill>
                <a:latin typeface="Helvetica"/>
                <a:ea typeface="+mn-ea"/>
                <a:cs typeface="+mn-cs"/>
              </a:defRPr>
            </a:lvl2pPr>
            <a:lvl3pPr marL="1029889" indent="0" algn="l" defTabSz="514944" rtl="0" eaLnBrk="1" latinLnBrk="0" hangingPunct="1">
              <a:spcBef>
                <a:spcPct val="20000"/>
              </a:spcBef>
              <a:buFontTx/>
              <a:buNone/>
              <a:defRPr sz="2700" b="1" i="0" kern="1200" baseline="0">
                <a:solidFill>
                  <a:schemeClr val="bg1"/>
                </a:solidFill>
                <a:latin typeface="Helvetica"/>
                <a:ea typeface="+mn-ea"/>
                <a:cs typeface="+mn-cs"/>
              </a:defRPr>
            </a:lvl3pPr>
            <a:lvl4pPr marL="1544833" indent="0" algn="l" defTabSz="514944" rtl="0" eaLnBrk="1" latinLnBrk="0" hangingPunct="1">
              <a:spcBef>
                <a:spcPct val="20000"/>
              </a:spcBef>
              <a:buFontTx/>
              <a:buNone/>
              <a:defRPr sz="2700" b="1" i="0" kern="1200" baseline="0">
                <a:solidFill>
                  <a:schemeClr val="bg1"/>
                </a:solidFill>
                <a:latin typeface="Helvetica"/>
                <a:ea typeface="+mn-ea"/>
                <a:cs typeface="+mn-cs"/>
              </a:defRPr>
            </a:lvl4pPr>
            <a:lvl5pPr marL="2059777" indent="0" algn="l" defTabSz="514944" rtl="0" eaLnBrk="1" latinLnBrk="0" hangingPunct="1">
              <a:spcBef>
                <a:spcPct val="20000"/>
              </a:spcBef>
              <a:buFontTx/>
              <a:buNone/>
              <a:defRPr sz="2700" b="1" i="0" kern="1200" baseline="0">
                <a:solidFill>
                  <a:schemeClr val="bg1"/>
                </a:solidFill>
                <a:latin typeface="Helvetica"/>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dirty="0"/>
              <a:t>Table 2: Simulation results run on supports running from the 5K to base temperature (20 </a:t>
            </a:r>
            <a:r>
              <a:rPr lang="en-US" dirty="0" err="1"/>
              <a:t>mK</a:t>
            </a:r>
            <a:r>
              <a:rPr lang="en-US" dirty="0"/>
              <a:t>) cold shields. Stress values are in 10</a:t>
            </a:r>
            <a:r>
              <a:rPr lang="en-US" baseline="30000" dirty="0"/>
              <a:t>4</a:t>
            </a:r>
            <a:r>
              <a:rPr lang="en-US" dirty="0"/>
              <a:t> psi. </a:t>
            </a:r>
          </a:p>
          <a:p>
            <a:pPr fontAlgn="auto">
              <a:spcAft>
                <a:spcPts val="0"/>
              </a:spcAft>
            </a:pPr>
            <a:endParaRPr lang="en-US" dirty="0"/>
          </a:p>
        </p:txBody>
      </p:sp>
      <p:sp>
        <p:nvSpPr>
          <p:cNvPr id="44" name="Text Placeholder 41">
            <a:extLst>
              <a:ext uri="{FF2B5EF4-FFF2-40B4-BE49-F238E27FC236}">
                <a16:creationId xmlns:a16="http://schemas.microsoft.com/office/drawing/2014/main" id="{DA2B0F51-DD0D-4B97-AE0B-B4F7AC3D4794}"/>
              </a:ext>
            </a:extLst>
          </p:cNvPr>
          <p:cNvSpPr txBox="1">
            <a:spLocks/>
          </p:cNvSpPr>
          <p:nvPr/>
        </p:nvSpPr>
        <p:spPr>
          <a:xfrm>
            <a:off x="22152734" y="25665893"/>
            <a:ext cx="20393585" cy="4004877"/>
          </a:xfrm>
          <a:prstGeom prst="rect">
            <a:avLst/>
          </a:prstGeom>
        </p:spPr>
        <p:txBody>
          <a:bodyPr vert="horz" lIns="102989" tIns="51494" rIns="102989" bIns="51494"/>
          <a:lstStyle>
            <a:lvl1pPr marL="0" indent="0" algn="l" defTabSz="514944" rtl="0" eaLnBrk="1" latinLnBrk="0" hangingPunct="1">
              <a:spcBef>
                <a:spcPct val="20000"/>
              </a:spcBef>
              <a:buFontTx/>
              <a:buNone/>
              <a:defRPr sz="4000" kern="1200" baseline="0">
                <a:solidFill>
                  <a:schemeClr val="tx1"/>
                </a:solidFill>
                <a:latin typeface="Helvetica"/>
                <a:ea typeface="+mn-ea"/>
                <a:cs typeface="+mn-cs"/>
              </a:defRPr>
            </a:lvl1pPr>
            <a:lvl2pPr marL="514944" indent="0" algn="l" defTabSz="514944" rtl="0" eaLnBrk="1" latinLnBrk="0" hangingPunct="1">
              <a:spcBef>
                <a:spcPct val="20000"/>
              </a:spcBef>
              <a:buFontTx/>
              <a:buNone/>
              <a:defRPr sz="4500" kern="1200" baseline="0">
                <a:solidFill>
                  <a:schemeClr val="tx1"/>
                </a:solidFill>
                <a:latin typeface=""/>
                <a:ea typeface="+mn-ea"/>
                <a:cs typeface="+mn-cs"/>
              </a:defRPr>
            </a:lvl2pPr>
            <a:lvl3pPr marL="1029889" indent="0" algn="l" defTabSz="514944" rtl="0" eaLnBrk="1" latinLnBrk="0" hangingPunct="1">
              <a:spcBef>
                <a:spcPct val="20000"/>
              </a:spcBef>
              <a:buFontTx/>
              <a:buNone/>
              <a:defRPr sz="4500" kern="1200" baseline="0">
                <a:solidFill>
                  <a:schemeClr val="tx1"/>
                </a:solidFill>
                <a:latin typeface=""/>
                <a:ea typeface="+mn-ea"/>
                <a:cs typeface="+mn-cs"/>
              </a:defRPr>
            </a:lvl3pPr>
            <a:lvl4pPr marL="1544833" indent="0" algn="l" defTabSz="514944" rtl="0" eaLnBrk="1" latinLnBrk="0" hangingPunct="1">
              <a:spcBef>
                <a:spcPct val="20000"/>
              </a:spcBef>
              <a:buFontTx/>
              <a:buNone/>
              <a:defRPr sz="4500" kern="1200" baseline="0">
                <a:solidFill>
                  <a:schemeClr val="tx1"/>
                </a:solidFill>
                <a:latin typeface=""/>
                <a:ea typeface="+mn-ea"/>
                <a:cs typeface="+mn-cs"/>
              </a:defRPr>
            </a:lvl4pPr>
            <a:lvl5pPr marL="2059777" indent="0" algn="l" defTabSz="514944" rtl="0" eaLnBrk="1" latinLnBrk="0" hangingPunct="1">
              <a:spcBef>
                <a:spcPct val="20000"/>
              </a:spcBef>
              <a:buFontTx/>
              <a:buNone/>
              <a:defRPr sz="4500" kern="1200" baseline="0">
                <a:solidFill>
                  <a:schemeClr val="tx1"/>
                </a:solidFill>
                <a:latin typeface=""/>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dirty="0">
                <a:cs typeface="Helvetica"/>
              </a:rPr>
              <a:t>From these simulations, it is apparent that the split support design reduces stress on the supports, and we can see that the Titanium alloy and G10-CR show less stress than the 316LN stainless steel. This project will conclude with calculations based upon the results of these simulations, investigating the heat flow through each support at the smallest viable geometry for each material. The results of these calculations will inform the choice of material for the supports in the final dilution refrigerator.</a:t>
            </a:r>
            <a:endParaRPr lang="en-US" dirty="0"/>
          </a:p>
        </p:txBody>
      </p:sp>
      <p:graphicFrame>
        <p:nvGraphicFramePr>
          <p:cNvPr id="14" name="Object 13">
            <a:extLst>
              <a:ext uri="{FF2B5EF4-FFF2-40B4-BE49-F238E27FC236}">
                <a16:creationId xmlns:a16="http://schemas.microsoft.com/office/drawing/2014/main" id="{FD37E2FC-D0BC-47B6-B304-45A66B714744}"/>
              </a:ext>
            </a:extLst>
          </p:cNvPr>
          <p:cNvGraphicFramePr>
            <a:graphicFrameLocks noChangeAspect="1"/>
          </p:cNvGraphicFramePr>
          <p:nvPr>
            <p:extLst>
              <p:ext uri="{D42A27DB-BD31-4B8C-83A1-F6EECF244321}">
                <p14:modId xmlns:p14="http://schemas.microsoft.com/office/powerpoint/2010/main" val="645710942"/>
              </p:ext>
            </p:extLst>
          </p:nvPr>
        </p:nvGraphicFramePr>
        <p:xfrm>
          <a:off x="22157812" y="21687584"/>
          <a:ext cx="15101980" cy="2733565"/>
        </p:xfrm>
        <a:graphic>
          <a:graphicData uri="http://schemas.openxmlformats.org/presentationml/2006/ole">
            <mc:AlternateContent xmlns:mc="http://schemas.openxmlformats.org/markup-compatibility/2006">
              <mc:Choice xmlns:v="urn:schemas-microsoft-com:vml" Requires="v">
                <p:oleObj name="Worksheet" r:id="rId7" imgW="5516939" imgH="998430" progId="Excel.Sheet.12">
                  <p:embed/>
                </p:oleObj>
              </mc:Choice>
              <mc:Fallback>
                <p:oleObj name="Worksheet" r:id="rId7" imgW="5516939" imgH="998430" progId="Excel.Sheet.12">
                  <p:embed/>
                  <p:pic>
                    <p:nvPicPr>
                      <p:cNvPr id="0" name=""/>
                      <p:cNvPicPr/>
                      <p:nvPr/>
                    </p:nvPicPr>
                    <p:blipFill>
                      <a:blip r:embed="rId8"/>
                      <a:stretch>
                        <a:fillRect/>
                      </a:stretch>
                    </p:blipFill>
                    <p:spPr>
                      <a:xfrm>
                        <a:off x="22157812" y="21687584"/>
                        <a:ext cx="15101980" cy="2733565"/>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FE3D8EF9-FC0A-4798-A8C8-0CECFA3CB6DD}"/>
              </a:ext>
            </a:extLst>
          </p:cNvPr>
          <p:cNvGraphicFramePr>
            <a:graphicFrameLocks noChangeAspect="1"/>
          </p:cNvGraphicFramePr>
          <p:nvPr>
            <p:extLst>
              <p:ext uri="{D42A27DB-BD31-4B8C-83A1-F6EECF244321}">
                <p14:modId xmlns:p14="http://schemas.microsoft.com/office/powerpoint/2010/main" val="3357720451"/>
              </p:ext>
            </p:extLst>
          </p:nvPr>
        </p:nvGraphicFramePr>
        <p:xfrm>
          <a:off x="21888523" y="5161653"/>
          <a:ext cx="19997636" cy="3832692"/>
        </p:xfrm>
        <a:graphic>
          <a:graphicData uri="http://schemas.openxmlformats.org/presentationml/2006/ole">
            <mc:AlternateContent xmlns:mc="http://schemas.openxmlformats.org/markup-compatibility/2006">
              <mc:Choice xmlns:v="urn:schemas-microsoft-com:vml" Requires="v">
                <p:oleObj name="Worksheet" r:id="rId9" imgW="7041058" imgH="1348898" progId="Excel.Sheet.12">
                  <p:embed/>
                </p:oleObj>
              </mc:Choice>
              <mc:Fallback>
                <p:oleObj name="Worksheet" r:id="rId9" imgW="7041058" imgH="1348898" progId="Excel.Sheet.12">
                  <p:embed/>
                  <p:pic>
                    <p:nvPicPr>
                      <p:cNvPr id="0" name=""/>
                      <p:cNvPicPr/>
                      <p:nvPr/>
                    </p:nvPicPr>
                    <p:blipFill>
                      <a:blip r:embed="rId10"/>
                      <a:stretch>
                        <a:fillRect/>
                      </a:stretch>
                    </p:blipFill>
                    <p:spPr>
                      <a:xfrm>
                        <a:off x="21888523" y="5161653"/>
                        <a:ext cx="19997636" cy="3832692"/>
                      </a:xfrm>
                      <a:prstGeom prst="rect">
                        <a:avLst/>
                      </a:prstGeom>
                    </p:spPr>
                  </p:pic>
                </p:oleObj>
              </mc:Fallback>
            </mc:AlternateContent>
          </a:graphicData>
        </a:graphic>
      </p:graphicFrame>
      <p:sp>
        <p:nvSpPr>
          <p:cNvPr id="23" name="Text Placeholder 51">
            <a:extLst>
              <a:ext uri="{FF2B5EF4-FFF2-40B4-BE49-F238E27FC236}">
                <a16:creationId xmlns:a16="http://schemas.microsoft.com/office/drawing/2014/main" id="{B283619F-2152-4B61-9FFF-C353C69AFAFA}"/>
              </a:ext>
            </a:extLst>
          </p:cNvPr>
          <p:cNvSpPr txBox="1">
            <a:spLocks/>
          </p:cNvSpPr>
          <p:nvPr/>
        </p:nvSpPr>
        <p:spPr>
          <a:xfrm>
            <a:off x="22063452" y="24475606"/>
            <a:ext cx="20148733" cy="1353262"/>
          </a:xfrm>
          <a:prstGeom prst="rect">
            <a:avLst/>
          </a:prstGeom>
        </p:spPr>
        <p:txBody>
          <a:bodyPr vert="horz" lIns="102989" tIns="51494" rIns="102989" bIns="51494" anchor="ctr" anchorCtr="0"/>
          <a:lstStyle>
            <a:lvl1pPr marL="0" indent="0" algn="l" defTabSz="514944" rtl="0" eaLnBrk="1" latinLnBrk="0" hangingPunct="1">
              <a:spcBef>
                <a:spcPct val="20000"/>
              </a:spcBef>
              <a:buFontTx/>
              <a:buNone/>
              <a:defRPr sz="5000" b="1" i="0" kern="1200" baseline="0">
                <a:solidFill>
                  <a:srgbClr val="004C97"/>
                </a:solidFill>
                <a:latin typeface="Helvetica"/>
                <a:ea typeface="+mn-ea"/>
                <a:cs typeface="+mn-cs"/>
              </a:defRPr>
            </a:lvl1pPr>
            <a:lvl2pPr marL="0" indent="0" algn="l" defTabSz="514944" rtl="0" eaLnBrk="1" latinLnBrk="0" hangingPunct="1">
              <a:spcBef>
                <a:spcPct val="20000"/>
              </a:spcBef>
              <a:buFontTx/>
              <a:buNone/>
              <a:defRPr sz="4500" b="0" i="0" kern="1200" baseline="0">
                <a:solidFill>
                  <a:schemeClr val="tx1"/>
                </a:solidFill>
                <a:latin typeface="Helvetica"/>
                <a:ea typeface="+mn-ea"/>
                <a:cs typeface="+mn-cs"/>
              </a:defRPr>
            </a:lvl2pPr>
            <a:lvl3pPr marL="0" indent="0" algn="l" defTabSz="514944" rtl="0" eaLnBrk="1" latinLnBrk="0" hangingPunct="1">
              <a:spcBef>
                <a:spcPct val="20000"/>
              </a:spcBef>
              <a:buFontTx/>
              <a:buNone/>
              <a:defRPr sz="6800" b="1" i="0" kern="1200" baseline="0">
                <a:solidFill>
                  <a:srgbClr val="004C97"/>
                </a:solidFill>
                <a:latin typeface="Helvetica"/>
                <a:ea typeface="+mn-ea"/>
                <a:cs typeface="+mn-cs"/>
              </a:defRPr>
            </a:lvl3pPr>
            <a:lvl4pPr marL="0" indent="0" algn="l" defTabSz="514944" rtl="0" eaLnBrk="1" latinLnBrk="0" hangingPunct="1">
              <a:spcBef>
                <a:spcPct val="20000"/>
              </a:spcBef>
              <a:buFontTx/>
              <a:buNone/>
              <a:defRPr sz="6800" b="1" i="0" kern="1200" baseline="0">
                <a:solidFill>
                  <a:srgbClr val="004C97"/>
                </a:solidFill>
                <a:latin typeface="Helvetica"/>
                <a:ea typeface="+mn-ea"/>
                <a:cs typeface="+mn-cs"/>
              </a:defRPr>
            </a:lvl4pPr>
            <a:lvl5pPr marL="0" indent="0" algn="l" defTabSz="514944" rtl="0" eaLnBrk="1" latinLnBrk="0" hangingPunct="1">
              <a:spcBef>
                <a:spcPct val="20000"/>
              </a:spcBef>
              <a:buFontTx/>
              <a:buNone/>
              <a:defRPr sz="6800" b="1" i="0" kern="1200" baseline="0">
                <a:solidFill>
                  <a:srgbClr val="004C97"/>
                </a:solidFill>
                <a:latin typeface="Helvetica"/>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dirty="0"/>
              <a:t>Conclusion and Future Work</a:t>
            </a:r>
          </a:p>
        </p:txBody>
      </p:sp>
      <p:sp>
        <p:nvSpPr>
          <p:cNvPr id="24" name="Text Placeholder 41">
            <a:extLst>
              <a:ext uri="{FF2B5EF4-FFF2-40B4-BE49-F238E27FC236}">
                <a16:creationId xmlns:a16="http://schemas.microsoft.com/office/drawing/2014/main" id="{71F7DD7E-CFB8-44A8-AD28-FB1754EADEE7}"/>
              </a:ext>
            </a:extLst>
          </p:cNvPr>
          <p:cNvSpPr txBox="1">
            <a:spLocks/>
          </p:cNvSpPr>
          <p:nvPr/>
        </p:nvSpPr>
        <p:spPr>
          <a:xfrm>
            <a:off x="6697790" y="28273111"/>
            <a:ext cx="8502443" cy="3761981"/>
          </a:xfrm>
          <a:prstGeom prst="rect">
            <a:avLst/>
          </a:prstGeom>
        </p:spPr>
        <p:txBody>
          <a:bodyPr vert="horz" lIns="102989" tIns="51494" rIns="102989" bIns="51494"/>
          <a:lstStyle>
            <a:lvl1pPr marL="0" indent="0" algn="l" defTabSz="514944" rtl="0" eaLnBrk="1" latinLnBrk="0" hangingPunct="1">
              <a:spcBef>
                <a:spcPct val="20000"/>
              </a:spcBef>
              <a:buFontTx/>
              <a:buNone/>
              <a:defRPr sz="4000" kern="1200" baseline="0">
                <a:solidFill>
                  <a:schemeClr val="tx1"/>
                </a:solidFill>
                <a:latin typeface="Helvetica"/>
                <a:ea typeface="+mn-ea"/>
                <a:cs typeface="+mn-cs"/>
              </a:defRPr>
            </a:lvl1pPr>
            <a:lvl2pPr marL="514944" indent="0" algn="l" defTabSz="514944" rtl="0" eaLnBrk="1" latinLnBrk="0" hangingPunct="1">
              <a:spcBef>
                <a:spcPct val="20000"/>
              </a:spcBef>
              <a:buFontTx/>
              <a:buNone/>
              <a:defRPr sz="4500" kern="1200" baseline="0">
                <a:solidFill>
                  <a:schemeClr val="tx1"/>
                </a:solidFill>
                <a:latin typeface=""/>
                <a:ea typeface="+mn-ea"/>
                <a:cs typeface="+mn-cs"/>
              </a:defRPr>
            </a:lvl2pPr>
            <a:lvl3pPr marL="1029889" indent="0" algn="l" defTabSz="514944" rtl="0" eaLnBrk="1" latinLnBrk="0" hangingPunct="1">
              <a:spcBef>
                <a:spcPct val="20000"/>
              </a:spcBef>
              <a:buFontTx/>
              <a:buNone/>
              <a:defRPr sz="4500" kern="1200" baseline="0">
                <a:solidFill>
                  <a:schemeClr val="tx1"/>
                </a:solidFill>
                <a:latin typeface=""/>
                <a:ea typeface="+mn-ea"/>
                <a:cs typeface="+mn-cs"/>
              </a:defRPr>
            </a:lvl3pPr>
            <a:lvl4pPr marL="1544833" indent="0" algn="l" defTabSz="514944" rtl="0" eaLnBrk="1" latinLnBrk="0" hangingPunct="1">
              <a:spcBef>
                <a:spcPct val="20000"/>
              </a:spcBef>
              <a:buFontTx/>
              <a:buNone/>
              <a:defRPr sz="4500" kern="1200" baseline="0">
                <a:solidFill>
                  <a:schemeClr val="tx1"/>
                </a:solidFill>
                <a:latin typeface=""/>
                <a:ea typeface="+mn-ea"/>
                <a:cs typeface="+mn-cs"/>
              </a:defRPr>
            </a:lvl4pPr>
            <a:lvl5pPr marL="2059777" indent="0" algn="l" defTabSz="514944" rtl="0" eaLnBrk="1" latinLnBrk="0" hangingPunct="1">
              <a:spcBef>
                <a:spcPct val="20000"/>
              </a:spcBef>
              <a:buFontTx/>
              <a:buNone/>
              <a:defRPr sz="4500" kern="1200" baseline="0">
                <a:solidFill>
                  <a:schemeClr val="tx1"/>
                </a:solidFill>
                <a:latin typeface=""/>
                <a:ea typeface="+mn-ea"/>
                <a:cs typeface="+mn-cs"/>
              </a:defRPr>
            </a:lvl5pPr>
            <a:lvl6pPr marL="2832194" indent="-257472" algn="l" defTabSz="514944" rtl="0" eaLnBrk="1" latinLnBrk="0" hangingPunct="1">
              <a:spcBef>
                <a:spcPct val="20000"/>
              </a:spcBef>
              <a:buFont typeface="Arial"/>
              <a:buChar char="•"/>
              <a:defRPr sz="2300" kern="1200">
                <a:solidFill>
                  <a:schemeClr val="tx1"/>
                </a:solidFill>
                <a:latin typeface="+mn-lt"/>
                <a:ea typeface="+mn-ea"/>
                <a:cs typeface="+mn-cs"/>
              </a:defRPr>
            </a:lvl6pPr>
            <a:lvl7pPr marL="3347138" indent="-257472" algn="l" defTabSz="514944" rtl="0" eaLnBrk="1" latinLnBrk="0" hangingPunct="1">
              <a:spcBef>
                <a:spcPct val="20000"/>
              </a:spcBef>
              <a:buFont typeface="Arial"/>
              <a:buChar char="•"/>
              <a:defRPr sz="2300" kern="1200">
                <a:solidFill>
                  <a:schemeClr val="tx1"/>
                </a:solidFill>
                <a:latin typeface="+mn-lt"/>
                <a:ea typeface="+mn-ea"/>
                <a:cs typeface="+mn-cs"/>
              </a:defRPr>
            </a:lvl7pPr>
            <a:lvl8pPr marL="3862083" indent="-257472" algn="l" defTabSz="514944" rtl="0" eaLnBrk="1" latinLnBrk="0" hangingPunct="1">
              <a:spcBef>
                <a:spcPct val="20000"/>
              </a:spcBef>
              <a:buFont typeface="Arial"/>
              <a:buChar char="•"/>
              <a:defRPr sz="2300" kern="1200">
                <a:solidFill>
                  <a:schemeClr val="tx1"/>
                </a:solidFill>
                <a:latin typeface="+mn-lt"/>
                <a:ea typeface="+mn-ea"/>
                <a:cs typeface="+mn-cs"/>
              </a:defRPr>
            </a:lvl8pPr>
            <a:lvl9pPr marL="4377027" indent="-257472" algn="l" defTabSz="514944" rtl="0" eaLnBrk="1" latinLnBrk="0" hangingPunct="1">
              <a:spcBef>
                <a:spcPct val="20000"/>
              </a:spcBef>
              <a:buFont typeface="Arial"/>
              <a:buChar char="•"/>
              <a:defRPr sz="2300" kern="1200">
                <a:solidFill>
                  <a:schemeClr val="tx1"/>
                </a:solidFill>
                <a:latin typeface="+mn-lt"/>
                <a:ea typeface="+mn-ea"/>
                <a:cs typeface="+mn-cs"/>
              </a:defRPr>
            </a:lvl9pPr>
          </a:lstStyle>
          <a:p>
            <a:pPr fontAlgn="auto">
              <a:spcAft>
                <a:spcPts val="0"/>
              </a:spcAft>
            </a:pPr>
            <a:r>
              <a:rPr lang="en-US" sz="2400" dirty="0">
                <a:cs typeface="Helvetica"/>
              </a:rPr>
              <a:t>This manuscript has been authored by Fermi Research Alliance, LLC under Contract No. DE-AC02-07CH11359 with the U.S. Department of Energy, Office of Science, Office of High Energy Physics.</a:t>
            </a:r>
            <a:endParaRPr lang="en-US" sz="2400" dirty="0"/>
          </a:p>
        </p:txBody>
      </p:sp>
    </p:spTree>
    <p:extLst>
      <p:ext uri="{BB962C8B-B14F-4D97-AF65-F5344CB8AC3E}">
        <p14:creationId xmlns:p14="http://schemas.microsoft.com/office/powerpoint/2010/main" val="2808738875"/>
      </p:ext>
    </p:extLst>
  </p:cSld>
  <p:clrMapOvr>
    <a:masterClrMapping/>
  </p:clrMapOvr>
</p:sld>
</file>

<file path=ppt/theme/theme1.xml><?xml version="1.0" encoding="utf-8"?>
<a:theme xmlns:a="http://schemas.openxmlformats.org/drawingml/2006/main" name="36x48_ScientistPoster_092315_Horizont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NAL_Scientific_Poster_36x48_HOR_100716" id="{0897E421-B4AB-3B48-9725-D153BE0A3E0B}" vid="{F87F2FE4-D33E-CD42-9E33-755652E7419C}"/>
    </a:ext>
  </a:extLst>
</a:theme>
</file>

<file path=docProps/app.xml><?xml version="1.0" encoding="utf-8"?>
<Properties xmlns="http://schemas.openxmlformats.org/officeDocument/2006/extended-properties" xmlns:vt="http://schemas.openxmlformats.org/officeDocument/2006/docPropsVTypes">
  <Template>FNAL_Scientific_Poster_36x48_HOR_Nov20</Template>
  <TotalTime>10044</TotalTime>
  <Words>763</Words>
  <Application>Microsoft Office PowerPoint</Application>
  <PresentationFormat>Custom</PresentationFormat>
  <Paragraphs>15</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Helvetica</vt:lpstr>
      <vt:lpstr>36x48_ScientistPoster_092315_Horizontal</vt:lpstr>
      <vt:lpstr>Worksheet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Lloyd Douglas</dc:creator>
  <cp:lastModifiedBy>Thomas Douglas</cp:lastModifiedBy>
  <cp:revision>16</cp:revision>
  <dcterms:created xsi:type="dcterms:W3CDTF">2021-07-27T00:57:24Z</dcterms:created>
  <dcterms:modified xsi:type="dcterms:W3CDTF">2021-08-05T19:58:37Z</dcterms:modified>
</cp:coreProperties>
</file>