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5" r:id="rId3"/>
    <p:sldId id="286" r:id="rId4"/>
    <p:sldId id="28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8" autoAdjust="0"/>
    <p:restoredTop sz="58754" autoAdjust="0"/>
  </p:normalViewPr>
  <p:slideViewPr>
    <p:cSldViewPr snapToGrid="0">
      <p:cViewPr varScale="1">
        <p:scale>
          <a:sx n="76" d="100"/>
          <a:sy n="76" d="100"/>
        </p:scale>
        <p:origin x="10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C20EC-C8E3-4EBF-8DDE-914083F999F5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C4232-10CD-42BF-9051-ABC5548902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753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Name</a:t>
            </a:r>
          </a:p>
          <a:p>
            <a:endParaRPr lang="en-GB" dirty="0"/>
          </a:p>
          <a:p>
            <a:r>
              <a:rPr lang="en-GB" dirty="0"/>
              <a:t>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DC4232-10CD-42BF-9051-ABC5548902B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535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Name</a:t>
            </a:r>
          </a:p>
          <a:p>
            <a:endParaRPr lang="en-GB" dirty="0"/>
          </a:p>
          <a:p>
            <a:r>
              <a:rPr lang="en-GB" dirty="0"/>
              <a:t>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DC4232-10CD-42BF-9051-ABC5548902B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703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Name</a:t>
            </a:r>
          </a:p>
          <a:p>
            <a:endParaRPr lang="en-GB" dirty="0"/>
          </a:p>
          <a:p>
            <a:r>
              <a:rPr lang="en-GB" dirty="0"/>
              <a:t>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DC4232-10CD-42BF-9051-ABC5548902B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245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Name</a:t>
            </a:r>
          </a:p>
          <a:p>
            <a:endParaRPr lang="en-GB" dirty="0"/>
          </a:p>
          <a:p>
            <a:r>
              <a:rPr lang="en-GB" dirty="0"/>
              <a:t>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DC4232-10CD-42BF-9051-ABC5548902B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278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753A5-7359-432D-96B8-9A1ABD6A38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D7DA54-CFC3-4539-875B-7EDCC1F7DA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9A933-283E-4B2E-BEDA-405A2E76B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7001-1903-41C0-841D-B247EB0C30B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9AA94-545B-4E8F-895F-A2D1F6D7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414A1-44D5-4831-9F1A-1DA4BDD32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F539-7EBD-4D85-B8EA-14F706FCD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11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383A-599C-4CD2-9003-D6F29EC9B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6A84E3-A5CE-4839-80BB-F8E269C81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CD4A6-28C8-488B-ABC1-8BCFC1B10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7001-1903-41C0-841D-B247EB0C30B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DF418-5E77-4384-A63B-158503A22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CEF77-3DB4-4D39-9417-10F742E2F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F539-7EBD-4D85-B8EA-14F706FCD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51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AD24B5-946C-4E0C-8E2E-10BBADCF39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23CCA0-B897-4528-A14F-D8AD3354B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31A7E-6308-4526-8205-9BD73CBF5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7001-1903-41C0-841D-B247EB0C30B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1F026-6FD7-49D3-93A5-27AD25B55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66140-B0C7-4140-B386-B11DA7534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F539-7EBD-4D85-B8EA-14F706FCD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46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4AB74-1BF2-42A3-B8FC-93E158D72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BBE7C-8946-4B34-ACFA-B96C80296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44310-14CC-4C6C-9F77-4D969C7A8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7001-1903-41C0-841D-B247EB0C30B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5606F-7D50-49CE-9D47-F1ED6B226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58AEB-D15B-425B-9307-FD8014577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F539-7EBD-4D85-B8EA-14F706FCD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8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0AE98-8C33-4591-A417-50DFCB52D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B6CC37-A44E-4E9F-916B-BB2D320FD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B4F5B-8C45-4AC4-A379-178A9C15E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7001-1903-41C0-841D-B247EB0C30B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922DF-3C83-41FD-8E96-D538A81A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175B9-EF62-4DCA-A787-A0EB2E504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F539-7EBD-4D85-B8EA-14F706FCD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09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EBF92-0543-4249-AAF8-5E3ED9BB6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5B4AB-E969-457B-B998-8C317FEDC5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6DBBF6-6D3D-4E7A-B7AF-092ABA596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F9C2E-1C00-46EF-890E-A53423106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7001-1903-41C0-841D-B247EB0C30B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A14FF-BC03-4BA1-A4ED-E34999CFF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639B2-907E-49E5-920C-7879F457D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F539-7EBD-4D85-B8EA-14F706FCD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60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56EED-DC03-4164-B7B9-C7C9DD1EC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53484-B904-4C09-BC77-9ADC022E2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061F15-A219-4B18-BE59-866F44CF7D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32200E-AA41-4D0B-862F-5D8D1D0EB7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E6026A-1B11-4D01-8517-7FA731ADB3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FE40A-B633-4574-ADA6-AD21BEF5F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7001-1903-41C0-841D-B247EB0C30B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1CBDAF-26AC-4F74-A35D-66FFE85AC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A44DED-F9C3-4EA3-B1A3-50A30C2D1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F539-7EBD-4D85-B8EA-14F706FCD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445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68B2A-1FFD-495A-9CA9-542DC12FF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63ACD7-0E01-4F83-9655-D40A500F7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7001-1903-41C0-841D-B247EB0C30B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9FB65B-2071-4ABE-80E3-F1D66A6B5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481C08-6151-40EB-AA01-9672F5370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F539-7EBD-4D85-B8EA-14F706FCD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17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41BDAC-2082-470D-97BB-EA2727DB4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7001-1903-41C0-841D-B247EB0C30B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6F22DD-2D72-4DE4-BE83-EA9E649B3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B13869-7A83-4F90-ADEB-5C6F4F583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F539-7EBD-4D85-B8EA-14F706FCD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76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86C2D-649C-4614-BE48-63BD62C69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34E5C-621A-4BBC-AA20-7213001E0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705064-B948-4A92-BB4F-1B39050A7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9341C-2424-4A0C-A2F6-6A9E93181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7001-1903-41C0-841D-B247EB0C30B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51F332-D879-4591-90A4-5B8E5B1B8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BFBF82-983C-43B2-8AFA-DE71BEC11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F539-7EBD-4D85-B8EA-14F706FCD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50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87552-C385-40A8-8050-D562BD4BF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4174E4-4408-4D51-9809-3994C39D1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844CBA-E0B5-4DAB-8603-4F66AD58F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FD323-C4B3-4E0E-8B94-953B8E0FB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7001-1903-41C0-841D-B247EB0C30B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CDA23C-A8B4-4E9D-8F69-DDD507560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7AE6E-5576-41A6-9313-24FB0239C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9F539-7EBD-4D85-B8EA-14F706FCD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4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A132C1-9D90-472B-A611-ED1AD2274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41A723-3697-4395-81C1-5467B9B10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A4C31-868E-4C08-B345-3F82D4F662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77001-1903-41C0-841D-B247EB0C30B1}" type="datetimeFigureOut">
              <a:rPr lang="en-GB" smtClean="0"/>
              <a:t>02/08/2021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6E3E7-C586-48F5-9371-6E1793EBF6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64E6E-6A00-4173-9DFC-6D7B6E6A18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9F539-7EBD-4D85-B8EA-14F706FCD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991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252AF-C0BD-41AE-9573-7B02A4BD5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64300"/>
          </a:xfrm>
        </p:spPr>
        <p:txBody>
          <a:bodyPr>
            <a:normAutofit/>
          </a:bodyPr>
          <a:lstStyle/>
          <a:p>
            <a:r>
              <a:rPr lang="en-GB" sz="3100" dirty="0"/>
              <a:t>Clocking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557B7A-F3C1-44BD-8D8F-61019137A3A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Intention: both a fixed and variable oscillator in order to provide:</a:t>
            </a:r>
          </a:p>
          <a:p>
            <a:pPr lvl="1"/>
            <a:r>
              <a:rPr lang="en-GB" dirty="0"/>
              <a:t>Options for development/design requirement changes</a:t>
            </a:r>
          </a:p>
          <a:p>
            <a:pPr lvl="1"/>
            <a:r>
              <a:rPr lang="en-GB" dirty="0"/>
              <a:t>A non </a:t>
            </a:r>
            <a:r>
              <a:rPr lang="en-GB" dirty="0" err="1"/>
              <a:t>electomechanical</a:t>
            </a:r>
            <a:r>
              <a:rPr lang="en-GB" dirty="0"/>
              <a:t> option (SI500)</a:t>
            </a:r>
          </a:p>
          <a:p>
            <a:pPr lvl="1"/>
            <a:r>
              <a:rPr lang="en-GB" dirty="0"/>
              <a:t>Arguable redundancy contribution </a:t>
            </a:r>
          </a:p>
        </p:txBody>
      </p:sp>
      <p:pic>
        <p:nvPicPr>
          <p:cNvPr id="1026" name="Picture 2" descr="data:image/jpeg;base64,/9j/4AAQSkZJRgABAQAAAQABAAD/2wCEAAoHCBUVFRYVFRYYGRgaHBkZHBwYHBgcHBkdHRgZGRgcHhgcIS4lHB4rIRgaJjgmKzAxNTU1GiQ7QDs0Py40NTEBDAwMEA8QGhISHjQlJCQ0NDE0NjE0NDExNDY0NDQ0NDQ0NDQ0NDQ0NDQ0NDQ0NDQ0NDQxPTQ0MTQ0MTQxNDQxNP/AABEIAMcA/QMBIgACEQEDEQH/xAAcAAEAAQUBAQAAAAAAAAAAAAAABgEDBAUHAgj/xAA9EAACAQIEAwYEAwcEAQUAAAABAgADEQQSITEFBkEiUWFxgZEHE6GxMlLBI0JicoKi0RSy4fDCFiRDRJL/xAAYAQEBAQEBAAAAAAAAAAAAAAAAAQIDBP/EACURAQEAAgEEAQQDAQAAAAAAAAABAhEDBCExQRITIjJRYYGRI//aAAwDAQACEQMRAD8A7NERAREQEREBERAREQEREBERAREQEREBERAREQESl4vArEpKwEREBERAREQEREBERAREQEREBERAREQESkQERPJYDrA9RLRrCWziR2rEdnfXaZ+UXVZM8lhNbVxvZBBJJ2Xbr4azy9ftCwNhve2snyt8RZi2PzR5+QlmpirC/jYX7/ITXuWJYhspOmmtvQ6SwtFRbc22uTv1Nu+O99rMY2LVmIJzgW7gP1mt4pTxJGanVYj8gCKfRrXPvPTIpG084bMlw7s6/u33H+Ym53XUYnA+ZnfEDD1VAJDC9ipzKL2IPeA3tJdINzNTCPQxiizI6hyOo6X9Lj1k2puCARsQCPWXHL5TbOU1VyIiaZIiICIiAiIgIiICIlIFYlJQsJNisS09YAXO0tNi1Bte2mbwt5yfKLqsqeSwmvq48WGW5J6dw7yZ4bFMW0WwHed/QRu+l+LYmoPEyw2JFmIt2d+vjMBnY3JbUi3Z0tLSU1UWAG5PeST1Mne+1mMZr44dmxvm6bWHfPDYk3OVfAZjb16yze0Zo1F09O7HLc6DoB177y2VAv4m58T3ypM8u0uleiZS8peUkDNPIaVJnkmaFM8M2movpsdpS0SUWcVQNbD1aZADZbqNNCNRt5TM5OxnzMKl/wASXRv6TYf22mNg3C1ba9oWN9tuhmLyu3ycVicMdiRUQeHW3oR7TGF1bP7Mu82mUSglZ1ciIiAiIgIiICIlIFmvXVBdjYbTEpcQzm1NWI6seyB76mYuNVqlTIT2VYXGm2W9/vM/MEUWGgsLDp0mc7qNSdlXcKLu36D0ExXxgP4etrE7e013E67tXCWAphcx7y19JUvMyNSL7EsLMSdcxtpc/wCJ5CgX033uSb+885oDSquFtIzTxmlC00Ll4zS3mlA0yPZMXnkNKZpoeyYvLNauqKzuQqqLknoJHcVzrhU/Czuf4F09zaEScmCZz3FfEF9flUVHi5Lf2rb7y/yjx/E4nElajgoEZiqqAN1A8dz3zJtOHcAEk2A1JOgA77yP1uccGrZfmFul0Rivvbaaj4jcQYLToKbBru9utjZQfDeaPgXKr4mk1VXVLEqoIJzEAbkbDUCaLf06TgOIUq656Tq6+G48CDqJk3nHeH4+rg61wCGVsrp+YDdT+hnXcNXV0V0N1YBlPgZKS7KjEWYNaxBsdjMLjj/JxOFxI/CSKbnpYm32Y+0z3BIsLesxuNYf52DcW7adqw11XU29Lzll2yla8zSYiVmq5cxvzsNSfrlsfNeyftNrO7iREQEREBERASkrKQNUxK4hv4lUj6g/aZdVLqRMfii2KP3HKfI7fUTKB0mc5uRrFpcYDe+S2gu3eegHlMYGZPFQq6lrZT/u0HpMANMY3cbZAees0sgyJ8zc2mi7UaIBddGdhcKd8oH7x+k6CZExecm/9W4u+b53plW3tadE4LiWrYZHqWzVEObKLb3Gg75NJtbw3NGGep8pX7ROUEghWN7WDec3DNv4XnNafJmJWqo7ORWBz5gBlBve24adHUg2INx73kI5/jOfMQSQiInTW7nQkHU2H0mlxHHMXXOX5rsfypcfRYr5KWMbOuZEqkstgbrmuRY76GSMc9InZpYbKm26qfZQQJpEuwrGth0+YpUugDq2hBK2YEHxkFw/Ilc/jdEF/Fjbp2Rb7yYcC4/SxIOS6uBdka1wO/TceM2ohdOZ8zcuphKaMHZ3dsuoCrYLckAf5mf8NqV6ld+5EUf1MSf9sp8SK13oIOiM/qzWH+2bD4c07Uar/me3oqj/ADCe2B8SaXbov0KMvqCD9jNl8OcVehUp9UfN6MB+oMzec+HGthiVF3Qhx3kDRh7a+khPKPFRh64LmyVBkbwuey3kD94X2zviDggmJWoBpUS5/mXQ+4KyQfD7F58MyH/43sP5WGYfrNf8RcQjJQVWUtmZhYg2UqBfTpe3tKfDRTbEN0ug9bP+hHvB7TkyvCgoZqepuNc3189DKEzwajK6Hs5Qdbmx18Os55TcsaixyRUNOpicK37jZ18j2T9lPrJjIRxA/I4hQrbLVGRu78v6qZN5vC7krnlNVWIiaZIiICIiAiIgYmPp5kYdwv7ay1g6mZFPhM4iavh5sWX8rEe0XvGopj6d/wB1SLbHqRqPOaNgQSDb0+skeLS6+R6fUyNYqlkZrLZb6G+rE6kkdNTOOPa2OnmLimcf4urCvWDXzZ3vfxa/1Fp1pXke5h5YXEN8xGCOdGv+FrbE9x8ZtmxTAcf4f8pEIRBlAKPTJ6a3IU3663m94bjcO6haDoVUWCoR2R/LuJz+pybihsEbyfU+hE01KrUw9TMLo9M6jY3G4I6gzSbSfn8OtZCHfI66DMcoKmxsNuom95FxmfDBCdabFf6WOZfuR6TD5vQYjBJXUfhyVPJXGVx729pqOQMZkrtT6VF0/mTUfS8HipBU5WSpiatatqjFSqAkXNhmLEbDTYS9xPlXDOhCIqOAcrJca9ARfUTzzBx58K9MlA9NwwI0DBgdwfI7eE1OP56BQijTYMRa7kdm/UAbzK3SL8FxjUK9NxoVYBvEE5XXy1+k7CXnHuC4F8RWRFBOoLnoqg3Yn/vWdcB7pakc154r5sWw/KiL9Cx+8l/JCZMIn8RdvckD7TVY3lF69d6j1FUOxICgsbbDuA0kn4bhRRppTUkhAFuevjJ6J5ZwMg/MPJrF2qYaxB1NMkCx65CdCD3G0meaVDwrmWG5Rxjmxp/LHVnZLD0UkmdD4HwxMNSFNNTuzfmY7n7DyEy2eEeNrIuzxiVUr2zYDX/E9Bp4rKGUgki4O2/p4wMbmmn87Bh13QggjcdD97+klPCMX82jTqdWVSfO2v1vNBwsrUR6VwyupFxbutsNj4eE9chVz8l6LfipOykdQCf8gzPH7iZTttLIiJ1cyIiAiIgIiIFJq3XLXv8AmUH1Gh+02k13E1tlfuNj5H/kD3lizyyKi3BHQgiRzi4IyG7HQjbsix6+J/SSRGuBNLxmmbGwNwQdr3vuB4+PScL2rpGmUzXcw480MO9RbBuyFvrqWAvbrpeZiGxsZZ4lg0rIUdSVvfexBGxBm9qjeG57AX9pSJYdUYBT5hhcSK8SxjV6r1Ctmc6KNegAHidJKX5KS91rOB3FQSPW4m04Ry7QoMH1dxsz20Pgo0Bl2zqtjhMBbCrh21Py8h8yv6EyGcC4BilqpVCBcjg9s5bgGx031F5P2czwaw742aWeL8MpYhQlQGwNwVNiOm81FPkvDA3JqN4FgB/aAZvfmzz82RdGCwlOkuSmioPDr5nczJDzFL33ltq1tNINMwvK55gf6jxnk1zCthnlQ81q4gSjYsdTaBsmfaXFeahccDv16y2eJdNyLbQN4ry4r3mlFepYsVyr3tp9N5br8wUaSll/bsL3CEKot+IXbW4kNNrgsT8usL6ZjbQX8u0NvUS7gn+RxNl/drpf+oa/cN7yNYFK9Z0fIyIWzA7DKNSQDqATpfrJBziflnDYkfipuAfEEZv/ABPvOcyn1ZP2WfanMS1RqBlVhswBHkRcS7PQ4kREBERAREQExcfTzU2HW1x5jUfaZUpAwMDUzIJbxyXHTUFbHY32nnAdlnQnZiB5bj6ES/iV7N7XI1ExyTV26YoS5ysQCGtoSBYXGh06Qzy/xakqMSiFRe5Y27TG5PrMFjcekkbvZcavPP8AqLbywaLE/wDMtm4Ouv3mtIy/m30HnrKZte+/QTXvWAJtLCYwKTf36eUaRt1qX0t9ZTPa47t5pqnELBrEecxzxE/hFzfYD/usaG1r4vXTu3PTvlkYom9j5bbTX0qOIe4VMvixC399zPKoquVeqA62BphWJ8sxH4j0k7DYrid76G3/AHWYlbiOU6fbeYuL4phqRLC5K2zLU0IvrsCDeYtPmCtVypRpM6tsEpXZDY6h7D6mS3RptKFatUJAFrWvmKqPdiJ6qUgFs9ZFcNYqc1xoCNbd3deayrwrGVFX5zU6KqQR85wzADa6Lc6+cpQ4DQZ71K9asToflr8tT/VqfCcsufDH26TiyviMivxvCoWtm7Ay2dlGZvTdZh0eYa73NBCWIt+yQ5VHdmOh06zd4HlyzfsMGgY/vVc1RvdzYe0kOG5Yr2vWrhF6gFV+gsJyvU3L8MbWvpTH8rpAcRhcbVyM7rSA61XDNltYAot2mVgMDTDLmr1KjXuRRphQx8Xa7dNx3yZYrC8Ow6s9Sozgb5bnr4aGaXFfELCULnD4Y6aBm0HnYSa6jL+DfHP5dI4YhamudcoAFlJudNrk7mRDn3Ho2WmD2aZLuRtoLBR46yOv8R69XDip2VuzKVTS1thffUWMjLcfq1SUOVVIIPtfUz18HT2WZZXdcLl5du5HxvzsFSYX7IZNd+wxUfQCSGRH4Z1g2Apgfus6nxOYtc+Osl065ea5kREgREQEREBKSsQNXWULWB/MAfUaH9JlOLi3fMfiyCyPsVYD30+9pkI1wDJnNyNSo3xPCBgCdwCN7Aa6lvYe8jz4oISDuDYg9DJpxXAF0YpbN3HY/wDM5nxjiLfNai9IZVKqrlSrsLCwHaGb1mJuOm9s5uIgX8e+a58eS1lBZj0AJ7+swuI8Xw9BSUQMyqrgu4s1yQy/LF9QR3y1W45VxFMLRouwIXLkQgC+4zkAKR4XvLbqbGyfC4h2IACaX7ZC6eu5mM2FXQPXUEXLCzW03ANrX6zBTD44r+0qUqfQZnZmFwQewt9bSlDglDMC1WvWIH4UUUVPeL3LEaThl1GGPv8Azu6TiyviPVfieGUOUUtk2+Yeyx/eBC2PToZYo8er1lH+kw7Z9r0ke38pbUAdem0k3CuCWJajg0U/mcZ21/ieb5uXK7LevXyL+W4UD00E43qrfxxta+lJ+VkQF+GYyrkavUpUbdaj5nGmt1Hf5yo4RQzg1MRWqsMulFVpAkHs9prt+smq4bh9EdtzUYfl299pp8dz3Qw7FcPhBddM7kd3co/WJeoz9aX/AJY/urWC4M7sTSwiA6durmqvpt2nP2EktPlmuRetXCL3AhR5WFhINR+JuLeugayU2OU5Fy76A5jc72mt4vzJiWdgWAsTrqx7tzOuHSXPvlltjLm14mnShw7A0h2qhcj8uo/xMbE844LD6U6aAjq2p9l/zORVsW7ntszA66nTzExmqDXy6/8AdZ6cOj48fTneXK+a6PxH4l1WFqYIH8NlA+5kZxvM2JqE3cDr1NvUyPCq17r9PXvlHNu1mHQb+HdPRjhjj2kcvnUo5WQ4rEJTqO5Qhs1jckAE6A/91k1xnLXyqTtTwtHQE5q3bcjvuxsD6SAcjtUONpNSR3KE3yC4AKlRcjRRr17p2J+S/n3bFV6r5t0VsqAH92+58wRPB1OGeecmN1I78eeOM3XKOY1pUqFBEpZXcM7FbZb3yg5e/SaXhiZ3CLq7myj8xbQAf5nYuI/C+hWNNTXrLSQWVFyk2JuQXYEkek3PBuQ8BhmD06ALqQVZyWYHvBO09PDbhhJe9jjyZTLK2Mjkrgz4TCrSqFS2YsQuy3t2b9bW3kilLSsW7ZIiICIiAiIgIiIGNjqeZGXqQbeY1H1AmPw+rmRT4TPMjb4kUc4LWyvZT4NqNPIiWTcsXFvbkTlHP/CqTOWajWZydGWo2Ua32k/xHHkpj9oAPG4/WRDmL4jUlU/Jpo7i34zcDxsN55ubj5Lr49tO3HlMbdzcRjhPBahK/IwiKbAFmUMfQve3fpJWOVqzDNiK4XQaFjYeFth6SC47nfilcN8oOi22opYAfzAE/WWMXxnFjD0i7Oj9pSXHabqGu2+/0nHHpfnfuy7uv1rJ9s06EcJgKH43z/yjT3NhMbE874OiLUqaX7z2j/aP1nIK+Ldzd3Zjfv8A0mP87uFtdzPVh0XHj6245c+V810jiHxLqsLU7qP4QFH01kZx/Mlaoblz66n3N5HalRz+Ia+VtJ5an1Jt5menHDHHxHL5Ws6pii7auzbbnS/2nUeVOEIcNTrKKSuM2Z3swFmIAAOgIAnJ8Hh3qECnTqVD0CKza+gnYeROUazYcJjEekgZmCEqCxZje4Gqj23nn6uXPGY4/t04spjd1h0n/wDermrpV7LEruNBqp0sBOZ4/Fl3diFW5Y5baLqbifRJ5NwVgFoIhGzpdXH9d8xHgbiYXD/hxw2kxY4cVGJJvWLPv/Cez9Jjp+O8W93e15eWZ60+fsLQeoctNalQm2iKWA8NBpJNwz4c8RrAWw4prves4XyNhdvpPoPDYRKYCoqqBsFUKPYTIE9Nzvpw05Fw34ObHEYk/wAtFbDyztqfYSXcM+HHDaP/ANcVD31iX/tbT6SYRM3K1VjDYZKahUVUUbKoAA9BL8RIEREBERAREQEREBERAREQEiPN9GxBuACFbXvQ2P0Ye0ls1HMWBarSsqhmGwJte4sdTt/xLjdUco+JNNstOpci6gWJ0Jt9pG+SBTfEotRA2bMqhtmcAlfMaSV8/YGu9OhTGHqtUB/CoLdLaMARlv1+01nLHw84n86nWZUohTf9o2YjQi+QE9/fNc3fGyXzG8ctWVuOYKCUVfNiSu/YRTlHhppIpzhiycNhArZqYD6m18xK2B9AZ27h/K2HpgFkFR9y7i5J3vY6AX6S7iuV8FUcVHw9NnHUqPe2154eDguGUytduTmmWOpHzDh8M9ZstKm7nuRGcn0USV8K+G3Eqw1orSU2N6rBT/8AgXb0IE+h8PhkQZUVVHcoAHsJetPdc76eXTkPDvg0DY4jFN5UlA/ue/2ku4Z8N+G0NfkfMb81Ylz7Hsj0EmFpWZuVqsfD4VKYyoiqO5QAPpL9pWJAiIgIiICIiAiIgIiICIiAiIgIiICIiAiIgJSViBSJWIFIErEBERAREQEREBERAREQEREBERAREQEREBERAREQEREBERAREQEREBERAREQEREBERAREQEREBERAREQEREBERAREQP/2Q==">
            <a:extLst>
              <a:ext uri="{FF2B5EF4-FFF2-40B4-BE49-F238E27FC236}">
                <a16:creationId xmlns:a16="http://schemas.microsoft.com/office/drawing/2014/main" id="{97C49073-4065-4CED-BB70-56A499D9D60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217" y="1534338"/>
            <a:ext cx="4817583" cy="3789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157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252AF-C0BD-41AE-9573-7B02A4BD5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48800" cy="1445241"/>
          </a:xfrm>
        </p:spPr>
        <p:txBody>
          <a:bodyPr>
            <a:normAutofit/>
          </a:bodyPr>
          <a:lstStyle/>
          <a:p>
            <a:r>
              <a:rPr lang="en-GB" sz="3100" dirty="0"/>
              <a:t>Fixed Clock  SI500D (Frequency = 156.25MHz)</a:t>
            </a:r>
            <a:br>
              <a:rPr lang="en-GB" sz="3100" dirty="0"/>
            </a:br>
            <a:endParaRPr lang="en-GB" sz="31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557B7A-F3C1-44BD-8D8F-61019137A3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3627524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" name="Picture 9" descr="Table&#10;&#10;Description automatically generated">
            <a:extLst>
              <a:ext uri="{FF2B5EF4-FFF2-40B4-BE49-F238E27FC236}">
                <a16:creationId xmlns:a16="http://schemas.microsoft.com/office/drawing/2014/main" id="{9829E735-51EC-4B68-A062-437A7A75D4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637" y="2405727"/>
            <a:ext cx="4134427" cy="246731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A2E73A5-2638-4769-BCDC-9A5E516C772E}"/>
              </a:ext>
            </a:extLst>
          </p:cNvPr>
          <p:cNvSpPr txBox="1"/>
          <p:nvPr/>
        </p:nvSpPr>
        <p:spPr>
          <a:xfrm>
            <a:off x="988637" y="1463090"/>
            <a:ext cx="4004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Ideal part – should exist but nobody normally stocks. Could possibly approach manufacturer.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21F6719-C74B-4B6B-AE47-86EE004B2D0E}"/>
              </a:ext>
            </a:extLst>
          </p:cNvPr>
          <p:cNvSpPr txBox="1"/>
          <p:nvPr/>
        </p:nvSpPr>
        <p:spPr>
          <a:xfrm>
            <a:off x="6020265" y="1463090"/>
            <a:ext cx="4004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we relax voltage requirements – We get normally stocked parts (but out of stock: 20wk or 35 </a:t>
            </a:r>
            <a:r>
              <a:rPr lang="en-GB" dirty="0" err="1"/>
              <a:t>wk</a:t>
            </a:r>
            <a:r>
              <a:rPr lang="en-GB" dirty="0"/>
              <a:t> stated)</a:t>
            </a:r>
          </a:p>
        </p:txBody>
      </p:sp>
      <p:pic>
        <p:nvPicPr>
          <p:cNvPr id="17" name="Picture 16" descr="Table&#10;&#10;Description automatically generated">
            <a:extLst>
              <a:ext uri="{FF2B5EF4-FFF2-40B4-BE49-F238E27FC236}">
                <a16:creationId xmlns:a16="http://schemas.microsoft.com/office/drawing/2014/main" id="{F10C7C21-FE3E-4D95-BB05-3A978C60C8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1" y="2401679"/>
            <a:ext cx="4143953" cy="247684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DC1D2BD-8C52-4203-ABB4-49E84CC656C6}"/>
              </a:ext>
            </a:extLst>
          </p:cNvPr>
          <p:cNvSpPr txBox="1"/>
          <p:nvPr/>
        </p:nvSpPr>
        <p:spPr>
          <a:xfrm>
            <a:off x="1553097" y="5435156"/>
            <a:ext cx="8471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If we relax frequency requirement then we get some normally stocked options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If we relax ‘All Silicon’ Requirement then more options and some immediate stock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lot of these options are footprint compatible (common 5x7mm package)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same story is true for 320MHz (other option for 10Gbe)</a:t>
            </a:r>
          </a:p>
        </p:txBody>
      </p:sp>
    </p:spTree>
    <p:extLst>
      <p:ext uri="{BB962C8B-B14F-4D97-AF65-F5344CB8AC3E}">
        <p14:creationId xmlns:p14="http://schemas.microsoft.com/office/powerpoint/2010/main" val="67741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252AF-C0BD-41AE-9573-7B02A4BD5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48800" cy="1445241"/>
          </a:xfrm>
        </p:spPr>
        <p:txBody>
          <a:bodyPr>
            <a:normAutofit/>
          </a:bodyPr>
          <a:lstStyle/>
          <a:p>
            <a:r>
              <a:rPr lang="en-GB" sz="3100" dirty="0"/>
              <a:t>Variable Clock SI570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557B7A-F3C1-44BD-8D8F-61019137A3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6312EDC5-5521-40AC-8C4E-345AB64BA8AA}"/>
              </a:ext>
            </a:extLst>
          </p:cNvPr>
          <p:cNvSpPr txBox="1">
            <a:spLocks/>
          </p:cNvSpPr>
          <p:nvPr/>
        </p:nvSpPr>
        <p:spPr>
          <a:xfrm>
            <a:off x="762567" y="1253331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Not available in LVDS at 1v8</a:t>
            </a:r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7F5B9AD9-CA59-44C8-AD6F-06F9C6D73A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988044"/>
            <a:ext cx="4639322" cy="247684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D96E8AB-695B-410F-90A0-D5699B883572}"/>
              </a:ext>
            </a:extLst>
          </p:cNvPr>
          <p:cNvSpPr txBox="1"/>
          <p:nvPr/>
        </p:nvSpPr>
        <p:spPr>
          <a:xfrm>
            <a:off x="762567" y="1924936"/>
            <a:ext cx="4004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we relax the voltage requirement, then we get some immediate availability for SI570 at </a:t>
            </a:r>
            <a:r>
              <a:rPr lang="en-GB" dirty="0" err="1"/>
              <a:t>Vdd</a:t>
            </a:r>
            <a:r>
              <a:rPr lang="en-GB" dirty="0"/>
              <a:t> = 2.5 and 3.3 v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1F1E15-A16E-457E-8377-63CCBC9FCB78}"/>
              </a:ext>
            </a:extLst>
          </p:cNvPr>
          <p:cNvSpPr txBox="1"/>
          <p:nvPr/>
        </p:nvSpPr>
        <p:spPr>
          <a:xfrm>
            <a:off x="6577793" y="1971103"/>
            <a:ext cx="40040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we open part types option, then we get some options at </a:t>
            </a:r>
            <a:r>
              <a:rPr lang="en-GB" dirty="0" err="1"/>
              <a:t>Vdd</a:t>
            </a:r>
            <a:r>
              <a:rPr lang="en-GB" dirty="0"/>
              <a:t> = 1v8:</a:t>
            </a:r>
          </a:p>
          <a:p>
            <a:endParaRPr lang="en-GB" dirty="0"/>
          </a:p>
          <a:p>
            <a:r>
              <a:rPr lang="en-GB" dirty="0"/>
              <a:t>SI514, SI544, SI549 – all of which are reasonably functionally and footprint compatible with si570</a:t>
            </a:r>
          </a:p>
        </p:txBody>
      </p:sp>
    </p:spTree>
    <p:extLst>
      <p:ext uri="{BB962C8B-B14F-4D97-AF65-F5344CB8AC3E}">
        <p14:creationId xmlns:p14="http://schemas.microsoft.com/office/powerpoint/2010/main" val="2204021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252AF-C0BD-41AE-9573-7B02A4BD5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48800" cy="1445241"/>
          </a:xfrm>
        </p:spPr>
        <p:txBody>
          <a:bodyPr>
            <a:normAutofit/>
          </a:bodyPr>
          <a:lstStyle/>
          <a:p>
            <a:r>
              <a:rPr lang="en-GB" sz="3100" dirty="0"/>
              <a:t>Options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557B7A-F3C1-44BD-8D8F-61019137A3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10366"/>
            <a:ext cx="5181600" cy="435133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Generate power rail for 2v5 or 3v3 parts </a:t>
            </a:r>
          </a:p>
          <a:p>
            <a:r>
              <a:rPr lang="en-GB" dirty="0"/>
              <a:t>Use crystal alternative to SI500 and alternative to Si570 </a:t>
            </a:r>
          </a:p>
          <a:p>
            <a:r>
              <a:rPr lang="en-GB" dirty="0"/>
              <a:t>Forget about 156.25 MHz </a:t>
            </a:r>
          </a:p>
          <a:p>
            <a:r>
              <a:rPr lang="en-GB" dirty="0"/>
              <a:t>Create provision to decide this later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555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9540</TotalTime>
  <Words>236</Words>
  <Application>Microsoft Office PowerPoint</Application>
  <PresentationFormat>Widescreen</PresentationFormat>
  <Paragraphs>40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Clocking  </vt:lpstr>
      <vt:lpstr>Fixed Clock  SI500D (Frequency = 156.25MHz) </vt:lpstr>
      <vt:lpstr>Variable Clock SI570</vt:lpstr>
      <vt:lpstr>Options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Parker, Duncan</dc:creator>
  <cp:lastModifiedBy>Parker, Duncan</cp:lastModifiedBy>
  <cp:revision>93</cp:revision>
  <dcterms:created xsi:type="dcterms:W3CDTF">2020-08-31T08:02:51Z</dcterms:created>
  <dcterms:modified xsi:type="dcterms:W3CDTF">2021-08-02T10:50:44Z</dcterms:modified>
</cp:coreProperties>
</file>