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03" r:id="rId3"/>
    <p:sldId id="27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3" autoAdjust="0"/>
    <p:restoredTop sz="79874"/>
  </p:normalViewPr>
  <p:slideViewPr>
    <p:cSldViewPr snapToGrid="0" snapToObjects="1" showGuides="1">
      <p:cViewPr varScale="1">
        <p:scale>
          <a:sx n="132" d="100"/>
          <a:sy n="132" d="100"/>
        </p:scale>
        <p:origin x="744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7CFEA05-B7B4-D74A-8F23-A49415A85392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9651C6F-8301-984D-A1E5-0A097CAF068E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E6B1760-EE10-874D-BACB-06757D677D83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8DF74-6DB2-984D-9071-5B8F1E6FEF09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D5A838-6AD3-004C-BFF4-1727ED985B89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436B13B-1CA1-4346-B198-852D5E932B9F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3AE444-28A2-CA41-B37A-2E968ABA58DD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Elisabeth Petit - Bois	</a:t>
            </a:r>
          </a:p>
          <a:p>
            <a:r>
              <a:rPr lang="en-US" sz="1600" dirty="0"/>
              <a:t>Progress Report</a:t>
            </a:r>
          </a:p>
          <a:p>
            <a:r>
              <a:rPr lang="en-US" sz="1600" dirty="0"/>
              <a:t>04 August 2021</a:t>
            </a:r>
          </a:p>
          <a:p>
            <a:r>
              <a:rPr lang="en-US" sz="1600" dirty="0"/>
              <a:t>Supervisors: Kenneth </a:t>
            </a:r>
            <a:r>
              <a:rPr lang="en-US" sz="1600" dirty="0" err="1"/>
              <a:t>Herner</a:t>
            </a:r>
            <a:r>
              <a:rPr lang="en-US" sz="1600" dirty="0"/>
              <a:t>, Michael Kirby, Andrew Norman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042563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Studies of pathological </a:t>
            </a:r>
            <a:r>
              <a:rPr lang="en-US" dirty="0" err="1"/>
              <a:t>ProtoDUNE</a:t>
            </a:r>
            <a:r>
              <a:rPr lang="en-US" dirty="0"/>
              <a:t> </a:t>
            </a:r>
            <a:r>
              <a:rPr lang="en-US"/>
              <a:t>data events</a:t>
            </a:r>
            <a:br>
              <a:rPr lang="en-US" sz="2800" dirty="0"/>
            </a:b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r>
              <a:rPr lang="en-US" sz="1800" dirty="0"/>
              <a:t>Gathered 6 files that previously failed at ML inference.</a:t>
            </a:r>
          </a:p>
          <a:p>
            <a:r>
              <a:rPr lang="en-US" sz="1800" dirty="0"/>
              <a:t>Recorded their failed event index and re-ran event reconstruction to see outcome.</a:t>
            </a:r>
          </a:p>
          <a:p>
            <a:r>
              <a:rPr lang="en-US" sz="1800" dirty="0"/>
              <a:t>Goal is to investigate why conducting ML inference seems to fail on certain events.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C8F3D1F-6A4B-D44D-9793-588523A0602C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794791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Elisabeth Petit - Bois | Supercomputing for Accelerating Neutrino Physics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9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C8F3D1F-6A4B-D44D-9793-588523A0602C}" type="datetime3">
              <a:rPr lang="fr-FR" smtClean="0"/>
              <a:t>04.08.21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8E0CEA-FE58-3444-9DEC-4EA9B46A6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23801"/>
              </p:ext>
            </p:extLst>
          </p:nvPr>
        </p:nvGraphicFramePr>
        <p:xfrm>
          <a:off x="95250" y="980607"/>
          <a:ext cx="89535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98737477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91727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019144918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4821087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856524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Event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End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~Total Run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Avg </a:t>
                      </a:r>
                      <a:r>
                        <a:rPr lang="en-US" sz="1700" dirty="0" err="1"/>
                        <a:t>EmTrackMichelId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8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np04_raw_run005786_0010_dl9.root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Memory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 (30.93s when it stopped)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02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np04_raw_run005786_0006_dl7.root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6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np04_raw_run005786_0015_dl11.root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Timeout (2x)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--- (18.94s when it stopped)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92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np04_raw_run005786_0025_dl5.root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Success**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18.34s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np04_raw_run005786_0019_dl11.root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~20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17.88s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35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np04_raw_run005786_0033_dl6.root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Success**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~30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17.99s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201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6F2BB5-80B4-0248-80E0-EF12F224CFD6}"/>
              </a:ext>
            </a:extLst>
          </p:cNvPr>
          <p:cNvSpPr txBox="1"/>
          <p:nvPr/>
        </p:nvSpPr>
        <p:spPr>
          <a:xfrm>
            <a:off x="3296052" y="5826927"/>
            <a:ext cx="584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** initially produced a SQL error, but ended on success after an additional run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9758</TotalTime>
  <Words>214</Words>
  <Application>Microsoft Macintosh PowerPoint</Application>
  <PresentationFormat>On-screen Show (4:3)</PresentationFormat>
  <Paragraphs>54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Background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P-B</dc:creator>
  <cp:lastModifiedBy>Petit - Bois, Elisabeth A</cp:lastModifiedBy>
  <cp:revision>53</cp:revision>
  <cp:lastPrinted>2021-06-14T20:30:55Z</cp:lastPrinted>
  <dcterms:created xsi:type="dcterms:W3CDTF">2021-06-09T15:23:06Z</dcterms:created>
  <dcterms:modified xsi:type="dcterms:W3CDTF">2021-08-04T20:00:02Z</dcterms:modified>
</cp:coreProperties>
</file>