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9" r:id="rId2"/>
  </p:sldMasterIdLst>
  <p:notesMasterIdLst>
    <p:notesMasterId r:id="rId19"/>
  </p:notesMasterIdLst>
  <p:sldIdLst>
    <p:sldId id="2497" r:id="rId3"/>
    <p:sldId id="436" r:id="rId4"/>
    <p:sldId id="2156" r:id="rId5"/>
    <p:sldId id="1720" r:id="rId6"/>
    <p:sldId id="2508" r:id="rId7"/>
    <p:sldId id="2507" r:id="rId8"/>
    <p:sldId id="400" r:id="rId9"/>
    <p:sldId id="340" r:id="rId10"/>
    <p:sldId id="1866" r:id="rId11"/>
    <p:sldId id="1864" r:id="rId12"/>
    <p:sldId id="2489" r:id="rId13"/>
    <p:sldId id="2484" r:id="rId14"/>
    <p:sldId id="2437" r:id="rId15"/>
    <p:sldId id="2499" r:id="rId16"/>
    <p:sldId id="257" r:id="rId17"/>
    <p:sldId id="25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7DE16-AE49-4373-D7DC-B5F9FAA72161}" v="5" dt="2021-08-04T00:17:26.947"/>
    <p1510:client id="{A2FCB63D-7271-4B30-A42A-FC67ACDDC770}" v="34" dt="2021-08-04T10:50:26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5" y="6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7dfe05fead998ae908ae71a6720fd0d5ecfcdce4bf0988d25ef6d2ad7389996::" providerId="AD" clId="Web-{1577DE16-AE49-4373-D7DC-B5F9FAA72161}"/>
    <pc:docChg chg="modSld modMainMaster">
      <pc:chgData name="Guest User" userId="S::urn:spo:anon#77dfe05fead998ae908ae71a6720fd0d5ecfcdce4bf0988d25ef6d2ad7389996::" providerId="AD" clId="Web-{1577DE16-AE49-4373-D7DC-B5F9FAA72161}" dt="2021-08-04T00:17:26.947" v="2" actId="20577"/>
      <pc:docMkLst>
        <pc:docMk/>
      </pc:docMkLst>
      <pc:sldChg chg="modSp">
        <pc:chgData name="Guest User" userId="S::urn:spo:anon#77dfe05fead998ae908ae71a6720fd0d5ecfcdce4bf0988d25ef6d2ad7389996::" providerId="AD" clId="Web-{1577DE16-AE49-4373-D7DC-B5F9FAA72161}" dt="2021-08-04T00:12:37.156" v="0"/>
        <pc:sldMkLst>
          <pc:docMk/>
          <pc:sldMk cId="4077218229" sldId="2437"/>
        </pc:sldMkLst>
        <pc:spChg chg="mod">
          <ac:chgData name="Guest User" userId="S::urn:spo:anon#77dfe05fead998ae908ae71a6720fd0d5ecfcdce4bf0988d25ef6d2ad7389996::" providerId="AD" clId="Web-{1577DE16-AE49-4373-D7DC-B5F9FAA72161}" dt="2021-08-04T00:12:37.156" v="0"/>
          <ac:spMkLst>
            <pc:docMk/>
            <pc:sldMk cId="4077218229" sldId="2437"/>
            <ac:spMk id="4" creationId="{5571D4DD-B854-4D2C-8F77-B80937845404}"/>
          </ac:spMkLst>
        </pc:spChg>
      </pc:sldChg>
      <pc:sldChg chg="modSp">
        <pc:chgData name="Guest User" userId="S::urn:spo:anon#77dfe05fead998ae908ae71a6720fd0d5ecfcdce4bf0988d25ef6d2ad7389996::" providerId="AD" clId="Web-{1577DE16-AE49-4373-D7DC-B5F9FAA72161}" dt="2021-08-04T00:12:37.156" v="0"/>
        <pc:sldMkLst>
          <pc:docMk/>
          <pc:sldMk cId="1409355008" sldId="2507"/>
        </pc:sldMkLst>
        <pc:spChg chg="mod">
          <ac:chgData name="Guest User" userId="S::urn:spo:anon#77dfe05fead998ae908ae71a6720fd0d5ecfcdce4bf0988d25ef6d2ad7389996::" providerId="AD" clId="Web-{1577DE16-AE49-4373-D7DC-B5F9FAA72161}" dt="2021-08-04T00:12:37.156" v="0"/>
          <ac:spMkLst>
            <pc:docMk/>
            <pc:sldMk cId="1409355008" sldId="2507"/>
            <ac:spMk id="3" creationId="{639D49B9-9C06-4413-9CCE-1580F7D2EC16}"/>
          </ac:spMkLst>
        </pc:spChg>
      </pc:sldChg>
      <pc:sldChg chg="modSp">
        <pc:chgData name="Guest User" userId="S::urn:spo:anon#77dfe05fead998ae908ae71a6720fd0d5ecfcdce4bf0988d25ef6d2ad7389996::" providerId="AD" clId="Web-{1577DE16-AE49-4373-D7DC-B5F9FAA72161}" dt="2021-08-04T00:17:26.947" v="2" actId="20577"/>
        <pc:sldMkLst>
          <pc:docMk/>
          <pc:sldMk cId="1638979470" sldId="2509"/>
        </pc:sldMkLst>
        <pc:spChg chg="mod">
          <ac:chgData name="Guest User" userId="S::urn:spo:anon#77dfe05fead998ae908ae71a6720fd0d5ecfcdce4bf0988d25ef6d2ad7389996::" providerId="AD" clId="Web-{1577DE16-AE49-4373-D7DC-B5F9FAA72161}" dt="2021-08-04T00:17:26.947" v="2" actId="20577"/>
          <ac:spMkLst>
            <pc:docMk/>
            <pc:sldMk cId="1638979470" sldId="2509"/>
            <ac:spMk id="5" creationId="{992FEC73-05E8-412C-836D-DEDD1622422E}"/>
          </ac:spMkLst>
        </pc:spChg>
      </pc:sldChg>
      <pc:sldMasterChg chg="mod modSldLayout">
        <pc:chgData name="Guest User" userId="S::urn:spo:anon#77dfe05fead998ae908ae71a6720fd0d5ecfcdce4bf0988d25ef6d2ad7389996::" providerId="AD" clId="Web-{1577DE16-AE49-4373-D7DC-B5F9FAA72161}" dt="2021-08-04T00:12:37.156" v="0"/>
        <pc:sldMasterMkLst>
          <pc:docMk/>
          <pc:sldMasterMk cId="68417206" sldId="2147483661"/>
        </pc:sldMasterMkLst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1476804819" sldId="2147483662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43383056" sldId="2147483663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982812941" sldId="2147483664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3704188393" sldId="2147483665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183186259" sldId="2147483666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314444006" sldId="2147483667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3466583792" sldId="2147483668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31150021" sldId="2147483671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68417206" sldId="2147483661"/>
            <pc:sldLayoutMk cId="809674144" sldId="2147483672"/>
          </pc:sldLayoutMkLst>
        </pc:sldLayoutChg>
      </pc:sldMasterChg>
      <pc:sldMasterChg chg="mod modSldLayout">
        <pc:chgData name="Guest User" userId="S::urn:spo:anon#77dfe05fead998ae908ae71a6720fd0d5ecfcdce4bf0988d25ef6d2ad7389996::" providerId="AD" clId="Web-{1577DE16-AE49-4373-D7DC-B5F9FAA72161}" dt="2021-08-04T00:12:37.156" v="0"/>
        <pc:sldMasterMkLst>
          <pc:docMk/>
          <pc:sldMasterMk cId="3469701931" sldId="2147483674"/>
        </pc:sldMasterMkLst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3469701931" sldId="2147483669"/>
            <pc:sldLayoutMk cId="2585477574" sldId="2147483670"/>
          </pc:sldLayoutMkLst>
        </pc:sldLayoutChg>
        <pc:sldLayoutChg chg="mod">
          <pc:chgData name="Guest User" userId="S::urn:spo:anon#77dfe05fead998ae908ae71a6720fd0d5ecfcdce4bf0988d25ef6d2ad7389996::" providerId="AD" clId="Web-{1577DE16-AE49-4373-D7DC-B5F9FAA72161}" dt="2021-08-04T00:12:37.156" v="0"/>
          <pc:sldLayoutMkLst>
            <pc:docMk/>
            <pc:sldMasterMk cId="3469701931" sldId="2147483669"/>
            <pc:sldLayoutMk cId="1192463720" sldId="2147483673"/>
          </pc:sldLayoutMkLst>
        </pc:sldLayoutChg>
      </pc:sldMasterChg>
    </pc:docChg>
  </pc:docChgLst>
  <pc:docChgLst>
    <pc:chgData name="Elaine G Mccluskey" userId="df1c1e58-44d7-473b-87b2-c09fd2ed5497" providerId="ADAL" clId="{A2FCB63D-7271-4B30-A42A-FC67ACDDC770}"/>
    <pc:docChg chg="undo custSel addSld delSld modSld sldOrd">
      <pc:chgData name="Elaine G Mccluskey" userId="df1c1e58-44d7-473b-87b2-c09fd2ed5497" providerId="ADAL" clId="{A2FCB63D-7271-4B30-A42A-FC67ACDDC770}" dt="2021-08-04T10:52:21.723" v="4175" actId="20577"/>
      <pc:docMkLst>
        <pc:docMk/>
      </pc:docMkLst>
      <pc:sldChg chg="addSp delSp modSp mod ord">
        <pc:chgData name="Elaine G Mccluskey" userId="df1c1e58-44d7-473b-87b2-c09fd2ed5497" providerId="ADAL" clId="{A2FCB63D-7271-4B30-A42A-FC67ACDDC770}" dt="2021-08-04T10:50:54.643" v="4139" actId="20577"/>
        <pc:sldMkLst>
          <pc:docMk/>
          <pc:sldMk cId="907286328" sldId="257"/>
        </pc:sldMkLst>
        <pc:spChg chg="add del mod">
          <ac:chgData name="Elaine G Mccluskey" userId="df1c1e58-44d7-473b-87b2-c09fd2ed5497" providerId="ADAL" clId="{A2FCB63D-7271-4B30-A42A-FC67ACDDC770}" dt="2021-08-03T23:53:16.666" v="2106" actId="478"/>
          <ac:spMkLst>
            <pc:docMk/>
            <pc:sldMk cId="907286328" sldId="257"/>
            <ac:spMk id="2" creationId="{7D968AFD-C4CB-429C-9AC2-06073125945C}"/>
          </ac:spMkLst>
        </pc:spChg>
        <pc:spChg chg="mod">
          <ac:chgData name="Elaine G Mccluskey" userId="df1c1e58-44d7-473b-87b2-c09fd2ed5497" providerId="ADAL" clId="{A2FCB63D-7271-4B30-A42A-FC67ACDDC770}" dt="2021-08-03T23:56:37.858" v="2342" actId="404"/>
          <ac:spMkLst>
            <pc:docMk/>
            <pc:sldMk cId="907286328" sldId="257"/>
            <ac:spMk id="3" creationId="{A323A77D-45F9-4029-9171-98D84B771CFA}"/>
          </ac:spMkLst>
        </pc:spChg>
        <pc:spChg chg="add del mod">
          <ac:chgData name="Elaine G Mccluskey" userId="df1c1e58-44d7-473b-87b2-c09fd2ed5497" providerId="ADAL" clId="{A2FCB63D-7271-4B30-A42A-FC67ACDDC770}" dt="2021-08-04T10:50:36.890" v="4133" actId="478"/>
          <ac:spMkLst>
            <pc:docMk/>
            <pc:sldMk cId="907286328" sldId="257"/>
            <ac:spMk id="4" creationId="{A696C6AB-48C8-43C2-BE23-363803E6130D}"/>
          </ac:spMkLst>
        </pc:spChg>
        <pc:spChg chg="add mod">
          <ac:chgData name="Elaine G Mccluskey" userId="df1c1e58-44d7-473b-87b2-c09fd2ed5497" providerId="ADAL" clId="{A2FCB63D-7271-4B30-A42A-FC67ACDDC770}" dt="2021-08-03T23:57:50.919" v="2372" actId="1035"/>
          <ac:spMkLst>
            <pc:docMk/>
            <pc:sldMk cId="907286328" sldId="257"/>
            <ac:spMk id="12" creationId="{6EB77CC4-1C81-4787-B1A9-AC6DD5BC89A1}"/>
          </ac:spMkLst>
        </pc:spChg>
        <pc:spChg chg="add mod">
          <ac:chgData name="Elaine G Mccluskey" userId="df1c1e58-44d7-473b-87b2-c09fd2ed5497" providerId="ADAL" clId="{A2FCB63D-7271-4B30-A42A-FC67ACDDC770}" dt="2021-08-03T23:59:07.637" v="2536" actId="20577"/>
          <ac:spMkLst>
            <pc:docMk/>
            <pc:sldMk cId="907286328" sldId="257"/>
            <ac:spMk id="13" creationId="{620E1325-6CAC-4D13-8816-F90A48BF5DA3}"/>
          </ac:spMkLst>
        </pc:spChg>
        <pc:spChg chg="add mod">
          <ac:chgData name="Elaine G Mccluskey" userId="df1c1e58-44d7-473b-87b2-c09fd2ed5497" providerId="ADAL" clId="{A2FCB63D-7271-4B30-A42A-FC67ACDDC770}" dt="2021-08-04T10:50:54.643" v="4139" actId="20577"/>
          <ac:spMkLst>
            <pc:docMk/>
            <pc:sldMk cId="907286328" sldId="257"/>
            <ac:spMk id="15" creationId="{E4966D38-10EC-410B-9FBC-40D867C056CB}"/>
          </ac:spMkLst>
        </pc:spChg>
        <pc:picChg chg="mod">
          <ac:chgData name="Elaine G Mccluskey" userId="df1c1e58-44d7-473b-87b2-c09fd2ed5497" providerId="ADAL" clId="{A2FCB63D-7271-4B30-A42A-FC67ACDDC770}" dt="2021-08-03T23:56:53.437" v="2345" actId="14100"/>
          <ac:picMkLst>
            <pc:docMk/>
            <pc:sldMk cId="907286328" sldId="257"/>
            <ac:picMk id="10" creationId="{640DB7BE-6CCD-44BC-9748-1F64292500CF}"/>
          </ac:picMkLst>
        </pc:picChg>
        <pc:picChg chg="mod">
          <ac:chgData name="Elaine G Mccluskey" userId="df1c1e58-44d7-473b-87b2-c09fd2ed5497" providerId="ADAL" clId="{A2FCB63D-7271-4B30-A42A-FC67ACDDC770}" dt="2021-08-03T23:56:56.712" v="2346" actId="14100"/>
          <ac:picMkLst>
            <pc:docMk/>
            <pc:sldMk cId="907286328" sldId="257"/>
            <ac:picMk id="11" creationId="{F12EEA73-0357-4260-BA47-013FDAA4AC97}"/>
          </ac:picMkLst>
        </pc:picChg>
        <pc:picChg chg="mod">
          <ac:chgData name="Elaine G Mccluskey" userId="df1c1e58-44d7-473b-87b2-c09fd2ed5497" providerId="ADAL" clId="{A2FCB63D-7271-4B30-A42A-FC67ACDDC770}" dt="2021-08-03T23:57:50.919" v="2372" actId="1035"/>
          <ac:picMkLst>
            <pc:docMk/>
            <pc:sldMk cId="907286328" sldId="257"/>
            <ac:picMk id="16" creationId="{D9A84C2E-07D1-4C01-920A-C8774AFB63AD}"/>
          </ac:picMkLst>
        </pc:picChg>
      </pc:sldChg>
      <pc:sldChg chg="addSp delSp modSp add mod chgLayout">
        <pc:chgData name="Elaine G Mccluskey" userId="df1c1e58-44d7-473b-87b2-c09fd2ed5497" providerId="ADAL" clId="{A2FCB63D-7271-4B30-A42A-FC67ACDDC770}" dt="2021-08-03T20:22:10.487" v="1516" actId="14100"/>
        <pc:sldMkLst>
          <pc:docMk/>
          <pc:sldMk cId="1788776194" sldId="340"/>
        </pc:sldMkLst>
        <pc:spChg chg="mod or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2" creationId="{5CEB26D3-785D-498A-846A-A6B30E09042C}"/>
          </ac:spMkLst>
        </pc:spChg>
        <pc:spChg chg="mod or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3" creationId="{DA95DFED-1B24-406D-B7A4-9C6D797F6B38}"/>
          </ac:spMkLst>
        </pc:spChg>
        <pc:spChg chg="mod or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4" creationId="{D4436104-CB5E-4B40-8424-BA03F4A2EB74}"/>
          </ac:spMkLst>
        </pc:spChg>
        <pc:spChg chg="mod or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5" creationId="{5711AA58-5D8D-4E8C-ADE4-BC5EFC96A94D}"/>
          </ac:spMkLst>
        </pc:spChg>
        <pc:spChg chg="mod ord">
          <ac:chgData name="Elaine G Mccluskey" userId="df1c1e58-44d7-473b-87b2-c09fd2ed5497" providerId="ADAL" clId="{A2FCB63D-7271-4B30-A42A-FC67ACDDC770}" dt="2021-08-03T20:22:10.487" v="1516" actId="14100"/>
          <ac:spMkLst>
            <pc:docMk/>
            <pc:sldMk cId="1788776194" sldId="340"/>
            <ac:spMk id="6" creationId="{1F66A25B-A723-4522-8AEC-4BE66F7E2AAC}"/>
          </ac:spMkLst>
        </pc:spChg>
        <pc:spChg chg="del">
          <ac:chgData name="Elaine G Mccluskey" userId="df1c1e58-44d7-473b-87b2-c09fd2ed5497" providerId="ADAL" clId="{A2FCB63D-7271-4B30-A42A-FC67ACDDC770}" dt="2021-08-03T20:17:47.943" v="1226" actId="478"/>
          <ac:spMkLst>
            <pc:docMk/>
            <pc:sldMk cId="1788776194" sldId="340"/>
            <ac:spMk id="8" creationId="{0A4DFC3D-18A7-4E86-820C-50247C36DF01}"/>
          </ac:spMkLst>
        </pc:spChg>
        <pc:spChg chg="add del mod">
          <ac:chgData name="Elaine G Mccluskey" userId="df1c1e58-44d7-473b-87b2-c09fd2ed5497" providerId="ADAL" clId="{A2FCB63D-7271-4B30-A42A-FC67ACDDC770}" dt="2021-08-03T20:19:20.374" v="1353" actId="6264"/>
          <ac:spMkLst>
            <pc:docMk/>
            <pc:sldMk cId="1788776194" sldId="340"/>
            <ac:spMk id="11" creationId="{4678F859-456F-4639-B42D-68F0807DAB1A}"/>
          </ac:spMkLst>
        </pc:spChg>
        <pc:spChg chg="add del mod">
          <ac:chgData name="Elaine G Mccluskey" userId="df1c1e58-44d7-473b-87b2-c09fd2ed5497" providerId="ADAL" clId="{A2FCB63D-7271-4B30-A42A-FC67ACDDC770}" dt="2021-08-03T20:19:20.374" v="1353" actId="6264"/>
          <ac:spMkLst>
            <pc:docMk/>
            <pc:sldMk cId="1788776194" sldId="340"/>
            <ac:spMk id="12" creationId="{AC1E969C-2D7A-48F0-9634-EF63A6B26D21}"/>
          </ac:spMkLst>
        </pc:spChg>
        <pc:spChg chg="add del mod">
          <ac:chgData name="Elaine G Mccluskey" userId="df1c1e58-44d7-473b-87b2-c09fd2ed5497" providerId="ADAL" clId="{A2FCB63D-7271-4B30-A42A-FC67ACDDC770}" dt="2021-08-03T20:19:20.374" v="1353" actId="6264"/>
          <ac:spMkLst>
            <pc:docMk/>
            <pc:sldMk cId="1788776194" sldId="340"/>
            <ac:spMk id="13" creationId="{ECAA9E98-6977-4663-9C62-38E974D2A12C}"/>
          </ac:spMkLst>
        </pc:spChg>
        <pc:spChg chg="add del mod">
          <ac:chgData name="Elaine G Mccluskey" userId="df1c1e58-44d7-473b-87b2-c09fd2ed5497" providerId="ADAL" clId="{A2FCB63D-7271-4B30-A42A-FC67ACDDC770}" dt="2021-08-03T20:19:20.374" v="1353" actId="6264"/>
          <ac:spMkLst>
            <pc:docMk/>
            <pc:sldMk cId="1788776194" sldId="340"/>
            <ac:spMk id="14" creationId="{70FF1BB0-C2A1-4900-AF4D-06A9CB6B2E21}"/>
          </ac:spMkLst>
        </pc:spChg>
        <pc:spChg chg="add del mo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15" creationId="{7DA6FF4F-B807-4345-8E14-5CC1783168E3}"/>
          </ac:spMkLst>
        </pc:spChg>
        <pc:spChg chg="add del mo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16" creationId="{1E7A1FB3-309F-4491-880D-7536EECF1842}"/>
          </ac:spMkLst>
        </pc:spChg>
        <pc:spChg chg="add del mo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17" creationId="{105A6469-295C-4F75-A774-6FC13DDF9021}"/>
          </ac:spMkLst>
        </pc:spChg>
        <pc:spChg chg="add del mo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18" creationId="{92BCAAAF-CC03-4E41-8088-D4D19973149C}"/>
          </ac:spMkLst>
        </pc:spChg>
        <pc:spChg chg="add del mod">
          <ac:chgData name="Elaine G Mccluskey" userId="df1c1e58-44d7-473b-87b2-c09fd2ed5497" providerId="ADAL" clId="{A2FCB63D-7271-4B30-A42A-FC67ACDDC770}" dt="2021-08-03T20:22:03.014" v="1515" actId="6264"/>
          <ac:spMkLst>
            <pc:docMk/>
            <pc:sldMk cId="1788776194" sldId="340"/>
            <ac:spMk id="19" creationId="{AF7B88D9-9DB2-4833-95B5-F09BC8DCEBB6}"/>
          </ac:spMkLst>
        </pc:spChg>
        <pc:picChg chg="del">
          <ac:chgData name="Elaine G Mccluskey" userId="df1c1e58-44d7-473b-87b2-c09fd2ed5497" providerId="ADAL" clId="{A2FCB63D-7271-4B30-A42A-FC67ACDDC770}" dt="2021-08-03T20:18:54.329" v="1266" actId="478"/>
          <ac:picMkLst>
            <pc:docMk/>
            <pc:sldMk cId="1788776194" sldId="340"/>
            <ac:picMk id="9" creationId="{B1E12DB4-B5D2-42E3-B99A-2645A7AF80CF}"/>
          </ac:picMkLst>
        </pc:picChg>
        <pc:picChg chg="del">
          <ac:chgData name="Elaine G Mccluskey" userId="df1c1e58-44d7-473b-87b2-c09fd2ed5497" providerId="ADAL" clId="{A2FCB63D-7271-4B30-A42A-FC67ACDDC770}" dt="2021-08-03T20:18:54.329" v="1266" actId="478"/>
          <ac:picMkLst>
            <pc:docMk/>
            <pc:sldMk cId="1788776194" sldId="340"/>
            <ac:picMk id="10" creationId="{837EDBD9-91D7-419C-97E1-EDEB17497777}"/>
          </ac:picMkLst>
        </pc:picChg>
      </pc:sldChg>
      <pc:sldChg chg="del">
        <pc:chgData name="Elaine G Mccluskey" userId="df1c1e58-44d7-473b-87b2-c09fd2ed5497" providerId="ADAL" clId="{A2FCB63D-7271-4B30-A42A-FC67ACDDC770}" dt="2021-08-03T17:20:37.443" v="167" actId="47"/>
        <pc:sldMkLst>
          <pc:docMk/>
          <pc:sldMk cId="3547634167" sldId="350"/>
        </pc:sldMkLst>
      </pc:sldChg>
      <pc:sldChg chg="del">
        <pc:chgData name="Elaine G Mccluskey" userId="df1c1e58-44d7-473b-87b2-c09fd2ed5497" providerId="ADAL" clId="{A2FCB63D-7271-4B30-A42A-FC67ACDDC770}" dt="2021-08-03T17:20:38.156" v="168" actId="47"/>
        <pc:sldMkLst>
          <pc:docMk/>
          <pc:sldMk cId="2080347670" sldId="364"/>
        </pc:sldMkLst>
      </pc:sldChg>
      <pc:sldChg chg="del">
        <pc:chgData name="Elaine G Mccluskey" userId="df1c1e58-44d7-473b-87b2-c09fd2ed5497" providerId="ADAL" clId="{A2FCB63D-7271-4B30-A42A-FC67ACDDC770}" dt="2021-08-03T17:20:36.950" v="166" actId="47"/>
        <pc:sldMkLst>
          <pc:docMk/>
          <pc:sldMk cId="1704971168" sldId="365"/>
        </pc:sldMkLst>
      </pc:sldChg>
      <pc:sldChg chg="addSp delSp modSp add mod">
        <pc:chgData name="Elaine G Mccluskey" userId="df1c1e58-44d7-473b-87b2-c09fd2ed5497" providerId="ADAL" clId="{A2FCB63D-7271-4B30-A42A-FC67ACDDC770}" dt="2021-08-04T10:46:55.042" v="4060" actId="1036"/>
        <pc:sldMkLst>
          <pc:docMk/>
          <pc:sldMk cId="949007353" sldId="400"/>
        </pc:sldMkLst>
        <pc:spChg chg="add mod">
          <ac:chgData name="Elaine G Mccluskey" userId="df1c1e58-44d7-473b-87b2-c09fd2ed5497" providerId="ADAL" clId="{A2FCB63D-7271-4B30-A42A-FC67ACDDC770}" dt="2021-08-03T20:16:21.064" v="1219" actId="1076"/>
          <ac:spMkLst>
            <pc:docMk/>
            <pc:sldMk cId="949007353" sldId="400"/>
            <ac:spMk id="2" creationId="{9A252ACA-DA71-443B-B4AC-9CE5F348D075}"/>
          </ac:spMkLst>
        </pc:spChg>
        <pc:spChg chg="add mod">
          <ac:chgData name="Elaine G Mccluskey" userId="df1c1e58-44d7-473b-87b2-c09fd2ed5497" providerId="ADAL" clId="{A2FCB63D-7271-4B30-A42A-FC67ACDDC770}" dt="2021-08-03T20:17:23.962" v="1225" actId="207"/>
          <ac:spMkLst>
            <pc:docMk/>
            <pc:sldMk cId="949007353" sldId="400"/>
            <ac:spMk id="6" creationId="{3002E44A-D07E-40B1-9BC2-6AC378926DFB}"/>
          </ac:spMkLst>
        </pc:spChg>
        <pc:spChg chg="mod">
          <ac:chgData name="Elaine G Mccluskey" userId="df1c1e58-44d7-473b-87b2-c09fd2ed5497" providerId="ADAL" clId="{A2FCB63D-7271-4B30-A42A-FC67ACDDC770}" dt="2021-08-03T20:14:13.288" v="1133" actId="20577"/>
          <ac:spMkLst>
            <pc:docMk/>
            <pc:sldMk cId="949007353" sldId="400"/>
            <ac:spMk id="10" creationId="{75A8A5D8-3724-4631-B32E-507D09E06449}"/>
          </ac:spMkLst>
        </pc:spChg>
        <pc:spChg chg="mod">
          <ac:chgData name="Elaine G Mccluskey" userId="df1c1e58-44d7-473b-87b2-c09fd2ed5497" providerId="ADAL" clId="{A2FCB63D-7271-4B30-A42A-FC67ACDDC770}" dt="2021-08-03T20:15:46.711" v="1187" actId="1036"/>
          <ac:spMkLst>
            <pc:docMk/>
            <pc:sldMk cId="949007353" sldId="400"/>
            <ac:spMk id="15" creationId="{11DD4B12-3F26-4A91-9D3C-1838B0E9A4E6}"/>
          </ac:spMkLst>
        </pc:spChg>
        <pc:spChg chg="mod">
          <ac:chgData name="Elaine G Mccluskey" userId="df1c1e58-44d7-473b-87b2-c09fd2ed5497" providerId="ADAL" clId="{A2FCB63D-7271-4B30-A42A-FC67ACDDC770}" dt="2021-08-03T20:15:46.711" v="1187" actId="1036"/>
          <ac:spMkLst>
            <pc:docMk/>
            <pc:sldMk cId="949007353" sldId="400"/>
            <ac:spMk id="16" creationId="{987FF80A-2E31-46BD-8516-7F408EA46764}"/>
          </ac:spMkLst>
        </pc:spChg>
        <pc:spChg chg="mod">
          <ac:chgData name="Elaine G Mccluskey" userId="df1c1e58-44d7-473b-87b2-c09fd2ed5497" providerId="ADAL" clId="{A2FCB63D-7271-4B30-A42A-FC67ACDDC770}" dt="2021-08-03T20:15:46.711" v="1187" actId="1036"/>
          <ac:spMkLst>
            <pc:docMk/>
            <pc:sldMk cId="949007353" sldId="400"/>
            <ac:spMk id="34" creationId="{0A81D2D6-3072-43E3-B3F8-0424931EFC29}"/>
          </ac:spMkLst>
        </pc:spChg>
        <pc:spChg chg="del">
          <ac:chgData name="Elaine G Mccluskey" userId="df1c1e58-44d7-473b-87b2-c09fd2ed5497" providerId="ADAL" clId="{A2FCB63D-7271-4B30-A42A-FC67ACDDC770}" dt="2021-08-03T20:14:18.231" v="1134" actId="478"/>
          <ac:spMkLst>
            <pc:docMk/>
            <pc:sldMk cId="949007353" sldId="400"/>
            <ac:spMk id="39" creationId="{C70DF58F-0AC5-4EA1-B96D-DD8078B3FBC0}"/>
          </ac:spMkLst>
        </pc:s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13" creationId="{60EBB49C-D49E-4071-8BDA-EDCBB7750434}"/>
          </ac:grpSpMkLst>
        </pc:gr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14" creationId="{0CD1C5E6-D198-4229-973D-6CE162E2EE18}"/>
          </ac:grpSpMkLst>
        </pc:gr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17" creationId="{485E810F-0047-4DA4-8020-F2CAB2FD6EC3}"/>
          </ac:grpSpMkLst>
        </pc:gr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18" creationId="{A641277B-31DE-458B-9EDD-8071AFF2F514}"/>
          </ac:grpSpMkLst>
        </pc:gr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19" creationId="{39A5692D-8F3E-4868-A1CA-EC6E7481055B}"/>
          </ac:grpSpMkLst>
        </pc:grpChg>
        <pc:grpChg chg="mod">
          <ac:chgData name="Elaine G Mccluskey" userId="df1c1e58-44d7-473b-87b2-c09fd2ed5497" providerId="ADAL" clId="{A2FCB63D-7271-4B30-A42A-FC67ACDDC770}" dt="2021-08-03T20:15:46.711" v="1187" actId="1036"/>
          <ac:grpSpMkLst>
            <pc:docMk/>
            <pc:sldMk cId="949007353" sldId="400"/>
            <ac:grpSpMk id="20" creationId="{3B998A4D-B075-4B6E-BDFB-4F50426173D5}"/>
          </ac:grpSpMkLst>
        </pc:grpChg>
        <pc:picChg chg="mod">
          <ac:chgData name="Elaine G Mccluskey" userId="df1c1e58-44d7-473b-87b2-c09fd2ed5497" providerId="ADAL" clId="{A2FCB63D-7271-4B30-A42A-FC67ACDDC770}" dt="2021-08-03T20:15:46.711" v="1187" actId="1036"/>
          <ac:picMkLst>
            <pc:docMk/>
            <pc:sldMk cId="949007353" sldId="400"/>
            <ac:picMk id="12" creationId="{CCBA6715-DD84-4511-BCF6-05F4C71F71CB}"/>
          </ac:picMkLst>
        </pc:picChg>
        <pc:picChg chg="add mod">
          <ac:chgData name="Elaine G Mccluskey" userId="df1c1e58-44d7-473b-87b2-c09fd2ed5497" providerId="ADAL" clId="{A2FCB63D-7271-4B30-A42A-FC67ACDDC770}" dt="2021-08-04T10:46:55.042" v="4060" actId="1036"/>
          <ac:picMkLst>
            <pc:docMk/>
            <pc:sldMk cId="949007353" sldId="400"/>
            <ac:picMk id="33" creationId="{6BE1E67B-11EE-488B-B8DE-7F5AB5D7AC0D}"/>
          </ac:picMkLst>
        </pc:picChg>
        <pc:cxnChg chg="mod">
          <ac:chgData name="Elaine G Mccluskey" userId="df1c1e58-44d7-473b-87b2-c09fd2ed5497" providerId="ADAL" clId="{A2FCB63D-7271-4B30-A42A-FC67ACDDC770}" dt="2021-08-03T20:15:46.711" v="1187" actId="1036"/>
          <ac:cxnSpMkLst>
            <pc:docMk/>
            <pc:sldMk cId="949007353" sldId="400"/>
            <ac:cxnSpMk id="35" creationId="{BEA08B31-7832-4DE3-B0E2-2A6BB7F68747}"/>
          </ac:cxnSpMkLst>
        </pc:cxnChg>
      </pc:sldChg>
      <pc:sldChg chg="add">
        <pc:chgData name="Elaine G Mccluskey" userId="df1c1e58-44d7-473b-87b2-c09fd2ed5497" providerId="ADAL" clId="{A2FCB63D-7271-4B30-A42A-FC67ACDDC770}" dt="2021-08-03T17:18:08.886" v="112"/>
        <pc:sldMkLst>
          <pc:docMk/>
          <pc:sldMk cId="3265712575" sldId="436"/>
        </pc:sldMkLst>
      </pc:sldChg>
      <pc:sldChg chg="add del">
        <pc:chgData name="Elaine G Mccluskey" userId="df1c1e58-44d7-473b-87b2-c09fd2ed5497" providerId="ADAL" clId="{A2FCB63D-7271-4B30-A42A-FC67ACDDC770}" dt="2021-08-03T17:18:16.296" v="113" actId="47"/>
        <pc:sldMkLst>
          <pc:docMk/>
          <pc:sldMk cId="1107722828" sldId="1719"/>
        </pc:sldMkLst>
      </pc:sldChg>
      <pc:sldChg chg="addSp modSp mod">
        <pc:chgData name="Elaine G Mccluskey" userId="df1c1e58-44d7-473b-87b2-c09fd2ed5497" providerId="ADAL" clId="{A2FCB63D-7271-4B30-A42A-FC67ACDDC770}" dt="2021-08-03T17:28:34.691" v="698" actId="20577"/>
        <pc:sldMkLst>
          <pc:docMk/>
          <pc:sldMk cId="1673443390" sldId="1720"/>
        </pc:sldMkLst>
        <pc:spChg chg="mod">
          <ac:chgData name="Elaine G Mccluskey" userId="df1c1e58-44d7-473b-87b2-c09fd2ed5497" providerId="ADAL" clId="{A2FCB63D-7271-4B30-A42A-FC67ACDDC770}" dt="2021-08-03T17:28:00.774" v="665" actId="5793"/>
          <ac:spMkLst>
            <pc:docMk/>
            <pc:sldMk cId="1673443390" sldId="1720"/>
            <ac:spMk id="6" creationId="{4CF0C581-C26D-4362-89B8-7A5762D170B4}"/>
          </ac:spMkLst>
        </pc:spChg>
        <pc:spChg chg="add mod">
          <ac:chgData name="Elaine G Mccluskey" userId="df1c1e58-44d7-473b-87b2-c09fd2ed5497" providerId="ADAL" clId="{A2FCB63D-7271-4B30-A42A-FC67ACDDC770}" dt="2021-08-03T17:28:34.691" v="698" actId="20577"/>
          <ac:spMkLst>
            <pc:docMk/>
            <pc:sldMk cId="1673443390" sldId="1720"/>
            <ac:spMk id="14" creationId="{B980F797-6417-4A6C-A614-FCEB37717FA1}"/>
          </ac:spMkLst>
        </pc:spChg>
        <pc:spChg chg="add mod">
          <ac:chgData name="Elaine G Mccluskey" userId="df1c1e58-44d7-473b-87b2-c09fd2ed5497" providerId="ADAL" clId="{A2FCB63D-7271-4B30-A42A-FC67ACDDC770}" dt="2021-08-03T17:28:22.472" v="688" actId="1076"/>
          <ac:spMkLst>
            <pc:docMk/>
            <pc:sldMk cId="1673443390" sldId="1720"/>
            <ac:spMk id="15" creationId="{D4A4EF08-63FF-45D4-B340-05F693BD124F}"/>
          </ac:spMkLst>
        </pc:spChg>
      </pc:sldChg>
      <pc:sldChg chg="addSp delSp modSp add del mod">
        <pc:chgData name="Elaine G Mccluskey" userId="df1c1e58-44d7-473b-87b2-c09fd2ed5497" providerId="ADAL" clId="{A2FCB63D-7271-4B30-A42A-FC67ACDDC770}" dt="2021-08-03T23:51:56.096" v="2065" actId="47"/>
        <pc:sldMkLst>
          <pc:docMk/>
          <pc:sldMk cId="678500459" sldId="1842"/>
        </pc:sldMkLst>
        <pc:spChg chg="mod">
          <ac:chgData name="Elaine G Mccluskey" userId="df1c1e58-44d7-473b-87b2-c09fd2ed5497" providerId="ADAL" clId="{A2FCB63D-7271-4B30-A42A-FC67ACDDC770}" dt="2021-08-03T17:23:01.933" v="177"/>
          <ac:spMkLst>
            <pc:docMk/>
            <pc:sldMk cId="678500459" sldId="1842"/>
            <ac:spMk id="2" creationId="{00000000-0000-0000-0000-000000000000}"/>
          </ac:spMkLst>
        </pc:spChg>
        <pc:spChg chg="del mod">
          <ac:chgData name="Elaine G Mccluskey" userId="df1c1e58-44d7-473b-87b2-c09fd2ed5497" providerId="ADAL" clId="{A2FCB63D-7271-4B30-A42A-FC67ACDDC770}" dt="2021-08-03T17:25:24.551" v="416" actId="478"/>
          <ac:spMkLst>
            <pc:docMk/>
            <pc:sldMk cId="678500459" sldId="1842"/>
            <ac:spMk id="5" creationId="{32002065-ACEA-4371-9408-C0A219257731}"/>
          </ac:spMkLst>
        </pc:spChg>
        <pc:spChg chg="mod">
          <ac:chgData name="Elaine G Mccluskey" userId="df1c1e58-44d7-473b-87b2-c09fd2ed5497" providerId="ADAL" clId="{A2FCB63D-7271-4B30-A42A-FC67ACDDC770}" dt="2021-08-03T17:28:57.502" v="726" actId="20577"/>
          <ac:spMkLst>
            <pc:docMk/>
            <pc:sldMk cId="678500459" sldId="1842"/>
            <ac:spMk id="8" creationId="{934441A5-B9D4-4190-A65B-B263C2ED2AF2}"/>
          </ac:spMkLst>
        </pc:spChg>
        <pc:spChg chg="add del mod">
          <ac:chgData name="Elaine G Mccluskey" userId="df1c1e58-44d7-473b-87b2-c09fd2ed5497" providerId="ADAL" clId="{A2FCB63D-7271-4B30-A42A-FC67ACDDC770}" dt="2021-08-03T17:25:30.499" v="417" actId="478"/>
          <ac:spMkLst>
            <pc:docMk/>
            <pc:sldMk cId="678500459" sldId="1842"/>
            <ac:spMk id="11" creationId="{34156D13-5C7E-4338-ABD3-D6BB14F83B23}"/>
          </ac:spMkLst>
        </pc:spChg>
        <pc:spChg chg="add mod">
          <ac:chgData name="Elaine G Mccluskey" userId="df1c1e58-44d7-473b-87b2-c09fd2ed5497" providerId="ADAL" clId="{A2FCB63D-7271-4B30-A42A-FC67ACDDC770}" dt="2021-08-03T17:26:04.037" v="432" actId="1076"/>
          <ac:spMkLst>
            <pc:docMk/>
            <pc:sldMk cId="678500459" sldId="1842"/>
            <ac:spMk id="13" creationId="{BCB37A11-0164-4B69-ACDE-64E02E3BAA4D}"/>
          </ac:spMkLst>
        </pc:spChg>
        <pc:spChg chg="del">
          <ac:chgData name="Elaine G Mccluskey" userId="df1c1e58-44d7-473b-87b2-c09fd2ed5497" providerId="ADAL" clId="{A2FCB63D-7271-4B30-A42A-FC67ACDDC770}" dt="2021-08-03T17:23:14.657" v="179" actId="478"/>
          <ac:spMkLst>
            <pc:docMk/>
            <pc:sldMk cId="678500459" sldId="1842"/>
            <ac:spMk id="36" creationId="{CF3A7CBC-A800-41C9-A6AF-17162A5D8D92}"/>
          </ac:spMkLst>
        </pc:spChg>
        <pc:spChg chg="del">
          <ac:chgData name="Elaine G Mccluskey" userId="df1c1e58-44d7-473b-87b2-c09fd2ed5497" providerId="ADAL" clId="{A2FCB63D-7271-4B30-A42A-FC67ACDDC770}" dt="2021-08-03T17:23:14.657" v="179" actId="478"/>
          <ac:spMkLst>
            <pc:docMk/>
            <pc:sldMk cId="678500459" sldId="1842"/>
            <ac:spMk id="41" creationId="{9D30FA47-E99B-4598-9DFE-4E5D792833E4}"/>
          </ac:spMkLst>
        </pc:spChg>
        <pc:spChg chg="del">
          <ac:chgData name="Elaine G Mccluskey" userId="df1c1e58-44d7-473b-87b2-c09fd2ed5497" providerId="ADAL" clId="{A2FCB63D-7271-4B30-A42A-FC67ACDDC770}" dt="2021-08-03T17:23:14.657" v="179" actId="478"/>
          <ac:spMkLst>
            <pc:docMk/>
            <pc:sldMk cId="678500459" sldId="1842"/>
            <ac:spMk id="42" creationId="{375F709D-71CF-43C7-BEF6-203F891AAC8E}"/>
          </ac:spMkLst>
        </pc:spChg>
        <pc:spChg chg="del">
          <ac:chgData name="Elaine G Mccluskey" userId="df1c1e58-44d7-473b-87b2-c09fd2ed5497" providerId="ADAL" clId="{A2FCB63D-7271-4B30-A42A-FC67ACDDC770}" dt="2021-08-03T17:23:14.657" v="179" actId="478"/>
          <ac:spMkLst>
            <pc:docMk/>
            <pc:sldMk cId="678500459" sldId="1842"/>
            <ac:spMk id="47" creationId="{47C40695-EFB2-4F4A-9C7F-4D9BC6ED927F}"/>
          </ac:spMkLst>
        </pc:spChg>
        <pc:spChg chg="del">
          <ac:chgData name="Elaine G Mccluskey" userId="df1c1e58-44d7-473b-87b2-c09fd2ed5497" providerId="ADAL" clId="{A2FCB63D-7271-4B30-A42A-FC67ACDDC770}" dt="2021-08-03T17:23:14.657" v="179" actId="478"/>
          <ac:spMkLst>
            <pc:docMk/>
            <pc:sldMk cId="678500459" sldId="1842"/>
            <ac:spMk id="48" creationId="{B7C6A2C2-4245-45EA-98F7-528C1CF88365}"/>
          </ac:spMkLst>
        </pc:spChg>
        <pc:spChg chg="add mod">
          <ac:chgData name="Elaine G Mccluskey" userId="df1c1e58-44d7-473b-87b2-c09fd2ed5497" providerId="ADAL" clId="{A2FCB63D-7271-4B30-A42A-FC67ACDDC770}" dt="2021-08-03T17:26:15.537" v="446" actId="14100"/>
          <ac:spMkLst>
            <pc:docMk/>
            <pc:sldMk cId="678500459" sldId="1842"/>
            <ac:spMk id="50" creationId="{D82D6C99-522B-470E-BDBC-C35DB56AF369}"/>
          </ac:spMkLst>
        </pc:spChg>
        <pc:grpChg chg="mod">
          <ac:chgData name="Elaine G Mccluskey" userId="df1c1e58-44d7-473b-87b2-c09fd2ed5497" providerId="ADAL" clId="{A2FCB63D-7271-4B30-A42A-FC67ACDDC770}" dt="2021-08-03T17:23:56.688" v="190" actId="1076"/>
          <ac:grpSpMkLst>
            <pc:docMk/>
            <pc:sldMk cId="678500459" sldId="1842"/>
            <ac:grpSpMk id="6" creationId="{306097D3-48DC-4DB6-AFC3-5198D05AD824}"/>
          </ac:grpSpMkLst>
        </pc:grpChg>
        <pc:grpChg chg="mod ord">
          <ac:chgData name="Elaine G Mccluskey" userId="df1c1e58-44d7-473b-87b2-c09fd2ed5497" providerId="ADAL" clId="{A2FCB63D-7271-4B30-A42A-FC67ACDDC770}" dt="2021-08-03T17:24:06.934" v="193" actId="1076"/>
          <ac:grpSpMkLst>
            <pc:docMk/>
            <pc:sldMk cId="678500459" sldId="1842"/>
            <ac:grpSpMk id="33" creationId="{22F9DC99-C9DE-46AF-A4A5-2338E6518488}"/>
          </ac:grpSpMkLst>
        </pc:grpChg>
        <pc:cxnChg chg="del">
          <ac:chgData name="Elaine G Mccluskey" userId="df1c1e58-44d7-473b-87b2-c09fd2ed5497" providerId="ADAL" clId="{A2FCB63D-7271-4B30-A42A-FC67ACDDC770}" dt="2021-08-03T17:23:16.257" v="180" actId="478"/>
          <ac:cxnSpMkLst>
            <pc:docMk/>
            <pc:sldMk cId="678500459" sldId="1842"/>
            <ac:cxnSpMk id="43" creationId="{D6A51A0A-3945-480B-B1F6-207562C70F4A}"/>
          </ac:cxnSpMkLst>
        </pc:cxnChg>
        <pc:cxnChg chg="del">
          <ac:chgData name="Elaine G Mccluskey" userId="df1c1e58-44d7-473b-87b2-c09fd2ed5497" providerId="ADAL" clId="{A2FCB63D-7271-4B30-A42A-FC67ACDDC770}" dt="2021-08-03T17:23:17.101" v="181" actId="478"/>
          <ac:cxnSpMkLst>
            <pc:docMk/>
            <pc:sldMk cId="678500459" sldId="1842"/>
            <ac:cxnSpMk id="44" creationId="{6F475974-A486-499A-9C71-6D5A81599FC8}"/>
          </ac:cxnSpMkLst>
        </pc:cxnChg>
        <pc:cxnChg chg="del">
          <ac:chgData name="Elaine G Mccluskey" userId="df1c1e58-44d7-473b-87b2-c09fd2ed5497" providerId="ADAL" clId="{A2FCB63D-7271-4B30-A42A-FC67ACDDC770}" dt="2021-08-03T17:23:18.881" v="183" actId="478"/>
          <ac:cxnSpMkLst>
            <pc:docMk/>
            <pc:sldMk cId="678500459" sldId="1842"/>
            <ac:cxnSpMk id="45" creationId="{EE8BB89F-36E7-4734-B969-B9DB8A69AA27}"/>
          </ac:cxnSpMkLst>
        </pc:cxnChg>
        <pc:cxnChg chg="del">
          <ac:chgData name="Elaine G Mccluskey" userId="df1c1e58-44d7-473b-87b2-c09fd2ed5497" providerId="ADAL" clId="{A2FCB63D-7271-4B30-A42A-FC67ACDDC770}" dt="2021-08-03T17:23:17.969" v="182" actId="478"/>
          <ac:cxnSpMkLst>
            <pc:docMk/>
            <pc:sldMk cId="678500459" sldId="1842"/>
            <ac:cxnSpMk id="46" creationId="{9B26E1B2-2CFA-4B87-B8B8-38F73FB79862}"/>
          </ac:cxnSpMkLst>
        </pc:cxnChg>
        <pc:cxnChg chg="del">
          <ac:chgData name="Elaine G Mccluskey" userId="df1c1e58-44d7-473b-87b2-c09fd2ed5497" providerId="ADAL" clId="{A2FCB63D-7271-4B30-A42A-FC67ACDDC770}" dt="2021-08-03T17:23:20.658" v="184" actId="478"/>
          <ac:cxnSpMkLst>
            <pc:docMk/>
            <pc:sldMk cId="678500459" sldId="1842"/>
            <ac:cxnSpMk id="49" creationId="{BD2A461E-7886-4D61-BB5C-45A701915AE0}"/>
          </ac:cxnSpMkLst>
        </pc:cxnChg>
      </pc:sldChg>
      <pc:sldChg chg="delSp modSp add mod">
        <pc:chgData name="Elaine G Mccluskey" userId="df1c1e58-44d7-473b-87b2-c09fd2ed5497" providerId="ADAL" clId="{A2FCB63D-7271-4B30-A42A-FC67ACDDC770}" dt="2021-08-03T20:20:30.167" v="1418" actId="6549"/>
        <pc:sldMkLst>
          <pc:docMk/>
          <pc:sldMk cId="495181922" sldId="1864"/>
        </pc:sldMkLst>
        <pc:spChg chg="mod">
          <ac:chgData name="Elaine G Mccluskey" userId="df1c1e58-44d7-473b-87b2-c09fd2ed5497" providerId="ADAL" clId="{A2FCB63D-7271-4B30-A42A-FC67ACDDC770}" dt="2021-08-03T20:20:30.167" v="1418" actId="6549"/>
          <ac:spMkLst>
            <pc:docMk/>
            <pc:sldMk cId="495181922" sldId="1864"/>
            <ac:spMk id="2" creationId="{D47266D5-5372-4F86-86DF-93E261333C6C}"/>
          </ac:spMkLst>
        </pc:spChg>
        <pc:spChg chg="del">
          <ac:chgData name="Elaine G Mccluskey" userId="df1c1e58-44d7-473b-87b2-c09fd2ed5497" providerId="ADAL" clId="{A2FCB63D-7271-4B30-A42A-FC67ACDDC770}" dt="2021-08-03T20:18:02.422" v="1228" actId="478"/>
          <ac:spMkLst>
            <pc:docMk/>
            <pc:sldMk cId="495181922" sldId="1864"/>
            <ac:spMk id="24" creationId="{5A773C4D-BDB2-4048-8B45-C317DD098FE0}"/>
          </ac:spMkLst>
        </pc:spChg>
      </pc:sldChg>
      <pc:sldChg chg="addSp delSp modSp add mod chgLayout">
        <pc:chgData name="Elaine G Mccluskey" userId="df1c1e58-44d7-473b-87b2-c09fd2ed5497" providerId="ADAL" clId="{A2FCB63D-7271-4B30-A42A-FC67ACDDC770}" dt="2021-08-03T20:20:24.993" v="1416" actId="6549"/>
        <pc:sldMkLst>
          <pc:docMk/>
          <pc:sldMk cId="302051542" sldId="1866"/>
        </pc:sldMkLst>
        <pc:spChg chg="mod ord">
          <ac:chgData name="Elaine G Mccluskey" userId="df1c1e58-44d7-473b-87b2-c09fd2ed5497" providerId="ADAL" clId="{A2FCB63D-7271-4B30-A42A-FC67ACDDC770}" dt="2021-08-03T20:20:24.993" v="1416" actId="6549"/>
          <ac:spMkLst>
            <pc:docMk/>
            <pc:sldMk cId="302051542" sldId="1866"/>
            <ac:spMk id="2" creationId="{377B3B5E-048E-47D8-8C7D-F3BC6B4B21FF}"/>
          </ac:spMkLst>
        </pc:spChg>
        <pc:spChg chg="mod or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3" creationId="{ED7B05AD-70B6-416F-BD56-09A29DAD5CF8}"/>
          </ac:spMkLst>
        </pc:spChg>
        <pc:spChg chg="mod or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4" creationId="{FE50FF37-B0BE-43F2-82B0-C10CE16D1EDB}"/>
          </ac:spMkLst>
        </pc:spChg>
        <pc:spChg chg="mod or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5" creationId="{35F8AEF8-5FBF-4032-B73C-D4A6BEF4ED27}"/>
          </ac:spMkLst>
        </pc:spChg>
        <pc:spChg chg="mod ord">
          <ac:chgData name="Elaine G Mccluskey" userId="df1c1e58-44d7-473b-87b2-c09fd2ed5497" providerId="ADAL" clId="{A2FCB63D-7271-4B30-A42A-FC67ACDDC770}" dt="2021-08-03T20:20:09.997" v="1415" actId="5793"/>
          <ac:spMkLst>
            <pc:docMk/>
            <pc:sldMk cId="302051542" sldId="1866"/>
            <ac:spMk id="6" creationId="{D69C933A-3535-412E-9D4F-272EFE06BFA7}"/>
          </ac:spMkLst>
        </pc:spChg>
        <pc:spChg chg="add del mo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7" creationId="{0DCC24E2-F157-48CD-ADB6-7B3B543DE77C}"/>
          </ac:spMkLst>
        </pc:spChg>
        <pc:spChg chg="add del mo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11" creationId="{BCECF3C6-5258-441A-BB29-7BD87CA90982}"/>
          </ac:spMkLst>
        </pc:spChg>
        <pc:spChg chg="add del mo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13" creationId="{C6078A3D-4E13-46F7-9F5F-F0957415D43A}"/>
          </ac:spMkLst>
        </pc:spChg>
        <pc:spChg chg="add del mo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14" creationId="{08DD6614-6B02-49E5-A38B-6FB441512C24}"/>
          </ac:spMkLst>
        </pc:spChg>
        <pc:spChg chg="add del mod">
          <ac:chgData name="Elaine G Mccluskey" userId="df1c1e58-44d7-473b-87b2-c09fd2ed5497" providerId="ADAL" clId="{A2FCB63D-7271-4B30-A42A-FC67ACDDC770}" dt="2021-08-03T20:19:52.515" v="1382" actId="6264"/>
          <ac:spMkLst>
            <pc:docMk/>
            <pc:sldMk cId="302051542" sldId="1866"/>
            <ac:spMk id="16" creationId="{2721F157-F32D-4775-AF71-EA7B0E902F99}"/>
          </ac:spMkLst>
        </pc:spChg>
        <pc:spChg chg="del">
          <ac:chgData name="Elaine G Mccluskey" userId="df1c1e58-44d7-473b-87b2-c09fd2ed5497" providerId="ADAL" clId="{A2FCB63D-7271-4B30-A42A-FC67ACDDC770}" dt="2021-08-03T20:17:56.048" v="1227" actId="478"/>
          <ac:spMkLst>
            <pc:docMk/>
            <pc:sldMk cId="302051542" sldId="1866"/>
            <ac:spMk id="37" creationId="{49A15355-9007-4832-89CA-6FFC7DA39B82}"/>
          </ac:spMkLst>
        </pc:spChg>
        <pc:picChg chg="del">
          <ac:chgData name="Elaine G Mccluskey" userId="df1c1e58-44d7-473b-87b2-c09fd2ed5497" providerId="ADAL" clId="{A2FCB63D-7271-4B30-A42A-FC67ACDDC770}" dt="2021-08-03T20:19:37.288" v="1357" actId="478"/>
          <ac:picMkLst>
            <pc:docMk/>
            <pc:sldMk cId="302051542" sldId="1866"/>
            <ac:picMk id="41" creationId="{D83B0EFC-15C6-48D8-8077-CFE4A05451A8}"/>
          </ac:picMkLst>
        </pc:picChg>
        <pc:picChg chg="del">
          <ac:chgData name="Elaine G Mccluskey" userId="df1c1e58-44d7-473b-87b2-c09fd2ed5497" providerId="ADAL" clId="{A2FCB63D-7271-4B30-A42A-FC67ACDDC770}" dt="2021-08-03T20:19:36.336" v="1356" actId="478"/>
          <ac:picMkLst>
            <pc:docMk/>
            <pc:sldMk cId="302051542" sldId="1866"/>
            <ac:picMk id="43" creationId="{E6536E94-7077-4CC4-A2A9-3D8BAC11D1E8}"/>
          </ac:picMkLst>
        </pc:picChg>
      </pc:sldChg>
      <pc:sldChg chg="add del">
        <pc:chgData name="Elaine G Mccluskey" userId="df1c1e58-44d7-473b-87b2-c09fd2ed5497" providerId="ADAL" clId="{A2FCB63D-7271-4B30-A42A-FC67ACDDC770}" dt="2021-08-03T17:16:44.255" v="2" actId="47"/>
        <pc:sldMkLst>
          <pc:docMk/>
          <pc:sldMk cId="3965260352" sldId="2156"/>
        </pc:sldMkLst>
      </pc:sldChg>
      <pc:sldChg chg="addSp delSp modSp add mod chgLayout">
        <pc:chgData name="Elaine G Mccluskey" userId="df1c1e58-44d7-473b-87b2-c09fd2ed5497" providerId="ADAL" clId="{A2FCB63D-7271-4B30-A42A-FC67ACDDC770}" dt="2021-08-04T10:49:55.177" v="4126" actId="1076"/>
        <pc:sldMkLst>
          <pc:docMk/>
          <pc:sldMk cId="4077218229" sldId="2437"/>
        </pc:sldMkLst>
        <pc:spChg chg="mod or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3" creationId="{81C78BAB-226F-4695-BDBE-12FBCB5B2056}"/>
          </ac:spMkLst>
        </pc:spChg>
        <pc:spChg chg="mod or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4" creationId="{5571D4DD-B854-4D2C-8F77-B80937845404}"/>
          </ac:spMkLst>
        </pc:spChg>
        <pc:spChg chg="mod or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5" creationId="{E82D6F97-4E60-426B-A41F-7CAEC9AEA659}"/>
          </ac:spMkLst>
        </pc:spChg>
        <pc:spChg chg="add del mod">
          <ac:chgData name="Elaine G Mccluskey" userId="df1c1e58-44d7-473b-87b2-c09fd2ed5497" providerId="ADAL" clId="{A2FCB63D-7271-4B30-A42A-FC67ACDDC770}" dt="2021-08-03T23:45:24.281" v="1631" actId="6264"/>
          <ac:spMkLst>
            <pc:docMk/>
            <pc:sldMk cId="4077218229" sldId="2437"/>
            <ac:spMk id="6" creationId="{CB060180-6968-436D-ADFD-770E315763F3}"/>
          </ac:spMkLst>
        </pc:spChg>
        <pc:spChg chg="add del mod">
          <ac:chgData name="Elaine G Mccluskey" userId="df1c1e58-44d7-473b-87b2-c09fd2ed5497" providerId="ADAL" clId="{A2FCB63D-7271-4B30-A42A-FC67ACDDC770}" dt="2021-08-03T23:45:24.281" v="1631" actId="6264"/>
          <ac:spMkLst>
            <pc:docMk/>
            <pc:sldMk cId="4077218229" sldId="2437"/>
            <ac:spMk id="7" creationId="{AC5F75E5-9791-434D-93FF-FD114A1AF03C}"/>
          </ac:spMkLst>
        </pc:spChg>
        <pc:spChg chg="add del mod">
          <ac:chgData name="Elaine G Mccluskey" userId="df1c1e58-44d7-473b-87b2-c09fd2ed5497" providerId="ADAL" clId="{A2FCB63D-7271-4B30-A42A-FC67ACDDC770}" dt="2021-08-03T23:45:24.281" v="1631" actId="6264"/>
          <ac:spMkLst>
            <pc:docMk/>
            <pc:sldMk cId="4077218229" sldId="2437"/>
            <ac:spMk id="8" creationId="{EDB606A1-3A86-49A2-8F59-DB30E11050F2}"/>
          </ac:spMkLst>
        </pc:spChg>
        <pc:spChg chg="add mod ord">
          <ac:chgData name="Elaine G Mccluskey" userId="df1c1e58-44d7-473b-87b2-c09fd2ed5497" providerId="ADAL" clId="{A2FCB63D-7271-4B30-A42A-FC67ACDDC770}" dt="2021-08-04T10:49:55.177" v="4126" actId="1076"/>
          <ac:spMkLst>
            <pc:docMk/>
            <pc:sldMk cId="4077218229" sldId="2437"/>
            <ac:spMk id="9" creationId="{F83322C0-4C4C-42DD-B9A9-F72D7BE67B33}"/>
          </ac:spMkLst>
        </pc:spChg>
        <pc:spChg chg="add del mo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0" creationId="{1C6CBD2E-47E3-43D1-9402-B4F4462C4BBC}"/>
          </ac:spMkLst>
        </pc:spChg>
        <pc:spChg chg="add del mo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1" creationId="{6E39BE50-809C-42FE-BD12-F4938A0A9EDA}"/>
          </ac:spMkLst>
        </pc:spChg>
        <pc:spChg chg="add del mo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2" creationId="{C28E3510-DE3D-4085-AE4E-D2DACF5F6D65}"/>
          </ac:spMkLst>
        </pc:spChg>
        <pc:spChg chg="add del mo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3" creationId="{4336C0B1-6D89-4E20-BF31-792CF1C9D1F3}"/>
          </ac:spMkLst>
        </pc:spChg>
        <pc:spChg chg="add del mo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4" creationId="{ED489141-A639-4662-BF50-F74A444C6D21}"/>
          </ac:spMkLst>
        </pc:spChg>
        <pc:spChg chg="mod ord">
          <ac:chgData name="Elaine G Mccluskey" userId="df1c1e58-44d7-473b-87b2-c09fd2ed5497" providerId="ADAL" clId="{A2FCB63D-7271-4B30-A42A-FC67ACDDC770}" dt="2021-08-04T10:48:43.695" v="4120" actId="6264"/>
          <ac:spMkLst>
            <pc:docMk/>
            <pc:sldMk cId="4077218229" sldId="2437"/>
            <ac:spMk id="19" creationId="{0ED53A8C-05E4-4270-BF4B-5754290CA564}"/>
          </ac:spMkLst>
        </pc:spChg>
        <pc:grpChg chg="add del mod">
          <ac:chgData name="Elaine G Mccluskey" userId="df1c1e58-44d7-473b-87b2-c09fd2ed5497" providerId="ADAL" clId="{A2FCB63D-7271-4B30-A42A-FC67ACDDC770}" dt="2021-08-04T10:49:49.723" v="4125" actId="1076"/>
          <ac:grpSpMkLst>
            <pc:docMk/>
            <pc:sldMk cId="4077218229" sldId="2437"/>
            <ac:grpSpMk id="2" creationId="{1EE84B01-7130-4E00-9DCA-914CD8BBA40A}"/>
          </ac:grpSpMkLst>
        </pc:grpChg>
        <pc:cxnChg chg="mod">
          <ac:chgData name="Elaine G Mccluskey" userId="df1c1e58-44d7-473b-87b2-c09fd2ed5497" providerId="ADAL" clId="{A2FCB63D-7271-4B30-A42A-FC67ACDDC770}" dt="2021-08-03T23:45:32.689" v="1633" actId="478"/>
          <ac:cxnSpMkLst>
            <pc:docMk/>
            <pc:sldMk cId="4077218229" sldId="2437"/>
            <ac:cxnSpMk id="39" creationId="{AD68F6C7-7FAE-469B-AF99-9573631CBBE9}"/>
          </ac:cxnSpMkLst>
        </pc:cxnChg>
        <pc:cxnChg chg="mod">
          <ac:chgData name="Elaine G Mccluskey" userId="df1c1e58-44d7-473b-87b2-c09fd2ed5497" providerId="ADAL" clId="{A2FCB63D-7271-4B30-A42A-FC67ACDDC770}" dt="2021-08-03T23:45:32.689" v="1633" actId="478"/>
          <ac:cxnSpMkLst>
            <pc:docMk/>
            <pc:sldMk cId="4077218229" sldId="2437"/>
            <ac:cxnSpMk id="57" creationId="{24F6702C-3DBC-4A1D-8F49-FA13F4827D48}"/>
          </ac:cxnSpMkLst>
        </pc:cxnChg>
      </pc:sldChg>
      <pc:sldChg chg="delSp modSp add mod">
        <pc:chgData name="Elaine G Mccluskey" userId="df1c1e58-44d7-473b-87b2-c09fd2ed5497" providerId="ADAL" clId="{A2FCB63D-7271-4B30-A42A-FC67ACDDC770}" dt="2021-08-03T20:22:31.318" v="1526" actId="6549"/>
        <pc:sldMkLst>
          <pc:docMk/>
          <pc:sldMk cId="503883250" sldId="2484"/>
        </pc:sldMkLst>
        <pc:spChg chg="mod">
          <ac:chgData name="Elaine G Mccluskey" userId="df1c1e58-44d7-473b-87b2-c09fd2ed5497" providerId="ADAL" clId="{A2FCB63D-7271-4B30-A42A-FC67ACDDC770}" dt="2021-08-03T20:22:31.318" v="1526" actId="6549"/>
          <ac:spMkLst>
            <pc:docMk/>
            <pc:sldMk cId="503883250" sldId="2484"/>
            <ac:spMk id="2" creationId="{015FB5C9-A602-453B-AD56-E39B7646B5B7}"/>
          </ac:spMkLst>
        </pc:spChg>
        <pc:spChg chg="del mod">
          <ac:chgData name="Elaine G Mccluskey" userId="df1c1e58-44d7-473b-87b2-c09fd2ed5497" providerId="ADAL" clId="{A2FCB63D-7271-4B30-A42A-FC67ACDDC770}" dt="2021-08-03T20:21:13.999" v="1471" actId="478"/>
          <ac:spMkLst>
            <pc:docMk/>
            <pc:sldMk cId="503883250" sldId="2484"/>
            <ac:spMk id="14" creationId="{D172CC9A-A8F3-4083-A1BD-20BC71D3578C}"/>
          </ac:spMkLst>
        </pc:spChg>
        <pc:spChg chg="mod">
          <ac:chgData name="Elaine G Mccluskey" userId="df1c1e58-44d7-473b-87b2-c09fd2ed5497" providerId="ADAL" clId="{A2FCB63D-7271-4B30-A42A-FC67ACDDC770}" dt="2021-08-03T20:21:25.595" v="1514" actId="1038"/>
          <ac:spMkLst>
            <pc:docMk/>
            <pc:sldMk cId="503883250" sldId="2484"/>
            <ac:spMk id="25" creationId="{A80BC4B4-2E19-48B8-810A-9363B3A65153}"/>
          </ac:spMkLst>
        </pc:spChg>
        <pc:spChg chg="mod">
          <ac:chgData name="Elaine G Mccluskey" userId="df1c1e58-44d7-473b-87b2-c09fd2ed5497" providerId="ADAL" clId="{A2FCB63D-7271-4B30-A42A-FC67ACDDC770}" dt="2021-08-03T20:21:25.595" v="1514" actId="1038"/>
          <ac:spMkLst>
            <pc:docMk/>
            <pc:sldMk cId="503883250" sldId="2484"/>
            <ac:spMk id="62" creationId="{76E3551D-AAB8-4F23-B018-648F0409C44F}"/>
          </ac:spMkLst>
        </pc:spChg>
        <pc:spChg chg="mod">
          <ac:chgData name="Elaine G Mccluskey" userId="df1c1e58-44d7-473b-87b2-c09fd2ed5497" providerId="ADAL" clId="{A2FCB63D-7271-4B30-A42A-FC67ACDDC770}" dt="2021-08-03T20:21:25.595" v="1514" actId="1038"/>
          <ac:spMkLst>
            <pc:docMk/>
            <pc:sldMk cId="503883250" sldId="2484"/>
            <ac:spMk id="64" creationId="{6785E32D-7D69-4C63-B38F-C5BE9D4897B5}"/>
          </ac:spMkLst>
        </pc:spChg>
        <pc:picChg chg="mod">
          <ac:chgData name="Elaine G Mccluskey" userId="df1c1e58-44d7-473b-87b2-c09fd2ed5497" providerId="ADAL" clId="{A2FCB63D-7271-4B30-A42A-FC67ACDDC770}" dt="2021-08-03T20:21:25.595" v="1514" actId="1038"/>
          <ac:picMkLst>
            <pc:docMk/>
            <pc:sldMk cId="503883250" sldId="2484"/>
            <ac:picMk id="10" creationId="{D47393F2-3B90-40C2-BD2C-B237781EC67E}"/>
          </ac:picMkLst>
        </pc:picChg>
        <pc:cxnChg chg="mod">
          <ac:chgData name="Elaine G Mccluskey" userId="df1c1e58-44d7-473b-87b2-c09fd2ed5497" providerId="ADAL" clId="{A2FCB63D-7271-4B30-A42A-FC67ACDDC770}" dt="2021-08-03T20:21:25.595" v="1514" actId="1038"/>
          <ac:cxnSpMkLst>
            <pc:docMk/>
            <pc:sldMk cId="503883250" sldId="2484"/>
            <ac:cxnSpMk id="30" creationId="{F2C6CBC1-A139-4AA5-B9E3-A4F7F94148FA}"/>
          </ac:cxnSpMkLst>
        </pc:cxnChg>
        <pc:cxnChg chg="mod">
          <ac:chgData name="Elaine G Mccluskey" userId="df1c1e58-44d7-473b-87b2-c09fd2ed5497" providerId="ADAL" clId="{A2FCB63D-7271-4B30-A42A-FC67ACDDC770}" dt="2021-08-03T20:21:25.595" v="1514" actId="1038"/>
          <ac:cxnSpMkLst>
            <pc:docMk/>
            <pc:sldMk cId="503883250" sldId="2484"/>
            <ac:cxnSpMk id="59" creationId="{6A070F00-0C0E-4EC7-AEA2-BFABEC1A816F}"/>
          </ac:cxnSpMkLst>
        </pc:cxnChg>
        <pc:cxnChg chg="mod">
          <ac:chgData name="Elaine G Mccluskey" userId="df1c1e58-44d7-473b-87b2-c09fd2ed5497" providerId="ADAL" clId="{A2FCB63D-7271-4B30-A42A-FC67ACDDC770}" dt="2021-08-03T20:21:25.595" v="1514" actId="1038"/>
          <ac:cxnSpMkLst>
            <pc:docMk/>
            <pc:sldMk cId="503883250" sldId="2484"/>
            <ac:cxnSpMk id="66" creationId="{FDC3E4CD-384E-456C-926F-B723CE12BFA3}"/>
          </ac:cxnSpMkLst>
        </pc:cxnChg>
      </pc:sldChg>
      <pc:sldChg chg="addSp delSp modSp add mod">
        <pc:chgData name="Elaine G Mccluskey" userId="df1c1e58-44d7-473b-87b2-c09fd2ed5497" providerId="ADAL" clId="{A2FCB63D-7271-4B30-A42A-FC67ACDDC770}" dt="2021-08-04T10:48:30.082" v="4119" actId="1036"/>
        <pc:sldMkLst>
          <pc:docMk/>
          <pc:sldMk cId="900835270" sldId="2489"/>
        </pc:sldMkLst>
        <pc:spChg chg="mod">
          <ac:chgData name="Elaine G Mccluskey" userId="df1c1e58-44d7-473b-87b2-c09fd2ed5497" providerId="ADAL" clId="{A2FCB63D-7271-4B30-A42A-FC67ACDDC770}" dt="2021-08-03T20:22:51.849" v="1553" actId="20577"/>
          <ac:spMkLst>
            <pc:docMk/>
            <pc:sldMk cId="900835270" sldId="2489"/>
            <ac:spMk id="2" creationId="{00000000-0000-0000-0000-000000000000}"/>
          </ac:spMkLst>
        </pc:spChg>
        <pc:spChg chg="del">
          <ac:chgData name="Elaine G Mccluskey" userId="df1c1e58-44d7-473b-87b2-c09fd2ed5497" providerId="ADAL" clId="{A2FCB63D-7271-4B30-A42A-FC67ACDDC770}" dt="2021-08-03T20:22:56.679" v="1555" actId="478"/>
          <ac:spMkLst>
            <pc:docMk/>
            <pc:sldMk cId="900835270" sldId="2489"/>
            <ac:spMk id="22" creationId="{A19FA2D2-F488-4C40-9233-7D4745900D94}"/>
          </ac:spMkLst>
        </pc:spChg>
        <pc:spChg chg="add mod">
          <ac:chgData name="Elaine G Mccluskey" userId="df1c1e58-44d7-473b-87b2-c09fd2ed5497" providerId="ADAL" clId="{A2FCB63D-7271-4B30-A42A-FC67ACDDC770}" dt="2021-08-04T10:48:30.082" v="4119" actId="1036"/>
          <ac:spMkLst>
            <pc:docMk/>
            <pc:sldMk cId="900835270" sldId="2489"/>
            <ac:spMk id="23" creationId="{06AC2EA6-2A71-4A37-AAEC-DFDB3ED73051}"/>
          </ac:spMkLst>
        </pc:spChg>
        <pc:spChg chg="mod">
          <ac:chgData name="Elaine G Mccluskey" userId="df1c1e58-44d7-473b-87b2-c09fd2ed5497" providerId="ADAL" clId="{A2FCB63D-7271-4B30-A42A-FC67ACDDC770}" dt="2021-08-04T10:47:38.482" v="4110" actId="1037"/>
          <ac:spMkLst>
            <pc:docMk/>
            <pc:sldMk cId="900835270" sldId="2489"/>
            <ac:spMk id="34" creationId="{16F8274B-DA34-1D4E-80A1-851249DE45E3}"/>
          </ac:spMkLst>
        </pc:spChg>
        <pc:spChg chg="mod">
          <ac:chgData name="Elaine G Mccluskey" userId="df1c1e58-44d7-473b-87b2-c09fd2ed5497" providerId="ADAL" clId="{A2FCB63D-7271-4B30-A42A-FC67ACDDC770}" dt="2021-08-04T10:47:38.482" v="4110" actId="1037"/>
          <ac:spMkLst>
            <pc:docMk/>
            <pc:sldMk cId="900835270" sldId="2489"/>
            <ac:spMk id="36" creationId="{1A733E0F-01DD-424A-8438-96E55045C1E6}"/>
          </ac:spMkLst>
        </pc:spChg>
        <pc:spChg chg="mod">
          <ac:chgData name="Elaine G Mccluskey" userId="df1c1e58-44d7-473b-87b2-c09fd2ed5497" providerId="ADAL" clId="{A2FCB63D-7271-4B30-A42A-FC67ACDDC770}" dt="2021-08-04T10:47:38.482" v="4110" actId="1037"/>
          <ac:spMkLst>
            <pc:docMk/>
            <pc:sldMk cId="900835270" sldId="2489"/>
            <ac:spMk id="38" creationId="{C400E0F2-6CDD-3E4B-ADAB-25EFE667F0C0}"/>
          </ac:spMkLst>
        </pc:spChg>
        <pc:spChg chg="mod">
          <ac:chgData name="Elaine G Mccluskey" userId="df1c1e58-44d7-473b-87b2-c09fd2ed5497" providerId="ADAL" clId="{A2FCB63D-7271-4B30-A42A-FC67ACDDC770}" dt="2021-08-04T10:47:38.482" v="4110" actId="1037"/>
          <ac:spMkLst>
            <pc:docMk/>
            <pc:sldMk cId="900835270" sldId="2489"/>
            <ac:spMk id="40" creationId="{387B7333-BA99-A048-B23E-F93424747D34}"/>
          </ac:spMkLst>
        </pc:spChg>
        <pc:spChg chg="mod">
          <ac:chgData name="Elaine G Mccluskey" userId="df1c1e58-44d7-473b-87b2-c09fd2ed5497" providerId="ADAL" clId="{A2FCB63D-7271-4B30-A42A-FC67ACDDC770}" dt="2021-08-04T10:47:21.612" v="4093" actId="1037"/>
          <ac:spMkLst>
            <pc:docMk/>
            <pc:sldMk cId="900835270" sldId="2489"/>
            <ac:spMk id="44" creationId="{F92CAA95-FA73-9F43-BBEC-D0A5F9BD4CCF}"/>
          </ac:spMkLst>
        </pc:spChg>
        <pc:spChg chg="mod">
          <ac:chgData name="Elaine G Mccluskey" userId="df1c1e58-44d7-473b-87b2-c09fd2ed5497" providerId="ADAL" clId="{A2FCB63D-7271-4B30-A42A-FC67ACDDC770}" dt="2021-08-04T10:47:38.482" v="4110" actId="1037"/>
          <ac:spMkLst>
            <pc:docMk/>
            <pc:sldMk cId="900835270" sldId="2489"/>
            <ac:spMk id="64" creationId="{B42EB7FA-C269-AE4D-BD74-A52ABCAEAA80}"/>
          </ac:spMkLst>
        </pc:spChg>
        <pc:picChg chg="add mod ord">
          <ac:chgData name="Elaine G Mccluskey" userId="df1c1e58-44d7-473b-87b2-c09fd2ed5497" providerId="ADAL" clId="{A2FCB63D-7271-4B30-A42A-FC67ACDDC770}" dt="2021-08-04T10:48:22.265" v="4116" actId="167"/>
          <ac:picMkLst>
            <pc:docMk/>
            <pc:sldMk cId="900835270" sldId="2489"/>
            <ac:picMk id="20" creationId="{1EA943CE-B0D3-45BB-AFC7-14BB3CAC4882}"/>
          </ac:picMkLst>
        </pc:picChg>
        <pc:picChg chg="del">
          <ac:chgData name="Elaine G Mccluskey" userId="df1c1e58-44d7-473b-87b2-c09fd2ed5497" providerId="ADAL" clId="{A2FCB63D-7271-4B30-A42A-FC67ACDDC770}" dt="2021-08-03T20:22:54.975" v="1554" actId="478"/>
          <ac:picMkLst>
            <pc:docMk/>
            <pc:sldMk cId="900835270" sldId="2489"/>
            <ac:picMk id="21" creationId="{5A64B0BF-9A2D-2946-89A7-97DD1DB806C5}"/>
          </ac:picMkLst>
        </pc:picChg>
        <pc:picChg chg="mod">
          <ac:chgData name="Elaine G Mccluskey" userId="df1c1e58-44d7-473b-87b2-c09fd2ed5497" providerId="ADAL" clId="{A2FCB63D-7271-4B30-A42A-FC67ACDDC770}" dt="2021-08-04T10:47:38.482" v="4110" actId="1037"/>
          <ac:picMkLst>
            <pc:docMk/>
            <pc:sldMk cId="900835270" sldId="2489"/>
            <ac:picMk id="31" creationId="{B5E1EE29-42B0-8B4F-A637-1452E62AA9B5}"/>
          </ac:picMkLst>
        </pc:picChg>
        <pc:picChg chg="mod">
          <ac:chgData name="Elaine G Mccluskey" userId="df1c1e58-44d7-473b-87b2-c09fd2ed5497" providerId="ADAL" clId="{A2FCB63D-7271-4B30-A42A-FC67ACDDC770}" dt="2021-08-04T10:47:31.218" v="4094" actId="1076"/>
          <ac:picMkLst>
            <pc:docMk/>
            <pc:sldMk cId="900835270" sldId="2489"/>
            <ac:picMk id="32" creationId="{3D8A5AF8-3B81-C74D-8285-F17FB8A611CB}"/>
          </ac:picMkLst>
        </pc:picChg>
        <pc:cxnChg chg="mod">
          <ac:chgData name="Elaine G Mccluskey" userId="df1c1e58-44d7-473b-87b2-c09fd2ed5497" providerId="ADAL" clId="{A2FCB63D-7271-4B30-A42A-FC67ACDDC770}" dt="2021-08-04T10:47:38.482" v="4110" actId="1037"/>
          <ac:cxnSpMkLst>
            <pc:docMk/>
            <pc:sldMk cId="900835270" sldId="2489"/>
            <ac:cxnSpMk id="39" creationId="{4281A7A0-E877-D640-B633-75E600DDD8BC}"/>
          </ac:cxnSpMkLst>
        </pc:cxnChg>
        <pc:cxnChg chg="mod">
          <ac:chgData name="Elaine G Mccluskey" userId="df1c1e58-44d7-473b-87b2-c09fd2ed5497" providerId="ADAL" clId="{A2FCB63D-7271-4B30-A42A-FC67ACDDC770}" dt="2021-08-04T10:47:38.482" v="4110" actId="1037"/>
          <ac:cxnSpMkLst>
            <pc:docMk/>
            <pc:sldMk cId="900835270" sldId="2489"/>
            <ac:cxnSpMk id="41" creationId="{0C413E07-4299-6A43-A9C7-4D72F1F71670}"/>
          </ac:cxnSpMkLst>
        </pc:cxnChg>
        <pc:cxnChg chg="mod">
          <ac:chgData name="Elaine G Mccluskey" userId="df1c1e58-44d7-473b-87b2-c09fd2ed5497" providerId="ADAL" clId="{A2FCB63D-7271-4B30-A42A-FC67ACDDC770}" dt="2021-08-04T10:47:21.612" v="4093" actId="1037"/>
          <ac:cxnSpMkLst>
            <pc:docMk/>
            <pc:sldMk cId="900835270" sldId="2489"/>
            <ac:cxnSpMk id="43" creationId="{295E965D-2553-964C-900B-D31362A18513}"/>
          </ac:cxnSpMkLst>
        </pc:cxnChg>
      </pc:sldChg>
      <pc:sldChg chg="modSp mod">
        <pc:chgData name="Elaine G Mccluskey" userId="df1c1e58-44d7-473b-87b2-c09fd2ed5497" providerId="ADAL" clId="{A2FCB63D-7271-4B30-A42A-FC67ACDDC770}" dt="2021-08-04T00:06:37.832" v="3963" actId="20577"/>
        <pc:sldMkLst>
          <pc:docMk/>
          <pc:sldMk cId="0" sldId="2497"/>
        </pc:sldMkLst>
        <pc:spChg chg="mod">
          <ac:chgData name="Elaine G Mccluskey" userId="df1c1e58-44d7-473b-87b2-c09fd2ed5497" providerId="ADAL" clId="{A2FCB63D-7271-4B30-A42A-FC67ACDDC770}" dt="2021-08-04T00:06:37.832" v="3963" actId="20577"/>
          <ac:spMkLst>
            <pc:docMk/>
            <pc:sldMk cId="0" sldId="2497"/>
            <ac:spMk id="6145" creationId="{00000000-0000-0000-0000-000000000000}"/>
          </ac:spMkLst>
        </pc:spChg>
        <pc:spChg chg="mod">
          <ac:chgData name="Elaine G Mccluskey" userId="df1c1e58-44d7-473b-87b2-c09fd2ed5497" providerId="ADAL" clId="{A2FCB63D-7271-4B30-A42A-FC67ACDDC770}" dt="2021-08-03T17:17:31.702" v="111" actId="20577"/>
          <ac:spMkLst>
            <pc:docMk/>
            <pc:sldMk cId="0" sldId="2497"/>
            <ac:spMk id="6146" creationId="{00000000-0000-0000-0000-000000000000}"/>
          </ac:spMkLst>
        </pc:spChg>
      </pc:sldChg>
      <pc:sldChg chg="addSp delSp modSp add del mod">
        <pc:chgData name="Elaine G Mccluskey" userId="df1c1e58-44d7-473b-87b2-c09fd2ed5497" providerId="ADAL" clId="{A2FCB63D-7271-4B30-A42A-FC67ACDDC770}" dt="2021-08-03T23:51:56.824" v="2066" actId="47"/>
        <pc:sldMkLst>
          <pc:docMk/>
          <pc:sldMk cId="2161340304" sldId="2498"/>
        </pc:sldMkLst>
        <pc:spChg chg="mod">
          <ac:chgData name="Elaine G Mccluskey" userId="df1c1e58-44d7-473b-87b2-c09fd2ed5497" providerId="ADAL" clId="{A2FCB63D-7271-4B30-A42A-FC67ACDDC770}" dt="2021-08-03T17:31:28.595" v="748" actId="14100"/>
          <ac:spMkLst>
            <pc:docMk/>
            <pc:sldMk cId="2161340304" sldId="2498"/>
            <ac:spMk id="8" creationId="{934441A5-B9D4-4190-A65B-B263C2ED2AF2}"/>
          </ac:spMkLst>
        </pc:spChg>
        <pc:spChg chg="mod">
          <ac:chgData name="Elaine G Mccluskey" userId="df1c1e58-44d7-473b-87b2-c09fd2ed5497" providerId="ADAL" clId="{A2FCB63D-7271-4B30-A42A-FC67ACDDC770}" dt="2021-08-03T17:31:18.630" v="746" actId="1076"/>
          <ac:spMkLst>
            <pc:docMk/>
            <pc:sldMk cId="2161340304" sldId="2498"/>
            <ac:spMk id="35" creationId="{6B01F35A-8592-4BE3-879C-5D26371E972E}"/>
          </ac:spMkLst>
        </pc:spChg>
        <pc:spChg chg="mod">
          <ac:chgData name="Elaine G Mccluskey" userId="df1c1e58-44d7-473b-87b2-c09fd2ed5497" providerId="ADAL" clId="{A2FCB63D-7271-4B30-A42A-FC67ACDDC770}" dt="2021-08-03T17:33:14.406" v="772" actId="1076"/>
          <ac:spMkLst>
            <pc:docMk/>
            <pc:sldMk cId="2161340304" sldId="2498"/>
            <ac:spMk id="50" creationId="{D82D6C99-522B-470E-BDBC-C35DB56AF369}"/>
          </ac:spMkLst>
        </pc:spChg>
        <pc:grpChg chg="add del mod">
          <ac:chgData name="Elaine G Mccluskey" userId="df1c1e58-44d7-473b-87b2-c09fd2ed5497" providerId="ADAL" clId="{A2FCB63D-7271-4B30-A42A-FC67ACDDC770}" dt="2021-08-03T17:32:58.865" v="771" actId="14100"/>
          <ac:grpSpMkLst>
            <pc:docMk/>
            <pc:sldMk cId="2161340304" sldId="2498"/>
            <ac:grpSpMk id="6" creationId="{306097D3-48DC-4DB6-AFC3-5198D05AD824}"/>
          </ac:grpSpMkLst>
        </pc:grpChg>
        <pc:grpChg chg="mod">
          <ac:chgData name="Elaine G Mccluskey" userId="df1c1e58-44d7-473b-87b2-c09fd2ed5497" providerId="ADAL" clId="{A2FCB63D-7271-4B30-A42A-FC67ACDDC770}" dt="2021-08-03T17:33:22.938" v="773" actId="1076"/>
          <ac:grpSpMkLst>
            <pc:docMk/>
            <pc:sldMk cId="2161340304" sldId="2498"/>
            <ac:grpSpMk id="33" creationId="{22F9DC99-C9DE-46AF-A4A5-2338E6518488}"/>
          </ac:grpSpMkLst>
        </pc:grpChg>
        <pc:picChg chg="mod modCrop">
          <ac:chgData name="Elaine G Mccluskey" userId="df1c1e58-44d7-473b-87b2-c09fd2ed5497" providerId="ADAL" clId="{A2FCB63D-7271-4B30-A42A-FC67ACDDC770}" dt="2021-08-03T17:32:49.683" v="770" actId="732"/>
          <ac:picMkLst>
            <pc:docMk/>
            <pc:sldMk cId="2161340304" sldId="2498"/>
            <ac:picMk id="32" creationId="{A66FEEDE-0055-4F92-A796-C3085CD56D7B}"/>
          </ac:picMkLst>
        </pc:picChg>
        <pc:cxnChg chg="del">
          <ac:chgData name="Elaine G Mccluskey" userId="df1c1e58-44d7-473b-87b2-c09fd2ed5497" providerId="ADAL" clId="{A2FCB63D-7271-4B30-A42A-FC67ACDDC770}" dt="2021-08-03T17:31:53.229" v="756" actId="478"/>
          <ac:cxnSpMkLst>
            <pc:docMk/>
            <pc:sldMk cId="2161340304" sldId="2498"/>
            <ac:cxnSpMk id="9" creationId="{18B4BF7B-154B-4840-8094-4CC1C6BDDA62}"/>
          </ac:cxnSpMkLst>
        </pc:cxnChg>
        <pc:cxnChg chg="del">
          <ac:chgData name="Elaine G Mccluskey" userId="df1c1e58-44d7-473b-87b2-c09fd2ed5497" providerId="ADAL" clId="{A2FCB63D-7271-4B30-A42A-FC67ACDDC770}" dt="2021-08-03T17:31:49.989" v="755" actId="478"/>
          <ac:cxnSpMkLst>
            <pc:docMk/>
            <pc:sldMk cId="2161340304" sldId="2498"/>
            <ac:cxnSpMk id="12" creationId="{2241F5D8-64DC-4D1C-882F-CAF859082838}"/>
          </ac:cxnSpMkLst>
        </pc:cxnChg>
        <pc:cxnChg chg="del">
          <ac:chgData name="Elaine G Mccluskey" userId="df1c1e58-44d7-473b-87b2-c09fd2ed5497" providerId="ADAL" clId="{A2FCB63D-7271-4B30-A42A-FC67ACDDC770}" dt="2021-08-03T17:32:07.751" v="762" actId="478"/>
          <ac:cxnSpMkLst>
            <pc:docMk/>
            <pc:sldMk cId="2161340304" sldId="2498"/>
            <ac:cxnSpMk id="14" creationId="{B0C50FE7-266E-4FD8-964D-91110D1BACE4}"/>
          </ac:cxnSpMkLst>
        </pc:cxnChg>
        <pc:cxnChg chg="del">
          <ac:chgData name="Elaine G Mccluskey" userId="df1c1e58-44d7-473b-87b2-c09fd2ed5497" providerId="ADAL" clId="{A2FCB63D-7271-4B30-A42A-FC67ACDDC770}" dt="2021-08-03T17:32:11.972" v="764" actId="478"/>
          <ac:cxnSpMkLst>
            <pc:docMk/>
            <pc:sldMk cId="2161340304" sldId="2498"/>
            <ac:cxnSpMk id="17" creationId="{61B03AB7-6D57-49C2-B0FD-9A855CBA562D}"/>
          </ac:cxnSpMkLst>
        </pc:cxnChg>
        <pc:cxnChg chg="del">
          <ac:chgData name="Elaine G Mccluskey" userId="df1c1e58-44d7-473b-87b2-c09fd2ed5497" providerId="ADAL" clId="{A2FCB63D-7271-4B30-A42A-FC67ACDDC770}" dt="2021-08-03T17:32:16.349" v="766" actId="478"/>
          <ac:cxnSpMkLst>
            <pc:docMk/>
            <pc:sldMk cId="2161340304" sldId="2498"/>
            <ac:cxnSpMk id="30" creationId="{E4FADE9E-8808-4FD6-9D53-5A1FB2F40064}"/>
          </ac:cxnSpMkLst>
        </pc:cxnChg>
        <pc:cxnChg chg="mod">
          <ac:chgData name="Elaine G Mccluskey" userId="df1c1e58-44d7-473b-87b2-c09fd2ed5497" providerId="ADAL" clId="{A2FCB63D-7271-4B30-A42A-FC67ACDDC770}" dt="2021-08-03T17:31:21.291" v="747" actId="1076"/>
          <ac:cxnSpMkLst>
            <pc:docMk/>
            <pc:sldMk cId="2161340304" sldId="2498"/>
            <ac:cxnSpMk id="34" creationId="{BF1B0C28-B3A3-4838-9879-04F9E9836157}"/>
          </ac:cxnSpMkLst>
        </pc:cxnChg>
        <pc:cxnChg chg="del">
          <ac:chgData name="Elaine G Mccluskey" userId="df1c1e58-44d7-473b-87b2-c09fd2ed5497" providerId="ADAL" clId="{A2FCB63D-7271-4B30-A42A-FC67ACDDC770}" dt="2021-08-03T17:32:02.211" v="760" actId="478"/>
          <ac:cxnSpMkLst>
            <pc:docMk/>
            <pc:sldMk cId="2161340304" sldId="2498"/>
            <ac:cxnSpMk id="51" creationId="{01ABE4D9-2642-4FC2-9031-FE96E3C41989}"/>
          </ac:cxnSpMkLst>
        </pc:cxnChg>
        <pc:cxnChg chg="del">
          <ac:chgData name="Elaine G Mccluskey" userId="df1c1e58-44d7-473b-87b2-c09fd2ed5497" providerId="ADAL" clId="{A2FCB63D-7271-4B30-A42A-FC67ACDDC770}" dt="2021-08-03T17:31:58.085" v="758" actId="478"/>
          <ac:cxnSpMkLst>
            <pc:docMk/>
            <pc:sldMk cId="2161340304" sldId="2498"/>
            <ac:cxnSpMk id="52" creationId="{2CEF272C-B3EB-4E3E-9F4F-E7B8EF62476A}"/>
          </ac:cxnSpMkLst>
        </pc:cxnChg>
        <pc:cxnChg chg="del">
          <ac:chgData name="Elaine G Mccluskey" userId="df1c1e58-44d7-473b-87b2-c09fd2ed5497" providerId="ADAL" clId="{A2FCB63D-7271-4B30-A42A-FC67ACDDC770}" dt="2021-08-03T17:31:42.964" v="752" actId="478"/>
          <ac:cxnSpMkLst>
            <pc:docMk/>
            <pc:sldMk cId="2161340304" sldId="2498"/>
            <ac:cxnSpMk id="53" creationId="{9DEB0C01-6EA3-4F79-A856-7F950E4E2DE6}"/>
          </ac:cxnSpMkLst>
        </pc:cxnChg>
        <pc:cxnChg chg="del">
          <ac:chgData name="Elaine G Mccluskey" userId="df1c1e58-44d7-473b-87b2-c09fd2ed5497" providerId="ADAL" clId="{A2FCB63D-7271-4B30-A42A-FC67ACDDC770}" dt="2021-08-03T17:31:55.789" v="757" actId="478"/>
          <ac:cxnSpMkLst>
            <pc:docMk/>
            <pc:sldMk cId="2161340304" sldId="2498"/>
            <ac:cxnSpMk id="63" creationId="{F8D0FF1E-8818-463B-B213-1A394487E3E7}"/>
          </ac:cxnSpMkLst>
        </pc:cxnChg>
        <pc:cxnChg chg="del">
          <ac:chgData name="Elaine G Mccluskey" userId="df1c1e58-44d7-473b-87b2-c09fd2ed5497" providerId="ADAL" clId="{A2FCB63D-7271-4B30-A42A-FC67ACDDC770}" dt="2021-08-03T17:32:14.052" v="765" actId="478"/>
          <ac:cxnSpMkLst>
            <pc:docMk/>
            <pc:sldMk cId="2161340304" sldId="2498"/>
            <ac:cxnSpMk id="64" creationId="{9283B65C-077A-4BC7-93C9-FE8AF444352F}"/>
          </ac:cxnSpMkLst>
        </pc:cxnChg>
        <pc:cxnChg chg="del">
          <ac:chgData name="Elaine G Mccluskey" userId="df1c1e58-44d7-473b-87b2-c09fd2ed5497" providerId="ADAL" clId="{A2FCB63D-7271-4B30-A42A-FC67ACDDC770}" dt="2021-08-03T17:32:05.109" v="761" actId="478"/>
          <ac:cxnSpMkLst>
            <pc:docMk/>
            <pc:sldMk cId="2161340304" sldId="2498"/>
            <ac:cxnSpMk id="65" creationId="{A23B1BAE-6DF2-4CAF-B729-7E484C9172F2}"/>
          </ac:cxnSpMkLst>
        </pc:cxnChg>
        <pc:cxnChg chg="del">
          <ac:chgData name="Elaine G Mccluskey" userId="df1c1e58-44d7-473b-87b2-c09fd2ed5497" providerId="ADAL" clId="{A2FCB63D-7271-4B30-A42A-FC67ACDDC770}" dt="2021-08-03T17:32:00.348" v="759" actId="478"/>
          <ac:cxnSpMkLst>
            <pc:docMk/>
            <pc:sldMk cId="2161340304" sldId="2498"/>
            <ac:cxnSpMk id="66" creationId="{00CA4C5F-89DF-4089-9C40-078A068AD9C7}"/>
          </ac:cxnSpMkLst>
        </pc:cxnChg>
        <pc:cxnChg chg="del">
          <ac:chgData name="Elaine G Mccluskey" userId="df1c1e58-44d7-473b-87b2-c09fd2ed5497" providerId="ADAL" clId="{A2FCB63D-7271-4B30-A42A-FC67ACDDC770}" dt="2021-08-03T17:32:09.916" v="763" actId="478"/>
          <ac:cxnSpMkLst>
            <pc:docMk/>
            <pc:sldMk cId="2161340304" sldId="2498"/>
            <ac:cxnSpMk id="71" creationId="{B84CBF28-584A-4803-8B94-1ED98DD82D46}"/>
          </ac:cxnSpMkLst>
        </pc:cxnChg>
        <pc:cxnChg chg="del">
          <ac:chgData name="Elaine G Mccluskey" userId="df1c1e58-44d7-473b-87b2-c09fd2ed5497" providerId="ADAL" clId="{A2FCB63D-7271-4B30-A42A-FC67ACDDC770}" dt="2021-08-03T17:32:18.549" v="767" actId="478"/>
          <ac:cxnSpMkLst>
            <pc:docMk/>
            <pc:sldMk cId="2161340304" sldId="2498"/>
            <ac:cxnSpMk id="72" creationId="{93282B00-930D-403B-ABA2-E97BFDE3E971}"/>
          </ac:cxnSpMkLst>
        </pc:cxnChg>
      </pc:sldChg>
      <pc:sldChg chg="add del">
        <pc:chgData name="Elaine G Mccluskey" userId="df1c1e58-44d7-473b-87b2-c09fd2ed5497" providerId="ADAL" clId="{A2FCB63D-7271-4B30-A42A-FC67ACDDC770}" dt="2021-08-03T17:29:12.878" v="728" actId="2890"/>
        <pc:sldMkLst>
          <pc:docMk/>
          <pc:sldMk cId="3745289870" sldId="2498"/>
        </pc:sldMkLst>
      </pc:sldChg>
      <pc:sldChg chg="addSp delSp modSp new mod">
        <pc:chgData name="Elaine G Mccluskey" userId="df1c1e58-44d7-473b-87b2-c09fd2ed5497" providerId="ADAL" clId="{A2FCB63D-7271-4B30-A42A-FC67ACDDC770}" dt="2021-08-03T23:48:55.660" v="2008" actId="6549"/>
        <pc:sldMkLst>
          <pc:docMk/>
          <pc:sldMk cId="163190085" sldId="2499"/>
        </pc:sldMkLst>
        <pc:spChg chg="mod">
          <ac:chgData name="Elaine G Mccluskey" userId="df1c1e58-44d7-473b-87b2-c09fd2ed5497" providerId="ADAL" clId="{A2FCB63D-7271-4B30-A42A-FC67ACDDC770}" dt="2021-08-03T20:23:29.516" v="1556" actId="1076"/>
          <ac:spMkLst>
            <pc:docMk/>
            <pc:sldMk cId="163190085" sldId="2499"/>
            <ac:spMk id="2" creationId="{98BC29C4-D563-4F82-94A1-1FC3FD1DA097}"/>
          </ac:spMkLst>
        </pc:spChg>
        <pc:spChg chg="del mod">
          <ac:chgData name="Elaine G Mccluskey" userId="df1c1e58-44d7-473b-87b2-c09fd2ed5497" providerId="ADAL" clId="{A2FCB63D-7271-4B30-A42A-FC67ACDDC770}" dt="2021-08-03T20:12:51.349" v="1016" actId="478"/>
          <ac:spMkLst>
            <pc:docMk/>
            <pc:sldMk cId="163190085" sldId="2499"/>
            <ac:spMk id="5" creationId="{CDB1AEE4-0F88-4969-82EC-47022288DEDF}"/>
          </ac:spMkLst>
        </pc:spChg>
        <pc:spChg chg="del mod">
          <ac:chgData name="Elaine G Mccluskey" userId="df1c1e58-44d7-473b-87b2-c09fd2ed5497" providerId="ADAL" clId="{A2FCB63D-7271-4B30-A42A-FC67ACDDC770}" dt="2021-08-03T17:49:54.844" v="785" actId="478"/>
          <ac:spMkLst>
            <pc:docMk/>
            <pc:sldMk cId="163190085" sldId="2499"/>
            <ac:spMk id="12" creationId="{757E22B0-AC3A-4F3D-9B7B-42057B34D911}"/>
          </ac:spMkLst>
        </pc:spChg>
        <pc:spChg chg="del mod">
          <ac:chgData name="Elaine G Mccluskey" userId="df1c1e58-44d7-473b-87b2-c09fd2ed5497" providerId="ADAL" clId="{A2FCB63D-7271-4B30-A42A-FC67ACDDC770}" dt="2021-08-03T17:49:56.564" v="786" actId="478"/>
          <ac:spMkLst>
            <pc:docMk/>
            <pc:sldMk cId="163190085" sldId="2499"/>
            <ac:spMk id="13" creationId="{74BBFA09-BF6A-4119-9E70-9FF0211A50B2}"/>
          </ac:spMkLst>
        </pc:spChg>
        <pc:spChg chg="del mod topLvl">
          <ac:chgData name="Elaine G Mccluskey" userId="df1c1e58-44d7-473b-87b2-c09fd2ed5497" providerId="ADAL" clId="{A2FCB63D-7271-4B30-A42A-FC67ACDDC770}" dt="2021-08-03T17:49:58.206" v="787" actId="478"/>
          <ac:spMkLst>
            <pc:docMk/>
            <pc:sldMk cId="163190085" sldId="2499"/>
            <ac:spMk id="14" creationId="{ABCF57EC-18D3-42CD-8A67-AAA9551E0039}"/>
          </ac:spMkLst>
        </pc:spChg>
        <pc:spChg chg="add mod">
          <ac:chgData name="Elaine G Mccluskey" userId="df1c1e58-44d7-473b-87b2-c09fd2ed5497" providerId="ADAL" clId="{A2FCB63D-7271-4B30-A42A-FC67ACDDC770}" dt="2021-08-03T23:48:46.326" v="2005" actId="1036"/>
          <ac:spMkLst>
            <pc:docMk/>
            <pc:sldMk cId="163190085" sldId="2499"/>
            <ac:spMk id="16" creationId="{F1315AD6-E381-4057-AFBB-37FAFE67F3EA}"/>
          </ac:spMkLst>
        </pc:spChg>
        <pc:spChg chg="add mod">
          <ac:chgData name="Elaine G Mccluskey" userId="df1c1e58-44d7-473b-87b2-c09fd2ed5497" providerId="ADAL" clId="{A2FCB63D-7271-4B30-A42A-FC67ACDDC770}" dt="2021-08-03T23:48:46.326" v="2005" actId="1036"/>
          <ac:spMkLst>
            <pc:docMk/>
            <pc:sldMk cId="163190085" sldId="2499"/>
            <ac:spMk id="17" creationId="{E8B322D0-5877-4683-8C3E-85AD0264E0BC}"/>
          </ac:spMkLst>
        </pc:spChg>
        <pc:spChg chg="add mod">
          <ac:chgData name="Elaine G Mccluskey" userId="df1c1e58-44d7-473b-87b2-c09fd2ed5497" providerId="ADAL" clId="{A2FCB63D-7271-4B30-A42A-FC67ACDDC770}" dt="2021-08-03T23:48:46.326" v="2005" actId="1036"/>
          <ac:spMkLst>
            <pc:docMk/>
            <pc:sldMk cId="163190085" sldId="2499"/>
            <ac:spMk id="18" creationId="{ED58AFF5-672B-475F-A0AD-E1E9370AE75D}"/>
          </ac:spMkLst>
        </pc:spChg>
        <pc:spChg chg="add mod">
          <ac:chgData name="Elaine G Mccluskey" userId="df1c1e58-44d7-473b-87b2-c09fd2ed5497" providerId="ADAL" clId="{A2FCB63D-7271-4B30-A42A-FC67ACDDC770}" dt="2021-08-03T20:11:40.216" v="933" actId="1076"/>
          <ac:spMkLst>
            <pc:docMk/>
            <pc:sldMk cId="163190085" sldId="2499"/>
            <ac:spMk id="22" creationId="{978E2201-F54B-47B2-BB65-9B806A4E54EB}"/>
          </ac:spMkLst>
        </pc:spChg>
        <pc:spChg chg="add mod">
          <ac:chgData name="Elaine G Mccluskey" userId="df1c1e58-44d7-473b-87b2-c09fd2ed5497" providerId="ADAL" clId="{A2FCB63D-7271-4B30-A42A-FC67ACDDC770}" dt="2021-08-03T20:12:30.860" v="1012" actId="14100"/>
          <ac:spMkLst>
            <pc:docMk/>
            <pc:sldMk cId="163190085" sldId="2499"/>
            <ac:spMk id="23" creationId="{4F20C7DD-FDD4-45FF-9CC8-764E7BAA0077}"/>
          </ac:spMkLst>
        </pc:spChg>
        <pc:spChg chg="add mod">
          <ac:chgData name="Elaine G Mccluskey" userId="df1c1e58-44d7-473b-87b2-c09fd2ed5497" providerId="ADAL" clId="{A2FCB63D-7271-4B30-A42A-FC67ACDDC770}" dt="2021-08-03T23:48:55.660" v="2008" actId="6549"/>
          <ac:spMkLst>
            <pc:docMk/>
            <pc:sldMk cId="163190085" sldId="2499"/>
            <ac:spMk id="24" creationId="{A6B52D6D-AB40-4A6C-A5BF-0331795D5989}"/>
          </ac:spMkLst>
        </pc:spChg>
        <pc:grpChg chg="add del mod">
          <ac:chgData name="Elaine G Mccluskey" userId="df1c1e58-44d7-473b-87b2-c09fd2ed5497" providerId="ADAL" clId="{A2FCB63D-7271-4B30-A42A-FC67ACDDC770}" dt="2021-08-03T17:49:58.206" v="787" actId="478"/>
          <ac:grpSpMkLst>
            <pc:docMk/>
            <pc:sldMk cId="163190085" sldId="2499"/>
            <ac:grpSpMk id="9" creationId="{8728FF5B-87F8-42EB-A69E-6F9162A9AEAC}"/>
          </ac:grpSpMkLst>
        </pc:grpChg>
        <pc:picChg chg="add mod modCrop">
          <ac:chgData name="Elaine G Mccluskey" userId="df1c1e58-44d7-473b-87b2-c09fd2ed5497" providerId="ADAL" clId="{A2FCB63D-7271-4B30-A42A-FC67ACDDC770}" dt="2021-08-03T17:50:40.883" v="792" actId="14100"/>
          <ac:picMkLst>
            <pc:docMk/>
            <pc:sldMk cId="163190085" sldId="2499"/>
            <ac:picMk id="7" creationId="{1515EFD5-5DC9-45B6-92C1-D4468B3F9D4A}"/>
          </ac:picMkLst>
        </pc:picChg>
        <pc:picChg chg="add del">
          <ac:chgData name="Elaine G Mccluskey" userId="df1c1e58-44d7-473b-87b2-c09fd2ed5497" providerId="ADAL" clId="{A2FCB63D-7271-4B30-A42A-FC67ACDDC770}" dt="2021-08-03T17:49:41.534" v="781"/>
          <ac:picMkLst>
            <pc:docMk/>
            <pc:sldMk cId="163190085" sldId="2499"/>
            <ac:picMk id="8" creationId="{AF109C02-1D52-4E78-9BE8-91F5AC90A8B9}"/>
          </ac:picMkLst>
        </pc:picChg>
        <pc:picChg chg="mod topLvl modCrop">
          <ac:chgData name="Elaine G Mccluskey" userId="df1c1e58-44d7-473b-87b2-c09fd2ed5497" providerId="ADAL" clId="{A2FCB63D-7271-4B30-A42A-FC67ACDDC770}" dt="2021-08-03T23:48:46.326" v="2005" actId="1036"/>
          <ac:picMkLst>
            <pc:docMk/>
            <pc:sldMk cId="163190085" sldId="2499"/>
            <ac:picMk id="10" creationId="{5C084988-AA64-41E5-B998-749358E8CBC0}"/>
          </ac:picMkLst>
        </pc:picChg>
        <pc:picChg chg="del mod">
          <ac:chgData name="Elaine G Mccluskey" userId="df1c1e58-44d7-473b-87b2-c09fd2ed5497" providerId="ADAL" clId="{A2FCB63D-7271-4B30-A42A-FC67ACDDC770}" dt="2021-08-03T17:49:50.646" v="784" actId="478"/>
          <ac:picMkLst>
            <pc:docMk/>
            <pc:sldMk cId="163190085" sldId="2499"/>
            <ac:picMk id="11" creationId="{F658CFB2-D9B8-4340-B076-F74825BD436D}"/>
          </ac:picMkLst>
        </pc:picChg>
        <pc:picChg chg="add mod">
          <ac:chgData name="Elaine G Mccluskey" userId="df1c1e58-44d7-473b-87b2-c09fd2ed5497" providerId="ADAL" clId="{A2FCB63D-7271-4B30-A42A-FC67ACDDC770}" dt="2021-08-03T20:12:36.366" v="1014" actId="1076"/>
          <ac:picMkLst>
            <pc:docMk/>
            <pc:sldMk cId="163190085" sldId="2499"/>
            <ac:picMk id="15" creationId="{56211CBA-29D6-4E14-BD3D-D69F45ECD438}"/>
          </ac:picMkLst>
        </pc:picChg>
        <pc:cxnChg chg="add mod">
          <ac:chgData name="Elaine G Mccluskey" userId="df1c1e58-44d7-473b-87b2-c09fd2ed5497" providerId="ADAL" clId="{A2FCB63D-7271-4B30-A42A-FC67ACDDC770}" dt="2021-08-03T20:11:05.314" v="891" actId="13822"/>
          <ac:cxnSpMkLst>
            <pc:docMk/>
            <pc:sldMk cId="163190085" sldId="2499"/>
            <ac:cxnSpMk id="20" creationId="{9BF5BD94-6112-4D56-BDD1-D732CCF35F71}"/>
          </ac:cxnSpMkLst>
        </pc:cxnChg>
      </pc:sldChg>
      <pc:sldChg chg="addSp delSp modSp new del mod ord modClrScheme chgLayout">
        <pc:chgData name="Elaine G Mccluskey" userId="df1c1e58-44d7-473b-87b2-c09fd2ed5497" providerId="ADAL" clId="{A2FCB63D-7271-4B30-A42A-FC67ACDDC770}" dt="2021-08-03T23:50:11.154" v="2021" actId="47"/>
        <pc:sldMkLst>
          <pc:docMk/>
          <pc:sldMk cId="1322153610" sldId="2500"/>
        </pc:sldMkLst>
        <pc:spChg chg="del mod">
          <ac:chgData name="Elaine G Mccluskey" userId="df1c1e58-44d7-473b-87b2-c09fd2ed5497" providerId="ADAL" clId="{A2FCB63D-7271-4B30-A42A-FC67ACDDC770}" dt="2021-08-03T23:49:50.915" v="2015" actId="6264"/>
          <ac:spMkLst>
            <pc:docMk/>
            <pc:sldMk cId="1322153610" sldId="2500"/>
            <ac:spMk id="2" creationId="{13E16295-A3C3-4B15-B6AD-FDEF74D918D2}"/>
          </ac:spMkLst>
        </pc:spChg>
        <pc:spChg chg="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3" creationId="{C1492DC8-D41C-40A0-8AF8-322FB93C050B}"/>
          </ac:spMkLst>
        </pc:spChg>
        <pc:spChg chg="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4" creationId="{918D9533-551C-4844-86E4-6E275D012634}"/>
          </ac:spMkLst>
        </pc:spChg>
        <pc:spChg chg="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5" creationId="{E17BB1D6-4964-43BF-803F-5BDB052E4DE8}"/>
          </ac:spMkLst>
        </pc:spChg>
        <pc:spChg chg="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6" creationId="{746C4FFD-3B02-4155-850C-6DA86BA51816}"/>
          </ac:spMkLst>
        </pc:spChg>
        <pc:spChg chg="add del mod">
          <ac:chgData name="Elaine G Mccluskey" userId="df1c1e58-44d7-473b-87b2-c09fd2ed5497" providerId="ADAL" clId="{A2FCB63D-7271-4B30-A42A-FC67ACDDC770}" dt="2021-08-03T23:49:50.915" v="2015" actId="6264"/>
          <ac:spMkLst>
            <pc:docMk/>
            <pc:sldMk cId="1322153610" sldId="2500"/>
            <ac:spMk id="7" creationId="{825B133C-B3BE-47FE-AA49-EA1B314E75FC}"/>
          </ac:spMkLst>
        </pc:spChg>
        <pc:spChg chg="add del mod">
          <ac:chgData name="Elaine G Mccluskey" userId="df1c1e58-44d7-473b-87b2-c09fd2ed5497" providerId="ADAL" clId="{A2FCB63D-7271-4B30-A42A-FC67ACDDC770}" dt="2021-08-03T23:49:50.915" v="2015" actId="6264"/>
          <ac:spMkLst>
            <pc:docMk/>
            <pc:sldMk cId="1322153610" sldId="2500"/>
            <ac:spMk id="8" creationId="{1FB57A12-3C1B-497D-82CB-13E97A68E2CB}"/>
          </ac:spMkLst>
        </pc:spChg>
        <pc:spChg chg="add del mod">
          <ac:chgData name="Elaine G Mccluskey" userId="df1c1e58-44d7-473b-87b2-c09fd2ed5497" providerId="ADAL" clId="{A2FCB63D-7271-4B30-A42A-FC67ACDDC770}" dt="2021-08-03T23:49:50.915" v="2015" actId="6264"/>
          <ac:spMkLst>
            <pc:docMk/>
            <pc:sldMk cId="1322153610" sldId="2500"/>
            <ac:spMk id="9" creationId="{37AEA58D-26AE-4CBB-9F0C-646A23070F1B}"/>
          </ac:spMkLst>
        </pc:spChg>
        <pc:spChg chg="add del mod">
          <ac:chgData name="Elaine G Mccluskey" userId="df1c1e58-44d7-473b-87b2-c09fd2ed5497" providerId="ADAL" clId="{A2FCB63D-7271-4B30-A42A-FC67ACDDC770}" dt="2021-08-03T23:49:50.915" v="2015" actId="6264"/>
          <ac:spMkLst>
            <pc:docMk/>
            <pc:sldMk cId="1322153610" sldId="2500"/>
            <ac:spMk id="10" creationId="{B74FFB50-CA83-426A-97B9-0165CAC28E01}"/>
          </ac:spMkLst>
        </pc:spChg>
        <pc:spChg chg="add del mod ord">
          <ac:chgData name="Elaine G Mccluskey" userId="df1c1e58-44d7-473b-87b2-c09fd2ed5497" providerId="ADAL" clId="{A2FCB63D-7271-4B30-A42A-FC67ACDDC770}" dt="2021-08-03T23:49:53.145" v="2016" actId="700"/>
          <ac:spMkLst>
            <pc:docMk/>
            <pc:sldMk cId="1322153610" sldId="2500"/>
            <ac:spMk id="11" creationId="{07720E79-6F4B-475A-9954-17712627F813}"/>
          </ac:spMkLst>
        </pc:spChg>
        <pc:spChg chg="add del mod ord">
          <ac:chgData name="Elaine G Mccluskey" userId="df1c1e58-44d7-473b-87b2-c09fd2ed5497" providerId="ADAL" clId="{A2FCB63D-7271-4B30-A42A-FC67ACDDC770}" dt="2021-08-03T23:49:55.830" v="2017" actId="700"/>
          <ac:spMkLst>
            <pc:docMk/>
            <pc:sldMk cId="1322153610" sldId="2500"/>
            <ac:spMk id="12" creationId="{EF184908-8C7C-473B-835F-AB630E21086B}"/>
          </ac:spMkLst>
        </pc:spChg>
        <pc:spChg chg="add del mod ord">
          <ac:chgData name="Elaine G Mccluskey" userId="df1c1e58-44d7-473b-87b2-c09fd2ed5497" providerId="ADAL" clId="{A2FCB63D-7271-4B30-A42A-FC67ACDDC770}" dt="2021-08-03T23:49:59.339" v="2018" actId="700"/>
          <ac:spMkLst>
            <pc:docMk/>
            <pc:sldMk cId="1322153610" sldId="2500"/>
            <ac:spMk id="13" creationId="{74176431-26A3-4DE2-9C3A-FC0BE42F8F15}"/>
          </ac:spMkLst>
        </pc:spChg>
        <pc:spChg chg="add del mod ord">
          <ac:chgData name="Elaine G Mccluskey" userId="df1c1e58-44d7-473b-87b2-c09fd2ed5497" providerId="ADAL" clId="{A2FCB63D-7271-4B30-A42A-FC67ACDDC770}" dt="2021-08-03T23:50:05.183" v="2019" actId="700"/>
          <ac:spMkLst>
            <pc:docMk/>
            <pc:sldMk cId="1322153610" sldId="2500"/>
            <ac:spMk id="14" creationId="{29AC59F8-F6A3-425E-BA3D-37400DC75868}"/>
          </ac:spMkLst>
        </pc:spChg>
        <pc:spChg chg="add del mod ord">
          <ac:chgData name="Elaine G Mccluskey" userId="df1c1e58-44d7-473b-87b2-c09fd2ed5497" providerId="ADAL" clId="{A2FCB63D-7271-4B30-A42A-FC67ACDDC770}" dt="2021-08-03T23:50:05.183" v="2019" actId="700"/>
          <ac:spMkLst>
            <pc:docMk/>
            <pc:sldMk cId="1322153610" sldId="2500"/>
            <ac:spMk id="15" creationId="{63D7B873-0A38-4626-8A7A-98865FB98DDA}"/>
          </ac:spMkLst>
        </pc:spChg>
        <pc:spChg chg="add del 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16" creationId="{B6A9837B-CFBD-4D31-A82C-08345644B433}"/>
          </ac:spMkLst>
        </pc:spChg>
        <pc:spChg chg="add del mo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17" creationId="{58F063B9-D300-4C49-B8DC-9AD563EFE90A}"/>
          </ac:spMkLst>
        </pc:spChg>
        <pc:spChg chg="add del mo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18" creationId="{6691B04F-0CE4-497C-AAA2-4385D54FF835}"/>
          </ac:spMkLst>
        </pc:spChg>
        <pc:spChg chg="add del mo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19" creationId="{23A22B2F-5F4C-45D9-BD99-469F39366A1C}"/>
          </ac:spMkLst>
        </pc:spChg>
        <pc:spChg chg="add del mo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20" creationId="{7114E062-369B-4DA1-B383-6D98B3143D64}"/>
          </ac:spMkLst>
        </pc:spChg>
        <pc:spChg chg="add mod ord">
          <ac:chgData name="Elaine G Mccluskey" userId="df1c1e58-44d7-473b-87b2-c09fd2ed5497" providerId="ADAL" clId="{A2FCB63D-7271-4B30-A42A-FC67ACDDC770}" dt="2021-08-03T23:50:07.562" v="2020" actId="6264"/>
          <ac:spMkLst>
            <pc:docMk/>
            <pc:sldMk cId="1322153610" sldId="2500"/>
            <ac:spMk id="21" creationId="{13FF0ACC-D73B-422E-B715-0407FB0E2F71}"/>
          </ac:spMkLst>
        </pc:spChg>
      </pc:sldChg>
      <pc:sldChg chg="modSp add mod ord">
        <pc:chgData name="Elaine G Mccluskey" userId="df1c1e58-44d7-473b-87b2-c09fd2ed5497" providerId="ADAL" clId="{A2FCB63D-7271-4B30-A42A-FC67ACDDC770}" dt="2021-08-03T23:43:29.250" v="1627"/>
        <pc:sldMkLst>
          <pc:docMk/>
          <pc:sldMk cId="1409355008" sldId="2507"/>
        </pc:sldMkLst>
        <pc:spChg chg="mod">
          <ac:chgData name="Elaine G Mccluskey" userId="df1c1e58-44d7-473b-87b2-c09fd2ed5497" providerId="ADAL" clId="{A2FCB63D-7271-4B30-A42A-FC67ACDDC770}" dt="2021-08-03T23:43:07.905" v="1624" actId="20577"/>
          <ac:spMkLst>
            <pc:docMk/>
            <pc:sldMk cId="1409355008" sldId="2507"/>
            <ac:spMk id="2" creationId="{D15A9007-31CB-4479-807A-847D1EF92E40}"/>
          </ac:spMkLst>
        </pc:spChg>
        <pc:spChg chg="mod">
          <ac:chgData name="Elaine G Mccluskey" userId="df1c1e58-44d7-473b-87b2-c09fd2ed5497" providerId="ADAL" clId="{A2FCB63D-7271-4B30-A42A-FC67ACDDC770}" dt="2021-08-03T23:43:11.974" v="1625" actId="12"/>
          <ac:spMkLst>
            <pc:docMk/>
            <pc:sldMk cId="1409355008" sldId="2507"/>
            <ac:spMk id="31" creationId="{B2302A67-2FCD-4D61-A73A-E22F1F02C7C5}"/>
          </ac:spMkLst>
        </pc:spChg>
      </pc:sldChg>
      <pc:sldChg chg="modSp new mod">
        <pc:chgData name="Elaine G Mccluskey" userId="df1c1e58-44d7-473b-87b2-c09fd2ed5497" providerId="ADAL" clId="{A2FCB63D-7271-4B30-A42A-FC67ACDDC770}" dt="2021-08-03T23:50:37.740" v="2064" actId="403"/>
        <pc:sldMkLst>
          <pc:docMk/>
          <pc:sldMk cId="4101587950" sldId="2508"/>
        </pc:sldMkLst>
        <pc:spChg chg="mod">
          <ac:chgData name="Elaine G Mccluskey" userId="df1c1e58-44d7-473b-87b2-c09fd2ed5497" providerId="ADAL" clId="{A2FCB63D-7271-4B30-A42A-FC67ACDDC770}" dt="2021-08-03T23:50:37.740" v="2064" actId="403"/>
          <ac:spMkLst>
            <pc:docMk/>
            <pc:sldMk cId="4101587950" sldId="2508"/>
            <ac:spMk id="5" creationId="{E88B0C04-8EC9-4A6B-ADC4-BC360D5405B2}"/>
          </ac:spMkLst>
        </pc:spChg>
      </pc:sldChg>
      <pc:sldChg chg="modSp new mod">
        <pc:chgData name="Elaine G Mccluskey" userId="df1c1e58-44d7-473b-87b2-c09fd2ed5497" providerId="ADAL" clId="{A2FCB63D-7271-4B30-A42A-FC67ACDDC770}" dt="2021-08-04T10:52:21.723" v="4175" actId="20577"/>
        <pc:sldMkLst>
          <pc:docMk/>
          <pc:sldMk cId="1638979470" sldId="2509"/>
        </pc:sldMkLst>
        <pc:spChg chg="mod">
          <ac:chgData name="Elaine G Mccluskey" userId="df1c1e58-44d7-473b-87b2-c09fd2ed5497" providerId="ADAL" clId="{A2FCB63D-7271-4B30-A42A-FC67ACDDC770}" dt="2021-08-04T00:06:13.287" v="3953" actId="20577"/>
          <ac:spMkLst>
            <pc:docMk/>
            <pc:sldMk cId="1638979470" sldId="2509"/>
            <ac:spMk id="2" creationId="{548AE60D-FD49-4931-A6A6-68344A361F5C}"/>
          </ac:spMkLst>
        </pc:spChg>
        <pc:spChg chg="mod">
          <ac:chgData name="Elaine G Mccluskey" userId="df1c1e58-44d7-473b-87b2-c09fd2ed5497" providerId="ADAL" clId="{A2FCB63D-7271-4B30-A42A-FC67ACDDC770}" dt="2021-08-04T10:52:21.723" v="4175" actId="20577"/>
          <ac:spMkLst>
            <pc:docMk/>
            <pc:sldMk cId="1638979470" sldId="2509"/>
            <ac:spMk id="5" creationId="{992FEC73-05E8-412C-836D-DEDD1622422E}"/>
          </ac:spMkLst>
        </pc:spChg>
      </pc:sldChg>
      <pc:sldChg chg="del">
        <pc:chgData name="Elaine G Mccluskey" userId="df1c1e58-44d7-473b-87b2-c09fd2ed5497" providerId="ADAL" clId="{A2FCB63D-7271-4B30-A42A-FC67ACDDC770}" dt="2021-08-03T17:20:41.358" v="170" actId="47"/>
        <pc:sldMkLst>
          <pc:docMk/>
          <pc:sldMk cId="2480240109" sldId="2633"/>
        </pc:sldMkLst>
      </pc:sldChg>
      <pc:sldChg chg="del">
        <pc:chgData name="Elaine G Mccluskey" userId="df1c1e58-44d7-473b-87b2-c09fd2ed5497" providerId="ADAL" clId="{A2FCB63D-7271-4B30-A42A-FC67ACDDC770}" dt="2021-08-03T17:20:42.704" v="171" actId="47"/>
        <pc:sldMkLst>
          <pc:docMk/>
          <pc:sldMk cId="1809750930" sldId="2634"/>
        </pc:sldMkLst>
      </pc:sldChg>
      <pc:sldChg chg="del">
        <pc:chgData name="Elaine G Mccluskey" userId="df1c1e58-44d7-473b-87b2-c09fd2ed5497" providerId="ADAL" clId="{A2FCB63D-7271-4B30-A42A-FC67ACDDC770}" dt="2021-08-03T17:20:44.683" v="173" actId="47"/>
        <pc:sldMkLst>
          <pc:docMk/>
          <pc:sldMk cId="662770149" sldId="2635"/>
        </pc:sldMkLst>
      </pc:sldChg>
      <pc:sldChg chg="del">
        <pc:chgData name="Elaine G Mccluskey" userId="df1c1e58-44d7-473b-87b2-c09fd2ed5497" providerId="ADAL" clId="{A2FCB63D-7271-4B30-A42A-FC67ACDDC770}" dt="2021-08-03T17:20:36.076" v="165" actId="47"/>
        <pc:sldMkLst>
          <pc:docMk/>
          <pc:sldMk cId="56572783" sldId="2636"/>
        </pc:sldMkLst>
      </pc:sldChg>
      <pc:sldChg chg="del">
        <pc:chgData name="Elaine G Mccluskey" userId="df1c1e58-44d7-473b-87b2-c09fd2ed5497" providerId="ADAL" clId="{A2FCB63D-7271-4B30-A42A-FC67ACDDC770}" dt="2021-08-03T17:20:43.689" v="172" actId="47"/>
        <pc:sldMkLst>
          <pc:docMk/>
          <pc:sldMk cId="2853711362" sldId="2637"/>
        </pc:sldMkLst>
      </pc:sldChg>
      <pc:sldChg chg="del">
        <pc:chgData name="Elaine G Mccluskey" userId="df1c1e58-44d7-473b-87b2-c09fd2ed5497" providerId="ADAL" clId="{A2FCB63D-7271-4B30-A42A-FC67ACDDC770}" dt="2021-08-03T17:20:45.462" v="174" actId="47"/>
        <pc:sldMkLst>
          <pc:docMk/>
          <pc:sldMk cId="2028005236" sldId="2638"/>
        </pc:sldMkLst>
      </pc:sldChg>
      <pc:sldChg chg="del">
        <pc:chgData name="Elaine G Mccluskey" userId="df1c1e58-44d7-473b-87b2-c09fd2ed5497" providerId="ADAL" clId="{A2FCB63D-7271-4B30-A42A-FC67ACDDC770}" dt="2021-08-03T17:20:48.273" v="176" actId="47"/>
        <pc:sldMkLst>
          <pc:docMk/>
          <pc:sldMk cId="1572220161" sldId="2639"/>
        </pc:sldMkLst>
      </pc:sldChg>
      <pc:sldChg chg="del">
        <pc:chgData name="Elaine G Mccluskey" userId="df1c1e58-44d7-473b-87b2-c09fd2ed5497" providerId="ADAL" clId="{A2FCB63D-7271-4B30-A42A-FC67ACDDC770}" dt="2021-08-03T17:20:39.057" v="169" actId="47"/>
        <pc:sldMkLst>
          <pc:docMk/>
          <pc:sldMk cId="1983459162" sldId="2640"/>
        </pc:sldMkLst>
      </pc:sldChg>
      <pc:sldChg chg="del">
        <pc:chgData name="Elaine G Mccluskey" userId="df1c1e58-44d7-473b-87b2-c09fd2ed5497" providerId="ADAL" clId="{A2FCB63D-7271-4B30-A42A-FC67ACDDC770}" dt="2021-08-03T17:20:46.330" v="175" actId="47"/>
        <pc:sldMkLst>
          <pc:docMk/>
          <pc:sldMk cId="4276862233" sldId="26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0807B-E3FF-4BC0-A1FC-A83230FEA03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992E-A9C0-46FC-B073-D37552A29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6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50/50 US and non-US</a:t>
            </a:r>
          </a:p>
          <a:p>
            <a:r>
              <a:rPr lang="en-US"/>
              <a:t>Almost 150 more than last year</a:t>
            </a:r>
          </a:p>
          <a:p>
            <a:r>
              <a:rPr lang="en-US"/>
              <a:t>Executing P5 plan and building for discovery</a:t>
            </a:r>
          </a:p>
          <a:p>
            <a:r>
              <a:rPr lang="en-US"/>
              <a:t>Nobel prize winning discovery potential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8025"/>
            <a:ext cx="6300787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2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 Cryo supports: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 Detector </a:t>
            </a:r>
            <a:r>
              <a:rPr lang="en-US" dirty="0">
                <a:sym typeface="Wingdings" pitchFamily="2" charset="2"/>
              </a:rPr>
              <a:t> 300 ton LAr.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SAND </a:t>
            </a:r>
            <a:r>
              <a:rPr lang="en-US" dirty="0">
                <a:sym typeface="Wingdings" pitchFamily="2" charset="2"/>
              </a:rPr>
              <a:t> Superconductive magnet.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79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A992E-A9C0-46FC-B073-D37552A29E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147680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47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133">
                <a:solidFill>
                  <a:srgbClr val="505050"/>
                </a:solidFill>
              </a:defRPr>
            </a:lvl1pPr>
            <a:lvl2pPr marL="683667" indent="-306910">
              <a:defRPr sz="2000">
                <a:solidFill>
                  <a:srgbClr val="505050"/>
                </a:solidFill>
              </a:defRPr>
            </a:lvl2pPr>
            <a:lvl3pPr marL="1071007" indent="-306910">
              <a:defRPr sz="1867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433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9828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370418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18318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31444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346658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08.04.21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McCluskey l NS Storage and Assembly Planning Workshop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0967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1" r:id="rId8"/>
    <p:sldLayoutId id="2147483672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0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LBNF/DUNE Project Scope &amp; Timeline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Elaine McCluskey, LBNF/DUNE-US Project Manager</a:t>
            </a:r>
          </a:p>
          <a:p>
            <a:r>
              <a:rPr lang="en-US" dirty="0"/>
              <a:t>NS Storage and Assembly Planning Workshop</a:t>
            </a:r>
          </a:p>
          <a:p>
            <a:r>
              <a:rPr lang="en-US" dirty="0"/>
              <a:t>4 August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C9B40-7070-4EDF-B1C7-794C264B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3" y="432610"/>
            <a:ext cx="10995390" cy="4859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266D5-5372-4F86-86DF-93E26133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9997"/>
            <a:ext cx="11057467" cy="569268"/>
          </a:xfrm>
        </p:spPr>
        <p:txBody>
          <a:bodyPr/>
          <a:lstStyle/>
          <a:p>
            <a:r>
              <a:rPr lang="en-US" dirty="0"/>
              <a:t>Decay Pipe and Absorber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9D9B7-23C0-4474-88EF-8A78FA63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C0D4A-D909-4997-9813-6945249B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070A32-20E4-4576-8289-0E5B1E10A1E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2660" y="5292269"/>
            <a:ext cx="11057467" cy="830511"/>
          </a:xfrm>
        </p:spPr>
        <p:txBody>
          <a:bodyPr/>
          <a:lstStyle/>
          <a:p>
            <a:r>
              <a:rPr lang="en-US" sz="2000" dirty="0"/>
              <a:t>Primary beam window, decay pipe cooling and windows, hadron absorber, hadron monitor, muon systems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03C92C-BF71-4E20-818B-282B6D7464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1CFC7-65A1-41DA-A090-80553C2C0354}"/>
              </a:ext>
            </a:extLst>
          </p:cNvPr>
          <p:cNvSpPr txBox="1"/>
          <p:nvPr/>
        </p:nvSpPr>
        <p:spPr>
          <a:xfrm>
            <a:off x="10506224" y="2643158"/>
            <a:ext cx="1441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Muon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Monitoring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Shielding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569DCD-5570-4E55-8F85-2ED7AA8A7E90}"/>
              </a:ext>
            </a:extLst>
          </p:cNvPr>
          <p:cNvCxnSpPr>
            <a:cxnSpLocks/>
          </p:cNvCxnSpPr>
          <p:nvPr/>
        </p:nvCxnSpPr>
        <p:spPr>
          <a:xfrm flipH="1">
            <a:off x="8995576" y="3108685"/>
            <a:ext cx="1763679" cy="104173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1E9DAE-7E2C-47C9-B799-3D52969DE0B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124157" y="4188497"/>
            <a:ext cx="1871666" cy="64303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BD824B-7D54-4002-A143-E8051E7DDF77}"/>
              </a:ext>
            </a:extLst>
          </p:cNvPr>
          <p:cNvSpPr txBox="1"/>
          <p:nvPr/>
        </p:nvSpPr>
        <p:spPr>
          <a:xfrm>
            <a:off x="9995823" y="4539141"/>
            <a:ext cx="123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Hadron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Absorber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CCEBE3-2F34-44EE-AE72-F3B7CF0C1E37}"/>
              </a:ext>
            </a:extLst>
          </p:cNvPr>
          <p:cNvSpPr txBox="1"/>
          <p:nvPr/>
        </p:nvSpPr>
        <p:spPr>
          <a:xfrm>
            <a:off x="10177699" y="1670265"/>
            <a:ext cx="123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Decay Pipe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907186-1B63-48FF-8FD2-70A692FA8050}"/>
              </a:ext>
            </a:extLst>
          </p:cNvPr>
          <p:cNvCxnSpPr>
            <a:cxnSpLocks/>
          </p:cNvCxnSpPr>
          <p:nvPr/>
        </p:nvCxnSpPr>
        <p:spPr>
          <a:xfrm flipH="1">
            <a:off x="7219507" y="1959131"/>
            <a:ext cx="3216223" cy="209137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62B02E-6D72-4003-8001-30A34636D913}"/>
              </a:ext>
            </a:extLst>
          </p:cNvPr>
          <p:cNvSpPr txBox="1"/>
          <p:nvPr/>
        </p:nvSpPr>
        <p:spPr>
          <a:xfrm>
            <a:off x="7764239" y="4686446"/>
            <a:ext cx="123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Hadron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4E1E6D-B96A-4E73-B7C4-78F96F598A56}"/>
              </a:ext>
            </a:extLst>
          </p:cNvPr>
          <p:cNvCxnSpPr>
            <a:cxnSpLocks/>
          </p:cNvCxnSpPr>
          <p:nvPr/>
        </p:nvCxnSpPr>
        <p:spPr>
          <a:xfrm flipH="1" flipV="1">
            <a:off x="7606450" y="4233330"/>
            <a:ext cx="399866" cy="70352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A9E79F-A845-44A9-81DE-4F078E4249BE}"/>
              </a:ext>
            </a:extLst>
          </p:cNvPr>
          <p:cNvCxnSpPr>
            <a:cxnSpLocks/>
          </p:cNvCxnSpPr>
          <p:nvPr/>
        </p:nvCxnSpPr>
        <p:spPr>
          <a:xfrm flipV="1">
            <a:off x="5943600" y="4267201"/>
            <a:ext cx="1185863" cy="119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6E223A-25A8-4B56-8E14-FDE9E95C9E7B}"/>
              </a:ext>
            </a:extLst>
          </p:cNvPr>
          <p:cNvSpPr txBox="1"/>
          <p:nvPr/>
        </p:nvSpPr>
        <p:spPr>
          <a:xfrm>
            <a:off x="5466613" y="4363280"/>
            <a:ext cx="117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49518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A943CE-B0D3-45BB-AFC7-14BB3CAC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17" y="34712"/>
            <a:ext cx="3143962" cy="3148067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McCluskey l NS Storage and Assembly Planning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08.04.21</a:t>
            </a:r>
          </a:p>
        </p:txBody>
      </p:sp>
      <p:pic>
        <p:nvPicPr>
          <p:cNvPr id="31" name="Picture 30" descr="A picture containing toy&#10;&#10;Description automatically generated">
            <a:extLst>
              <a:ext uri="{FF2B5EF4-FFF2-40B4-BE49-F238E27FC236}">
                <a16:creationId xmlns:a16="http://schemas.microsoft.com/office/drawing/2014/main" id="{B5E1EE29-42B0-8B4F-A637-1452E62AA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12" r="1720" b="1217"/>
          <a:stretch/>
        </p:blipFill>
        <p:spPr>
          <a:xfrm>
            <a:off x="3842696" y="2796249"/>
            <a:ext cx="6428971" cy="3496925"/>
          </a:xfrm>
          <a:prstGeom prst="rect">
            <a:avLst/>
          </a:prstGeom>
        </p:spPr>
      </p:pic>
      <p:pic>
        <p:nvPicPr>
          <p:cNvPr id="32" name="Picture 31" descr="A picture containing toy&#10;&#10;Description automatically generated">
            <a:extLst>
              <a:ext uri="{FF2B5EF4-FFF2-40B4-BE49-F238E27FC236}">
                <a16:creationId xmlns:a16="http://schemas.microsoft.com/office/drawing/2014/main" id="{3D8A5AF8-3B81-C74D-8285-F17FB8A611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443" t="576" r="7015" b="2858"/>
          <a:stretch/>
        </p:blipFill>
        <p:spPr>
          <a:xfrm>
            <a:off x="-68648" y="890026"/>
            <a:ext cx="3273633" cy="549285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42EB7FA-C269-AE4D-BD74-A52ABCAEAA80}"/>
              </a:ext>
            </a:extLst>
          </p:cNvPr>
          <p:cNvSpPr txBox="1"/>
          <p:nvPr/>
        </p:nvSpPr>
        <p:spPr>
          <a:xfrm>
            <a:off x="6020613" y="2848235"/>
            <a:ext cx="2586606" cy="307777"/>
          </a:xfrm>
          <a:prstGeom prst="rect">
            <a:avLst/>
          </a:prstGeom>
          <a:solidFill>
            <a:srgbClr val="00FA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Cryo surface facilities not shown.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F8274B-DA34-1D4E-80A1-851249DE45E3}"/>
              </a:ext>
            </a:extLst>
          </p:cNvPr>
          <p:cNvSpPr txBox="1"/>
          <p:nvPr/>
        </p:nvSpPr>
        <p:spPr>
          <a:xfrm>
            <a:off x="7565848" y="5167307"/>
            <a:ext cx="974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LAr Detector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733E0F-01DD-424A-8438-96E55045C1E6}"/>
              </a:ext>
            </a:extLst>
          </p:cNvPr>
          <p:cNvSpPr txBox="1"/>
          <p:nvPr/>
        </p:nvSpPr>
        <p:spPr>
          <a:xfrm>
            <a:off x="8967585" y="5251397"/>
            <a:ext cx="987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SAND Alcove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00E0F2-6CDD-3E4B-ADAB-25EFE667F0C0}"/>
              </a:ext>
            </a:extLst>
          </p:cNvPr>
          <p:cNvSpPr txBox="1"/>
          <p:nvPr/>
        </p:nvSpPr>
        <p:spPr>
          <a:xfrm>
            <a:off x="7524892" y="6112906"/>
            <a:ext cx="225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SAND being inserted in iron yoke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281A7A0-E877-D640-B633-75E600DDD8BC}"/>
              </a:ext>
            </a:extLst>
          </p:cNvPr>
          <p:cNvCxnSpPr>
            <a:cxnSpLocks/>
          </p:cNvCxnSpPr>
          <p:nvPr/>
        </p:nvCxnSpPr>
        <p:spPr>
          <a:xfrm flipH="1" flipV="1">
            <a:off x="6540406" y="5901613"/>
            <a:ext cx="437159" cy="211294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7B7333-BA99-A048-B23E-F93424747D34}"/>
              </a:ext>
            </a:extLst>
          </p:cNvPr>
          <p:cNvSpPr txBox="1"/>
          <p:nvPr/>
        </p:nvSpPr>
        <p:spPr>
          <a:xfrm>
            <a:off x="6627465" y="3497953"/>
            <a:ext cx="1100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LAr Cryogenics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C413E07-4299-6A43-A9C7-4D72F1F71670}"/>
              </a:ext>
            </a:extLst>
          </p:cNvPr>
          <p:cNvCxnSpPr>
            <a:cxnSpLocks/>
          </p:cNvCxnSpPr>
          <p:nvPr/>
        </p:nvCxnSpPr>
        <p:spPr>
          <a:xfrm>
            <a:off x="7177904" y="3774952"/>
            <a:ext cx="100720" cy="9927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746F2A4-634C-EF4C-AF2B-A6AEA8496CB7}"/>
              </a:ext>
            </a:extLst>
          </p:cNvPr>
          <p:cNvSpPr txBox="1"/>
          <p:nvPr/>
        </p:nvSpPr>
        <p:spPr>
          <a:xfrm>
            <a:off x="3926326" y="5107243"/>
            <a:ext cx="1147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LHe Cryogenics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95E965D-2553-964C-900B-D31362A18513}"/>
              </a:ext>
            </a:extLst>
          </p:cNvPr>
          <p:cNvCxnSpPr>
            <a:cxnSpLocks/>
          </p:cNvCxnSpPr>
          <p:nvPr/>
        </p:nvCxnSpPr>
        <p:spPr>
          <a:xfrm>
            <a:off x="4151334" y="5245743"/>
            <a:ext cx="791335" cy="333756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92CAA95-FA73-9F43-BBEC-D0A5F9BD4CCF}"/>
              </a:ext>
            </a:extLst>
          </p:cNvPr>
          <p:cNvSpPr txBox="1"/>
          <p:nvPr/>
        </p:nvSpPr>
        <p:spPr>
          <a:xfrm>
            <a:off x="9758922" y="6077413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of M. Leitner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 and Cryogenics in new ND Complex Facility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AC2EA6-2A71-4A37-AAEC-DFDB3ED73051}"/>
              </a:ext>
            </a:extLst>
          </p:cNvPr>
          <p:cNvSpPr/>
          <p:nvPr/>
        </p:nvSpPr>
        <p:spPr>
          <a:xfrm>
            <a:off x="9313751" y="1657890"/>
            <a:ext cx="641797" cy="47305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3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7ACFD-229E-463B-A80B-12AC263F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F9195-0769-4890-A784-D3C81B1F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BB49C7-76E7-4A47-9413-E79D316BB9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FB5C9-A602-453B-AD56-E39B7646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</a:t>
            </a:r>
          </a:p>
        </p:txBody>
      </p:sp>
      <p:pic>
        <p:nvPicPr>
          <p:cNvPr id="10" name="Picture 9" descr="A picture containing indoor, toy, table, window&#10;&#10;Description automatically generated">
            <a:extLst>
              <a:ext uri="{FF2B5EF4-FFF2-40B4-BE49-F238E27FC236}">
                <a16:creationId xmlns:a16="http://schemas.microsoft.com/office/drawing/2014/main" id="{D47393F2-3B90-40C2-BD2C-B237781EC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772" y="1001878"/>
            <a:ext cx="6985238" cy="5388612"/>
          </a:xfrm>
          <a:prstGeom prst="rect">
            <a:avLst/>
          </a:prstGeom>
          <a:effectLst>
            <a:glow rad="520700">
              <a:srgbClr val="FFFF99">
                <a:alpha val="7843"/>
              </a:srgbClr>
            </a:glow>
          </a:effectLst>
        </p:spPr>
      </p:pic>
      <p:sp>
        <p:nvSpPr>
          <p:cNvPr id="43" name="TEXT">
            <a:extLst>
              <a:ext uri="{FF2B5EF4-FFF2-40B4-BE49-F238E27FC236}">
                <a16:creationId xmlns:a16="http://schemas.microsoft.com/office/drawing/2014/main" id="{C5D38478-80C2-4A59-949F-9830B7950A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7999" y="1311088"/>
            <a:ext cx="4809067" cy="4961965"/>
          </a:xfrm>
        </p:spPr>
        <p:txBody>
          <a:bodyPr/>
          <a:lstStyle/>
          <a:p>
            <a:pPr>
              <a:tabLst>
                <a:tab pos="571500" algn="l"/>
              </a:tabLst>
            </a:pPr>
            <a:endParaRPr lang="en-US" sz="1400" i="1" dirty="0"/>
          </a:p>
          <a:p>
            <a:pPr lvl="1"/>
            <a:endParaRPr lang="en-US" sz="1400" dirty="0"/>
          </a:p>
          <a:p>
            <a:endParaRPr lang="en-US" sz="1600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070F00-0C0E-4EC7-AEA2-BFABEC1A816F}"/>
              </a:ext>
            </a:extLst>
          </p:cNvPr>
          <p:cNvCxnSpPr>
            <a:cxnSpLocks/>
          </p:cNvCxnSpPr>
          <p:nvPr/>
        </p:nvCxnSpPr>
        <p:spPr>
          <a:xfrm>
            <a:off x="4232605" y="3416968"/>
            <a:ext cx="513960" cy="1727405"/>
          </a:xfrm>
          <a:prstGeom prst="line">
            <a:avLst/>
          </a:prstGeom>
          <a:ln w="6350" cap="rnd">
            <a:solidFill>
              <a:schemeClr val="tx1"/>
            </a:solidFill>
            <a:headEnd type="none"/>
            <a:tailEnd type="oval" w="sm" len="sm"/>
          </a:ln>
          <a:effectLst>
            <a:glow rad="25400">
              <a:schemeClr val="bg1">
                <a:alpha val="8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6E3551D-AAB8-4F23-B018-648F0409C44F}"/>
              </a:ext>
            </a:extLst>
          </p:cNvPr>
          <p:cNvSpPr txBox="1"/>
          <p:nvPr/>
        </p:nvSpPr>
        <p:spPr>
          <a:xfrm>
            <a:off x="3993185" y="3156315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TMS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5E32D-7D69-4C63-B38F-C5BE9D4897B5}"/>
              </a:ext>
            </a:extLst>
          </p:cNvPr>
          <p:cNvSpPr txBox="1"/>
          <p:nvPr/>
        </p:nvSpPr>
        <p:spPr>
          <a:xfrm>
            <a:off x="6369982" y="6048026"/>
            <a:ext cx="1175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ND-LAr Detector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DC3E4CD-384E-456C-926F-B723CE12BFA3}"/>
              </a:ext>
            </a:extLst>
          </p:cNvPr>
          <p:cNvCxnSpPr>
            <a:cxnSpLocks/>
          </p:cNvCxnSpPr>
          <p:nvPr/>
        </p:nvCxnSpPr>
        <p:spPr>
          <a:xfrm flipH="1" flipV="1">
            <a:off x="6016952" y="5395658"/>
            <a:ext cx="425791" cy="670095"/>
          </a:xfrm>
          <a:prstGeom prst="line">
            <a:avLst/>
          </a:prstGeom>
          <a:ln w="6350" cap="rnd">
            <a:solidFill>
              <a:schemeClr val="tx1"/>
            </a:solidFill>
            <a:headEnd type="none"/>
            <a:tailEnd type="oval" w="sm" len="sm"/>
          </a:ln>
          <a:effectLst>
            <a:glow rad="25400">
              <a:schemeClr val="bg1">
                <a:alpha val="8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0BC4B4-2E19-48B8-810A-9363B3A65153}"/>
              </a:ext>
            </a:extLst>
          </p:cNvPr>
          <p:cNvSpPr txBox="1"/>
          <p:nvPr/>
        </p:nvSpPr>
        <p:spPr>
          <a:xfrm>
            <a:off x="2368762" y="3460435"/>
            <a:ext cx="1422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SAND Beam Monitor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C6CBC1-A139-4AA5-B9E3-A4F7F94148FA}"/>
              </a:ext>
            </a:extLst>
          </p:cNvPr>
          <p:cNvCxnSpPr>
            <a:cxnSpLocks/>
          </p:cNvCxnSpPr>
          <p:nvPr/>
        </p:nvCxnSpPr>
        <p:spPr>
          <a:xfrm>
            <a:off x="3065542" y="3711742"/>
            <a:ext cx="654940" cy="1320948"/>
          </a:xfrm>
          <a:prstGeom prst="line">
            <a:avLst/>
          </a:prstGeom>
          <a:ln w="6350" cap="rnd">
            <a:solidFill>
              <a:schemeClr val="tx1"/>
            </a:solidFill>
            <a:headEnd type="none"/>
            <a:tailEnd type="oval" w="sm" len="sm"/>
          </a:ln>
          <a:effectLst>
            <a:glow rad="25400">
              <a:schemeClr val="bg1">
                <a:alpha val="8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8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ED53A8C-05E4-4270-BF4B-5754290C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</p:spPr>
        <p:txBody>
          <a:bodyPr/>
          <a:lstStyle/>
          <a:p>
            <a:r>
              <a:rPr lang="en-US" dirty="0"/>
              <a:t>Far Site Conventional Facilities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1D4DD-B854-4D2C-8F77-B8093784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r>
              <a:rPr lang="en-US"/>
              <a:t>McCluskey l NS Storage and Assembly Planning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F97-4E60-426B-A41F-7CAEC9AE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fld id="{0C39C72E-2A13-EB4D-AD45-6D4E6ACAED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3322C0-4C4C-42DD-B9A9-F72D7BE67B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1005677"/>
            <a:ext cx="2929340" cy="1993944"/>
          </a:xfrm>
        </p:spPr>
        <p:txBody>
          <a:bodyPr/>
          <a:lstStyle/>
          <a:p>
            <a:r>
              <a:rPr lang="en-US" dirty="0"/>
              <a:t>Rock removal system, new caverns and drifts underground with conventional utilities to support cryogenic systems and Far Detectors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78BAB-226F-4695-BDBE-12FBCB5B2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513" y="6488113"/>
            <a:ext cx="1096962" cy="187325"/>
          </a:xfr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08.04.21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E84B01-7130-4E00-9DCA-914CD8BBA40A}"/>
              </a:ext>
            </a:extLst>
          </p:cNvPr>
          <p:cNvGrpSpPr/>
          <p:nvPr/>
        </p:nvGrpSpPr>
        <p:grpSpPr>
          <a:xfrm>
            <a:off x="1106189" y="792029"/>
            <a:ext cx="11323874" cy="5597836"/>
            <a:chOff x="389207" y="841289"/>
            <a:chExt cx="6884987" cy="311192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57EFE09-10EB-48E3-9098-3140844ADB8D}"/>
                </a:ext>
              </a:extLst>
            </p:cNvPr>
            <p:cNvGrpSpPr/>
            <p:nvPr/>
          </p:nvGrpSpPr>
          <p:grpSpPr>
            <a:xfrm>
              <a:off x="389207" y="841289"/>
              <a:ext cx="6230088" cy="3111923"/>
              <a:chOff x="37878" y="1405303"/>
              <a:chExt cx="10233947" cy="511184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48BC6BF-9374-4407-BDBC-ED050C079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" y="1405303"/>
                <a:ext cx="9668698" cy="511184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D63C03-3EA0-499E-8F70-C1B6A12C556F}"/>
                  </a:ext>
                </a:extLst>
              </p:cNvPr>
              <p:cNvSpPr txBox="1"/>
              <p:nvPr/>
            </p:nvSpPr>
            <p:spPr>
              <a:xfrm rot="19860000">
                <a:off x="3908724" y="3751113"/>
                <a:ext cx="2670694" cy="455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sz="1200" b="1" dirty="0">
                    <a:solidFill>
                      <a:schemeClr val="bg1"/>
                    </a:solidFill>
                  </a:rPr>
                  <a:t>North Detector Cavern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D43309-B88D-4F54-B625-CBE19B125AC8}"/>
                  </a:ext>
                </a:extLst>
              </p:cNvPr>
              <p:cNvSpPr txBox="1"/>
              <p:nvPr/>
            </p:nvSpPr>
            <p:spPr>
              <a:xfrm rot="19860000">
                <a:off x="5816855" y="4857818"/>
                <a:ext cx="2670694" cy="455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sz="1200" b="1" dirty="0">
                    <a:solidFill>
                      <a:schemeClr val="bg1"/>
                    </a:solidFill>
                  </a:rPr>
                  <a:t>South Detector Cavern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C6C21F-98B1-42CD-9DB3-C00E8237CE0F}"/>
                  </a:ext>
                </a:extLst>
              </p:cNvPr>
              <p:cNvSpPr txBox="1"/>
              <p:nvPr/>
            </p:nvSpPr>
            <p:spPr>
              <a:xfrm rot="19860000">
                <a:off x="4572208" y="4349030"/>
                <a:ext cx="1519250" cy="455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sz="1200" b="1" dirty="0">
                    <a:solidFill>
                      <a:schemeClr val="bg1"/>
                    </a:solidFill>
                  </a:rPr>
                  <a:t>CUC Cavern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BEDDA9-0974-4299-A94C-1DC2BBC13B55}"/>
                  </a:ext>
                </a:extLst>
              </p:cNvPr>
              <p:cNvSpPr txBox="1"/>
              <p:nvPr/>
            </p:nvSpPr>
            <p:spPr>
              <a:xfrm>
                <a:off x="8142332" y="1468867"/>
                <a:ext cx="1384850" cy="758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sz="1200" dirty="0"/>
                  <a:t>Raise Bore</a:t>
                </a:r>
              </a:p>
              <a:p>
                <a:r>
                  <a:rPr lang="en-PH" sz="1200" dirty="0"/>
                  <a:t>Vent shaft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AD68F6C7-7FAE-469B-AF99-9573631CBBE9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>
              <a:xfrm>
                <a:off x="9527182" y="1848048"/>
                <a:ext cx="290541" cy="2404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596B9CF-BB42-4FBF-A408-AAB1FC0DA472}"/>
                  </a:ext>
                </a:extLst>
              </p:cNvPr>
              <p:cNvSpPr txBox="1"/>
              <p:nvPr/>
            </p:nvSpPr>
            <p:spPr>
              <a:xfrm>
                <a:off x="37878" y="4626813"/>
                <a:ext cx="1355254" cy="455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sz="1200" dirty="0"/>
                  <a:t>Ross Shaft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6CB53D9-180A-4B60-97F4-101676819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127" y="5054008"/>
                <a:ext cx="147263" cy="3126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9409BC-D88E-4C65-8FB2-117223876ADF}"/>
                </a:ext>
              </a:extLst>
            </p:cNvPr>
            <p:cNvSpPr txBox="1"/>
            <p:nvPr/>
          </p:nvSpPr>
          <p:spPr>
            <a:xfrm>
              <a:off x="2059006" y="1216815"/>
              <a:ext cx="1237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200" dirty="0"/>
                <a:t>Cryostat with SP APA detector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7AD24EE-82C6-4476-86D6-2D8917559662}"/>
                </a:ext>
              </a:extLst>
            </p:cNvPr>
            <p:cNvCxnSpPr>
              <a:cxnSpLocks/>
            </p:cNvCxnSpPr>
            <p:nvPr/>
          </p:nvCxnSpPr>
          <p:spPr>
            <a:xfrm>
              <a:off x="3087380" y="1488293"/>
              <a:ext cx="553557" cy="366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87560B9-526B-4E43-A9AD-C18981970832}"/>
                </a:ext>
              </a:extLst>
            </p:cNvPr>
            <p:cNvSpPr txBox="1"/>
            <p:nvPr/>
          </p:nvSpPr>
          <p:spPr>
            <a:xfrm>
              <a:off x="5814701" y="2078119"/>
              <a:ext cx="1459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200" dirty="0"/>
                <a:t>Nitrogen and Argon Cryogenics systems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4F6702C-3DBC-4A1D-8F49-FA13F4827D48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 flipV="1">
              <a:off x="4853337" y="2197814"/>
              <a:ext cx="961364" cy="1111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721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29C4-D563-4F82-94A1-1FC3FD1D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4" y="432610"/>
            <a:ext cx="11057467" cy="569268"/>
          </a:xfrm>
        </p:spPr>
        <p:txBody>
          <a:bodyPr/>
          <a:lstStyle/>
          <a:p>
            <a:r>
              <a:rPr lang="en-US" dirty="0"/>
              <a:t>Detectors &amp; Cryo Infrastructure at SURF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CF38F-F558-4760-9F07-BA9AD7FE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9FEAE-20B2-4B22-93A5-18E53BC9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9AD228-4D4A-4F11-A388-D96A365F58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5EFD5-5DC9-45B6-92C1-D4468B3F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58"/>
          <a:stretch/>
        </p:blipFill>
        <p:spPr>
          <a:xfrm>
            <a:off x="6808359" y="3318110"/>
            <a:ext cx="4774042" cy="3034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084988-AA64-41E5-B998-749358E8C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2" t="4139" b="39835"/>
          <a:stretch/>
        </p:blipFill>
        <p:spPr>
          <a:xfrm>
            <a:off x="66039" y="2454884"/>
            <a:ext cx="5317603" cy="3708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11CBA-29D6-4E14-BD3D-D69F45ECD4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471" y="28079"/>
            <a:ext cx="4303126" cy="3021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15AD6-E381-4057-AFBB-37FAFE67F3EA}"/>
              </a:ext>
            </a:extLst>
          </p:cNvPr>
          <p:cNvSpPr txBox="1"/>
          <p:nvPr/>
        </p:nvSpPr>
        <p:spPr>
          <a:xfrm>
            <a:off x="3482671" y="2695492"/>
            <a:ext cx="5724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322D0-5877-4683-8C3E-85AD0264E0BC}"/>
              </a:ext>
            </a:extLst>
          </p:cNvPr>
          <p:cNvSpPr txBox="1"/>
          <p:nvPr/>
        </p:nvSpPr>
        <p:spPr>
          <a:xfrm>
            <a:off x="4128052" y="5793731"/>
            <a:ext cx="5724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8AFF5-672B-475F-A0AD-E1E9370AE75D}"/>
              </a:ext>
            </a:extLst>
          </p:cNvPr>
          <p:cNvSpPr txBox="1"/>
          <p:nvPr/>
        </p:nvSpPr>
        <p:spPr>
          <a:xfrm rot="20662307">
            <a:off x="1535996" y="4305521"/>
            <a:ext cx="23544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Cryogenics equipment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F5BD94-6112-4D56-BDD1-D732CCF35F71}"/>
              </a:ext>
            </a:extLst>
          </p:cNvPr>
          <p:cNvCxnSpPr>
            <a:cxnSpLocks/>
          </p:cNvCxnSpPr>
          <p:nvPr/>
        </p:nvCxnSpPr>
        <p:spPr>
          <a:xfrm flipH="1" flipV="1">
            <a:off x="4834393" y="5057030"/>
            <a:ext cx="2075216" cy="63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8E2201-F54B-47B2-BB65-9B806A4E54EB}"/>
              </a:ext>
            </a:extLst>
          </p:cNvPr>
          <p:cNvSpPr txBox="1"/>
          <p:nvPr/>
        </p:nvSpPr>
        <p:spPr>
          <a:xfrm>
            <a:off x="9385043" y="5706602"/>
            <a:ext cx="230394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FD2 equipment that is inside cryostat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20C7DD-FDD4-45FF-9CC8-764E7BAA0077}"/>
              </a:ext>
            </a:extLst>
          </p:cNvPr>
          <p:cNvSpPr txBox="1"/>
          <p:nvPr/>
        </p:nvSpPr>
        <p:spPr>
          <a:xfrm>
            <a:off x="10352597" y="834707"/>
            <a:ext cx="157435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Temporary  cleanroom  &amp; assembly space planned underground at SURF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B52D6D-AB40-4A6C-A5BF-0331795D5989}"/>
              </a:ext>
            </a:extLst>
          </p:cNvPr>
          <p:cNvSpPr txBox="1"/>
          <p:nvPr/>
        </p:nvSpPr>
        <p:spPr>
          <a:xfrm>
            <a:off x="289703" y="855760"/>
            <a:ext cx="5554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Two large cryostats containing detector components in liquid argon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Cryogenic systems to cool, purify, and recirculate the argon</a:t>
            </a:r>
          </a:p>
        </p:txBody>
      </p:sp>
    </p:spTree>
    <p:extLst>
      <p:ext uri="{BB962C8B-B14F-4D97-AF65-F5344CB8AC3E}">
        <p14:creationId xmlns:p14="http://schemas.microsoft.com/office/powerpoint/2010/main" val="16319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B69BF5-6BD8-49FA-BE96-B1E5F381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LBNF/DUNE Project Timeline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3A77D-45F9-4029-9171-98D84B771C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1"/>
            <a:ext cx="8946558" cy="1982028"/>
          </a:xfrm>
        </p:spPr>
        <p:txBody>
          <a:bodyPr/>
          <a:lstStyle/>
          <a:p>
            <a:r>
              <a:rPr lang="en-US" sz="1800" dirty="0"/>
              <a:t>Project has been in planning since 2010, expected to start science ~ in late 2020s. Significant design underway or completed. </a:t>
            </a:r>
          </a:p>
          <a:p>
            <a:r>
              <a:rPr lang="en-US" sz="1800" dirty="0"/>
              <a:t>Global collaborators are partners who provide in-kind contributions.</a:t>
            </a:r>
          </a:p>
          <a:p>
            <a:r>
              <a:rPr lang="en-US" sz="1800" dirty="0"/>
              <a:t>Cutting-edge technology development underway to plan and prototype components that will make the neutrinos and detectors that will examine the neutrinos.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2D01EE-616F-4AC0-8599-52DADE018D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0D62BC-5A2A-40EF-9AE9-7D298459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448891-0433-44F5-9B48-13F35CA7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54A28-FFAB-4984-86FE-DDFFD3F7E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8569" y="396912"/>
            <a:ext cx="2941064" cy="2205798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640DB7BE-6CCD-44BC-9748-1F6429250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070" y="4810539"/>
            <a:ext cx="1229556" cy="1992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2EEA73-0357-4260-BA47-013FDAA4AC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84783" y="3377993"/>
            <a:ext cx="2340700" cy="937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A84C2E-07D1-4C01-920A-C8774AFB6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04" y="2564545"/>
            <a:ext cx="9996536" cy="3192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77CC4-1C81-4787-B1A9-AC6DD5BC89A1}"/>
              </a:ext>
            </a:extLst>
          </p:cNvPr>
          <p:cNvSpPr txBox="1"/>
          <p:nvPr/>
        </p:nvSpPr>
        <p:spPr>
          <a:xfrm>
            <a:off x="8134271" y="5094219"/>
            <a:ext cx="2228262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STORAGE AND ASSEMBLY SPACE AT FERMILAB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E1325-6CAC-4D13-8816-F90A48BF5DA3}"/>
              </a:ext>
            </a:extLst>
          </p:cNvPr>
          <p:cNvSpPr txBox="1"/>
          <p:nvPr/>
        </p:nvSpPr>
        <p:spPr>
          <a:xfrm>
            <a:off x="492352" y="5955527"/>
            <a:ext cx="660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Schedule subject to funding availability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966D38-10EC-410B-9FBC-40D867C056CB}"/>
              </a:ext>
            </a:extLst>
          </p:cNvPr>
          <p:cNvSpPr txBox="1"/>
          <p:nvPr/>
        </p:nvSpPr>
        <p:spPr>
          <a:xfrm>
            <a:off x="4056490" y="3653394"/>
            <a:ext cx="3363401" cy="2031325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7286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E60D-FD49-4931-A6A6-68344A36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Summary and what we hope for today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11D5B-612F-40A0-A737-C1847077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9437-0368-4BF2-90F5-74AF1812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2FEC73-05E8-412C-836D-DEDD1622422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49"/>
            <a:ext cx="11057467" cy="5250181"/>
          </a:xfrm>
        </p:spPr>
        <p:txBody>
          <a:bodyPr lIns="0" tIns="45720" rIns="0" bIns="45720" anchor="t">
            <a:normAutofit lnSpcReduction="10000"/>
          </a:bodyPr>
          <a:lstStyle/>
          <a:p>
            <a:pPr marL="255905" indent="-264795"/>
            <a:r>
              <a:rPr lang="en-US" dirty="0"/>
              <a:t>The project has a broad scope at </a:t>
            </a:r>
            <a:r>
              <a:rPr lang="en-US"/>
              <a:t>2 sites</a:t>
            </a:r>
            <a:endParaRPr lang="en-US" dirty="0">
              <a:highlight>
                <a:srgbClr val="FFFF00"/>
              </a:highlight>
            </a:endParaRPr>
          </a:p>
          <a:p>
            <a:pPr lvl="1" indent="255905"/>
            <a:r>
              <a:rPr lang="en-US" dirty="0"/>
              <a:t>Planning for logistics, storage and assembly at SURF well underway</a:t>
            </a:r>
            <a:endParaRPr lang="en-US" dirty="0">
              <a:cs typeface="Helvetica"/>
            </a:endParaRPr>
          </a:p>
          <a:p>
            <a:pPr lvl="1" indent="255905"/>
            <a:r>
              <a:rPr lang="en-US" dirty="0"/>
              <a:t>Starting now to think about storage and assembly needs at Fermilab </a:t>
            </a:r>
            <a:endParaRPr lang="en-US" dirty="0">
              <a:cs typeface="Helvetica"/>
            </a:endParaRPr>
          </a:p>
          <a:p>
            <a:pPr marL="255905" indent="-264795"/>
            <a:r>
              <a:rPr lang="en-US" dirty="0"/>
              <a:t>Some items that will be ultimately installed at SURF will need to be stored and/or tested at Fermilab. </a:t>
            </a:r>
          </a:p>
          <a:p>
            <a:pPr marL="255905" indent="-264795"/>
            <a:r>
              <a:rPr lang="en-US" dirty="0"/>
              <a:t>Variety of items to be stored, assembled, and moved at Fermilab just now being quantified – project team will provide high-level information today.</a:t>
            </a:r>
          </a:p>
          <a:p>
            <a:pPr marL="255905" indent="-264795"/>
            <a:r>
              <a:rPr lang="en-US" dirty="0"/>
              <a:t>This workshop helps both project team and Fermilab space providers understand</a:t>
            </a:r>
          </a:p>
          <a:p>
            <a:pPr lvl="1" indent="255905"/>
            <a:r>
              <a:rPr lang="en-US" dirty="0"/>
              <a:t>For the project: what might be available</a:t>
            </a:r>
            <a:endParaRPr lang="en-US" dirty="0">
              <a:cs typeface="Helvetica"/>
            </a:endParaRPr>
          </a:p>
          <a:p>
            <a:pPr lvl="1" indent="255905"/>
            <a:r>
              <a:rPr lang="en-US" dirty="0"/>
              <a:t>For the space providers: initial look at what might be required</a:t>
            </a:r>
            <a:endParaRPr lang="en-US" dirty="0">
              <a:cs typeface="Helvetica"/>
            </a:endParaRPr>
          </a:p>
          <a:p>
            <a:pPr marL="255905" indent="-264795"/>
            <a:r>
              <a:rPr lang="en-US" dirty="0"/>
              <a:t>PIP-II has already started this process and is at a much more detailed level of planning; coordinating with that team as possible will be important.</a:t>
            </a:r>
          </a:p>
          <a:p>
            <a:pPr marL="255905" indent="-264795"/>
            <a:r>
              <a:rPr lang="en-US" dirty="0"/>
              <a:t>Thanks to all who are participating! 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B9A2C9-0FF7-412D-B9AB-B54D9C89E5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163897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3FA110-2A17-4A62-B01B-92656A529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33" y="1248764"/>
            <a:ext cx="9140667" cy="3039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4" y="4011083"/>
            <a:ext cx="11798272" cy="2323855"/>
          </a:xfrm>
        </p:spPr>
        <p:txBody>
          <a:bodyPr/>
          <a:lstStyle/>
          <a:p>
            <a:endParaRPr lang="en-US" sz="2000"/>
          </a:p>
          <a:p>
            <a:pPr marL="537620" lvl="1" indent="-160863">
              <a:buFont typeface="Arial"/>
              <a:buChar char="•"/>
            </a:pPr>
            <a:r>
              <a:rPr lang="en-US" sz="2133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matter.</a:t>
            </a:r>
            <a:r>
              <a:rPr lang="en-US" sz="2133" b="1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133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violation. Are neutrinos the reason the universe is made of matter?</a:t>
            </a:r>
          </a:p>
          <a:p>
            <a:pPr marL="537620" lvl="1" indent="-160863">
              <a:buFont typeface="Arial"/>
              <a:buChar char="•"/>
            </a:pPr>
            <a:r>
              <a:rPr lang="en-US" sz="2133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formation.</a:t>
            </a:r>
            <a:r>
              <a:rPr lang="en-US" sz="2133" b="1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133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Ability to observe neutrinos from supernovae events and perhaps watch formation of black holes in real time.</a:t>
            </a:r>
            <a:endParaRPr lang="en-US" sz="2133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37620" lvl="1" indent="-160863">
              <a:buFont typeface="Arial"/>
              <a:buChar char="•"/>
            </a:pPr>
            <a:r>
              <a:rPr lang="en-US" sz="2133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forces. </a:t>
            </a:r>
            <a:r>
              <a:rPr lang="en-US" sz="2133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decay.</a:t>
            </a:r>
            <a:endParaRPr lang="en-US" sz="2133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A8E6714-4337-B941-8935-F58E60B2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9746"/>
            <a:ext cx="11582400" cy="427877"/>
          </a:xfrm>
        </p:spPr>
        <p:txBody>
          <a:bodyPr/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Implementing the vision for the Deep Underground Neutrino Experiment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B6623-BDC7-8F47-A42F-E061E1EE64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EA188-4016-423F-8174-88E34788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EE109-4B3E-4A27-89BC-F9C87C6E2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 descr="dune-horiz-logo-sm.png">
            <a:extLst>
              <a:ext uri="{FF2B5EF4-FFF2-40B4-BE49-F238E27FC236}">
                <a16:creationId xmlns:a16="http://schemas.microsoft.com/office/drawing/2014/main" id="{C3F4805A-59AF-364F-A2E6-B15326125D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241" y="1323869"/>
            <a:ext cx="2995860" cy="491321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3928EB6-A211-5D43-AFD6-8560C03BD16B}"/>
              </a:ext>
            </a:extLst>
          </p:cNvPr>
          <p:cNvSpPr txBox="1">
            <a:spLocks/>
          </p:cNvSpPr>
          <p:nvPr/>
        </p:nvSpPr>
        <p:spPr>
          <a:xfrm>
            <a:off x="572559" y="793581"/>
            <a:ext cx="11221772" cy="49132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ＭＳ Ｐゴシック"/>
                <a:cs typeface="Helvetica"/>
              </a:rPr>
              <a:t>Science collaboration (DUNE) has 1,347 </a:t>
            </a:r>
            <a:r>
              <a:rPr lang="en-US" dirty="0">
                <a:ea typeface="ＭＳ Ｐゴシック"/>
              </a:rPr>
              <a:t>collaborators from 204 institutions in 33 countries (plus CERN)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0E752-2B9D-4268-BF77-44FD34E1DEB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1800" dirty="0"/>
              <a:t>This project enables the United States to host the global high energy physics community to advance world class discovery science into the fundamental nature of matter</a:t>
            </a:r>
          </a:p>
        </p:txBody>
      </p:sp>
    </p:spTree>
    <p:extLst>
      <p:ext uri="{BB962C8B-B14F-4D97-AF65-F5344CB8AC3E}">
        <p14:creationId xmlns:p14="http://schemas.microsoft.com/office/powerpoint/2010/main" val="326571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EA77-BF78-5C49-ACFA-91A11B3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DUNE – a global collaboration probing mysteries of the universe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5E726-AEF7-5645-B3DC-9AB1E3CF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CF305-4BE2-0145-8839-E41AF213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DD6D5E-768F-B947-8B8C-598F744EC21B}"/>
              </a:ext>
            </a:extLst>
          </p:cNvPr>
          <p:cNvSpPr txBox="1"/>
          <p:nvPr/>
        </p:nvSpPr>
        <p:spPr>
          <a:xfrm>
            <a:off x="236126" y="1072863"/>
            <a:ext cx="5557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1234 collaborators from</a:t>
            </a:r>
          </a:p>
          <a:p>
            <a:r>
              <a:rPr lang="en-US" sz="2400">
                <a:solidFill>
                  <a:schemeClr val="tx2"/>
                </a:solidFill>
              </a:rPr>
              <a:t>201 institutions in 32 countries (plus CERN)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9BF07E-F305-EB4E-84D7-CA06FDD06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" y="2480088"/>
            <a:ext cx="5582056" cy="32534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C8C6F-8C84-0148-9E4F-14E914A53AB0}"/>
              </a:ext>
            </a:extLst>
          </p:cNvPr>
          <p:cNvSpPr txBox="1"/>
          <p:nvPr/>
        </p:nvSpPr>
        <p:spPr>
          <a:xfrm>
            <a:off x="8617527" y="563446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51F-AFFE-4E12-859A-1F40BB89AC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4BFE1-0F7E-4AA5-A6CD-4340DBA2DA6F}"/>
              </a:ext>
            </a:extLst>
          </p:cNvPr>
          <p:cNvSpPr txBox="1"/>
          <p:nvPr/>
        </p:nvSpPr>
        <p:spPr>
          <a:xfrm>
            <a:off x="7345227" y="1100500"/>
            <a:ext cx="469309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</a:t>
            </a:r>
            <a:br>
              <a:rPr lang="en-US" sz="200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Discover what happened after the big bang: Are neutrinos the reason the universe is made of matter?</a:t>
            </a:r>
          </a:p>
          <a:p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Black hole formation</a:t>
            </a:r>
            <a:br>
              <a:rPr lang="en-US" sz="200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neutrinos to look into the cosmos and watch the formation of neutron stars and black holes in real time</a:t>
            </a:r>
          </a:p>
          <a:p>
            <a:endParaRPr lang="en-US" sz="140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</a:t>
            </a:r>
            <a:br>
              <a:rPr lang="en-US" sz="20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Move closer to realizing Einstein’s dream of a unified theory of matter and energy</a:t>
            </a:r>
          </a:p>
        </p:txBody>
      </p:sp>
      <p:pic>
        <p:nvPicPr>
          <p:cNvPr id="15" name="Picture 14" descr="DUNEicon-BigBang.jpg">
            <a:extLst>
              <a:ext uri="{FF2B5EF4-FFF2-40B4-BE49-F238E27FC236}">
                <a16:creationId xmlns:a16="http://schemas.microsoft.com/office/drawing/2014/main" id="{49D834E0-00B8-4620-BB7B-FDB13AF00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415" y="783650"/>
            <a:ext cx="1402812" cy="1351320"/>
          </a:xfrm>
          <a:prstGeom prst="rect">
            <a:avLst/>
          </a:prstGeom>
        </p:spPr>
      </p:pic>
      <p:pic>
        <p:nvPicPr>
          <p:cNvPr id="16" name="Picture 15" descr="DUNEicon-Blackhole.jpg">
            <a:extLst>
              <a:ext uri="{FF2B5EF4-FFF2-40B4-BE49-F238E27FC236}">
                <a16:creationId xmlns:a16="http://schemas.microsoft.com/office/drawing/2014/main" id="{063866F7-5012-4750-B958-7DFABDC3F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969" y="2460050"/>
            <a:ext cx="1358945" cy="1309063"/>
          </a:xfrm>
          <a:prstGeom prst="rect">
            <a:avLst/>
          </a:prstGeom>
        </p:spPr>
      </p:pic>
      <p:pic>
        <p:nvPicPr>
          <p:cNvPr id="17" name="Picture 16" descr="DUNEicons-FourForces.jpg">
            <a:extLst>
              <a:ext uri="{FF2B5EF4-FFF2-40B4-BE49-F238E27FC236}">
                <a16:creationId xmlns:a16="http://schemas.microsoft.com/office/drawing/2014/main" id="{931F6754-FA88-43E4-84B6-6ADC235D5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69" y="4136450"/>
            <a:ext cx="1377205" cy="13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6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BEE2-B2C7-44E5-A46A-71135BD2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0" y="284116"/>
            <a:ext cx="11057467" cy="569268"/>
          </a:xfrm>
        </p:spPr>
        <p:txBody>
          <a:bodyPr/>
          <a:lstStyle/>
          <a:p>
            <a:r>
              <a:rPr lang="en-US"/>
              <a:t>Project Locations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30459-4043-4D4A-A82A-EB262978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08.04.21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A1025-E40A-4E05-B5F1-E5A2E11F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5684C-B7F3-4C48-BE65-E93D89F3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C581-C26D-4362-89B8-7A5762D170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10779" y="3134521"/>
            <a:ext cx="11057467" cy="1530687"/>
          </a:xfrm>
        </p:spPr>
        <p:txBody>
          <a:bodyPr/>
          <a:lstStyle/>
          <a:p>
            <a:pPr marL="117475" lvl="1" indent="0">
              <a:buNone/>
            </a:pPr>
            <a:r>
              <a:rPr lang="en-US" sz="1600" b="1" dirty="0"/>
              <a:t>Near Site </a:t>
            </a:r>
            <a:r>
              <a:rPr lang="en-US" sz="1600" dirty="0"/>
              <a:t>– Fermilab, Batavia, Illinois – U.S. Department of Energy national laboratory</a:t>
            </a:r>
          </a:p>
          <a:p>
            <a:pPr marL="117475" lvl="1" indent="0">
              <a:buNone/>
            </a:pPr>
            <a:r>
              <a:rPr lang="en-US" sz="1600" b="1" dirty="0"/>
              <a:t>Far Site </a:t>
            </a:r>
            <a:r>
              <a:rPr lang="en-US" sz="1600" dirty="0"/>
              <a:t>– Sanford Underground Research Facility (SURF), Lead, South Dakota</a:t>
            </a:r>
          </a:p>
          <a:p>
            <a:pPr marL="569913" lvl="2" indent="-158750"/>
            <a:r>
              <a:rPr lang="en-US" sz="1400" dirty="0"/>
              <a:t>SURF is managed by the South Dakota Science and Technology Authority (SDSTA) with operations supported by DOE </a:t>
            </a:r>
          </a:p>
          <a:p>
            <a:pPr marL="569913" lvl="2" indent="-158750"/>
            <a:r>
              <a:rPr lang="en-US" sz="1400" dirty="0"/>
              <a:t>Project’s access to SURF is secured through lease and temporary construction easements between DOE and SDSTA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5B9E9-A853-461F-BED9-82E798D80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9" y="4816334"/>
            <a:ext cx="12106681" cy="2006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590682-1A21-4AFA-805A-8167501BEDAF}"/>
              </a:ext>
            </a:extLst>
          </p:cNvPr>
          <p:cNvSpPr txBox="1"/>
          <p:nvPr/>
        </p:nvSpPr>
        <p:spPr>
          <a:xfrm>
            <a:off x="265928" y="6430575"/>
            <a:ext cx="15856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200"/>
              <a:t>Ross shaft headframe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3CDBE-23FF-4AC4-860B-ABBD866E7C51}"/>
              </a:ext>
            </a:extLst>
          </p:cNvPr>
          <p:cNvSpPr txBox="1"/>
          <p:nvPr/>
        </p:nvSpPr>
        <p:spPr>
          <a:xfrm>
            <a:off x="10435798" y="6401436"/>
            <a:ext cx="164592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200"/>
              <a:t>Yates shaft headframe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4D6B9-0852-4B45-9351-8D79B5423EFD}"/>
              </a:ext>
            </a:extLst>
          </p:cNvPr>
          <p:cNvGrpSpPr>
            <a:grpSpLocks noChangeAspect="1"/>
          </p:cNvGrpSpPr>
          <p:nvPr/>
        </p:nvGrpSpPr>
        <p:grpSpPr>
          <a:xfrm>
            <a:off x="2470693" y="1044906"/>
            <a:ext cx="7237092" cy="1948208"/>
            <a:chOff x="381534" y="639001"/>
            <a:chExt cx="8164511" cy="2197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C63E64-A587-440A-AE45-BCFBD873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534" y="639001"/>
              <a:ext cx="8164511" cy="21978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FDD116-8521-480C-811A-9C5DA09092EB}"/>
                </a:ext>
              </a:extLst>
            </p:cNvPr>
            <p:cNvSpPr/>
            <p:nvPr/>
          </p:nvSpPr>
          <p:spPr>
            <a:xfrm>
              <a:off x="2761861" y="2509935"/>
              <a:ext cx="3918857" cy="326932"/>
            </a:xfrm>
            <a:prstGeom prst="rect">
              <a:avLst/>
            </a:prstGeom>
            <a:solidFill>
              <a:srgbClr val="6264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A0458C7-3B02-4CD5-A6C1-84CB1D55F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298" y="-77739"/>
            <a:ext cx="2336282" cy="17178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80F797-6417-4A6C-A614-FCEB37717FA1}"/>
              </a:ext>
            </a:extLst>
          </p:cNvPr>
          <p:cNvSpPr txBox="1"/>
          <p:nvPr/>
        </p:nvSpPr>
        <p:spPr>
          <a:xfrm>
            <a:off x="10337006" y="2337761"/>
            <a:ext cx="1828871" cy="286232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Today’s workshop focuses mainly on this site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But also highlights needs for FS items temporarily at Fermilab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4A4EF08-63FF-45D4-B340-05F693BD124F}"/>
              </a:ext>
            </a:extLst>
          </p:cNvPr>
          <p:cNvSpPr/>
          <p:nvPr/>
        </p:nvSpPr>
        <p:spPr>
          <a:xfrm>
            <a:off x="8825408" y="3287666"/>
            <a:ext cx="1479665" cy="192921"/>
          </a:xfrm>
          <a:prstGeom prst="lef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3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B1A9-A9E5-4416-9233-DA4A81CB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4EF9C-3A3A-45D1-8004-39004FC8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58389-B36B-4290-B345-D965635D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B0C04-8EC9-4A6B-ADC4-BC360D5405B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Project scope across both sites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9E160F-A2AA-43BC-92FE-007C31497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08.04.21</a:t>
            </a:r>
          </a:p>
        </p:txBody>
      </p:sp>
    </p:spTree>
    <p:extLst>
      <p:ext uri="{BB962C8B-B14F-4D97-AF65-F5344CB8AC3E}">
        <p14:creationId xmlns:p14="http://schemas.microsoft.com/office/powerpoint/2010/main" val="4101587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9007-31CB-4479-807A-847D1EF9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Site Conventional Facilities</a:t>
            </a:r>
            <a:br>
              <a:rPr lang="en-US" dirty="0"/>
            </a:br>
            <a:r>
              <a:rPr lang="en-US" sz="1800" dirty="0"/>
              <a:t>House and Support the Beamline and Near Detector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9D49B9-9C06-4413-9CCE-1580F7D2EC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McCluskey l NS Storage and Assembly Planning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FE181-279E-4FDE-B77A-824348E8DF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AA3EDC-84CE-5D44-955B-22A59AD275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B2302A67-2FCD-4D61-A73A-E22F1F02C7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1238250"/>
            <a:ext cx="10985938" cy="48466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service buildings, underground enclosures, utilities, roads, hardstands, and other CF features needed for operation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1A9E2-9986-43B9-BD69-9C12C29944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08.04.21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7D8CC-0E6B-484D-A82B-7F9A3965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8" y="2083526"/>
            <a:ext cx="2449479" cy="2452677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48E585-990F-4C31-BF9B-AE485913919B}"/>
              </a:ext>
            </a:extLst>
          </p:cNvPr>
          <p:cNvGrpSpPr/>
          <p:nvPr/>
        </p:nvGrpSpPr>
        <p:grpSpPr>
          <a:xfrm>
            <a:off x="2757442" y="2083526"/>
            <a:ext cx="8839925" cy="4145659"/>
            <a:chOff x="1116875" y="2749731"/>
            <a:chExt cx="7406142" cy="34794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71A232-A477-44BF-A297-ACE58631F64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16875" y="2749731"/>
              <a:ext cx="7406142" cy="34794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A6190-62C4-4DB2-BA9F-8C14E53B037C}"/>
                </a:ext>
              </a:extLst>
            </p:cNvPr>
            <p:cNvSpPr/>
            <p:nvPr/>
          </p:nvSpPr>
          <p:spPr>
            <a:xfrm>
              <a:off x="2667335" y="3661569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(LBNF 30) ABSORBER SERVICE BUILDING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981353-9F78-40E2-92A4-A3BF00F8EE2A}"/>
                </a:ext>
              </a:extLst>
            </p:cNvPr>
            <p:cNvSpPr/>
            <p:nvPr/>
          </p:nvSpPr>
          <p:spPr>
            <a:xfrm>
              <a:off x="3952770" y="3405591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DECAY REGION (UNDERGROUND)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C52E1-E7B2-4794-85DF-56FC3F7AC7F3}"/>
                </a:ext>
              </a:extLst>
            </p:cNvPr>
            <p:cNvSpPr/>
            <p:nvPr/>
          </p:nvSpPr>
          <p:spPr>
            <a:xfrm>
              <a:off x="4144009" y="4812700"/>
              <a:ext cx="1144881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ABSORBER HALL (UNDERGROUND)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7EB0BB-DA31-44A3-98C8-84A663DB337F}"/>
                </a:ext>
              </a:extLst>
            </p:cNvPr>
            <p:cNvSpPr/>
            <p:nvPr/>
          </p:nvSpPr>
          <p:spPr>
            <a:xfrm>
              <a:off x="1116875" y="5740007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NEAR DETECTOR (UNDERGROUND)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F1EAFD-464A-45BD-9243-5ACF68A0B5CB}"/>
                </a:ext>
              </a:extLst>
            </p:cNvPr>
            <p:cNvSpPr/>
            <p:nvPr/>
          </p:nvSpPr>
          <p:spPr>
            <a:xfrm>
              <a:off x="1116875" y="4049205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(LBNF 40)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NEAR DETECTOR SERVICE BUILDING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F3226B-90CE-4B11-A1FA-BDCE76981AA4}"/>
                </a:ext>
              </a:extLst>
            </p:cNvPr>
            <p:cNvSpPr/>
            <p:nvPr/>
          </p:nvSpPr>
          <p:spPr>
            <a:xfrm>
              <a:off x="4479211" y="2976839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(LBNF 20)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TARGET COMPLEX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B0F787-B2CA-465E-838F-164585F87224}"/>
                </a:ext>
              </a:extLst>
            </p:cNvPr>
            <p:cNvSpPr/>
            <p:nvPr/>
          </p:nvSpPr>
          <p:spPr>
            <a:xfrm>
              <a:off x="5805096" y="2801721"/>
              <a:ext cx="1169378" cy="563975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PRIMARY BEAM ENCLOSURE (UNDERGROUND)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0BE81D-0A95-4882-8639-ED20AEBD6194}"/>
                </a:ext>
              </a:extLst>
            </p:cNvPr>
            <p:cNvSpPr/>
            <p:nvPr/>
          </p:nvSpPr>
          <p:spPr>
            <a:xfrm>
              <a:off x="6873746" y="2749731"/>
              <a:ext cx="1238460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(LBNF 5)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PRIMARY BEAM SERVICE BUILDING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B8D8D6-2613-458D-BBF2-B7D9E350210D}"/>
                </a:ext>
              </a:extLst>
            </p:cNvPr>
            <p:cNvSpPr/>
            <p:nvPr/>
          </p:nvSpPr>
          <p:spPr>
            <a:xfrm>
              <a:off x="7302042" y="3928131"/>
              <a:ext cx="1140181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EXTRACTION ENCLOSURE (UNDERGROUND)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01C5B3-368D-4A6A-810F-09D65F05B2F0}"/>
                </a:ext>
              </a:extLst>
            </p:cNvPr>
            <p:cNvSpPr/>
            <p:nvPr/>
          </p:nvSpPr>
          <p:spPr>
            <a:xfrm>
              <a:off x="7381304" y="4745724"/>
              <a:ext cx="1140181" cy="489178"/>
            </a:xfrm>
            <a:prstGeom prst="rect">
              <a:avLst/>
            </a:prstGeom>
            <a:solidFill>
              <a:srgbClr val="E7ED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MAIN INJECTOR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561A6C8-616D-443E-AF48-DD9BDA055FA0}"/>
              </a:ext>
            </a:extLst>
          </p:cNvPr>
          <p:cNvSpPr/>
          <p:nvPr/>
        </p:nvSpPr>
        <p:spPr>
          <a:xfrm>
            <a:off x="445864" y="3356460"/>
            <a:ext cx="530500" cy="3870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114AD7-0870-4414-8AC8-CC8901EEE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23" y="3984172"/>
            <a:ext cx="473233" cy="51655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1A718A4-A6AA-44AE-9D16-65B985E48731}"/>
              </a:ext>
            </a:extLst>
          </p:cNvPr>
          <p:cNvGrpSpPr/>
          <p:nvPr/>
        </p:nvGrpSpPr>
        <p:grpSpPr>
          <a:xfrm>
            <a:off x="10915081" y="5613795"/>
            <a:ext cx="541326" cy="544518"/>
            <a:chOff x="6131718" y="5538887"/>
            <a:chExt cx="541326" cy="544518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7118EF5-20F4-46B4-BDC8-6434682B4261}"/>
                </a:ext>
              </a:extLst>
            </p:cNvPr>
            <p:cNvSpPr/>
            <p:nvPr/>
          </p:nvSpPr>
          <p:spPr>
            <a:xfrm rot="12237048">
              <a:off x="6131718" y="5538887"/>
              <a:ext cx="541326" cy="544518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E12EAC-E28C-41D3-B3FD-18F2932C43B4}"/>
                </a:ext>
              </a:extLst>
            </p:cNvPr>
            <p:cNvSpPr txBox="1"/>
            <p:nvPr/>
          </p:nvSpPr>
          <p:spPr>
            <a:xfrm>
              <a:off x="6253352" y="562908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1D7A61-0F63-4AED-885D-2B648210524C}"/>
              </a:ext>
            </a:extLst>
          </p:cNvPr>
          <p:cNvCxnSpPr>
            <a:cxnSpLocks/>
          </p:cNvCxnSpPr>
          <p:nvPr/>
        </p:nvCxnSpPr>
        <p:spPr>
          <a:xfrm flipH="1">
            <a:off x="2757442" y="3743556"/>
            <a:ext cx="5123816" cy="1669272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47B04F9-E551-4B49-BF0E-FFDAFFC5484A}"/>
              </a:ext>
            </a:extLst>
          </p:cNvPr>
          <p:cNvSpPr txBox="1"/>
          <p:nvPr/>
        </p:nvSpPr>
        <p:spPr>
          <a:xfrm rot="20511341">
            <a:off x="4247703" y="4526582"/>
            <a:ext cx="956384" cy="230063"/>
          </a:xfrm>
          <a:prstGeom prst="rect">
            <a:avLst/>
          </a:prstGeom>
          <a:solidFill>
            <a:srgbClr val="E7EDD3"/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>
                <a:sym typeface="Wingdings" panose="05000000000000000000" pitchFamily="2" charset="2"/>
              </a:rPr>
              <a:t> </a:t>
            </a:r>
            <a:r>
              <a:rPr lang="en-US" sz="1100" b="1" dirty="0"/>
              <a:t>Beamline</a:t>
            </a:r>
          </a:p>
        </p:txBody>
      </p:sp>
    </p:spTree>
    <p:extLst>
      <p:ext uri="{BB962C8B-B14F-4D97-AF65-F5344CB8AC3E}">
        <p14:creationId xmlns:p14="http://schemas.microsoft.com/office/powerpoint/2010/main" val="140935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A8A5D8-3724-4631-B32E-507D09E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Technical Components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95583-CE11-474B-BE92-C24773F3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4104" y="6488431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08.04.21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794E2-9DBE-44E0-8114-6C77EA59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McCluskey l NS Storage and Assembly Planning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BE756-A13E-4921-9025-AAF590FE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Content Placeholder 10" descr="A picture containing insect&#10;&#10;Description automatically generated">
            <a:extLst>
              <a:ext uri="{FF2B5EF4-FFF2-40B4-BE49-F238E27FC236}">
                <a16:creationId xmlns:a16="http://schemas.microsoft.com/office/drawing/2014/main" id="{CCBA6715-DD84-4511-BCF6-05F4C71F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24" y="1184891"/>
            <a:ext cx="8293100" cy="4840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BB49C-D49E-4071-8BDA-EDCBB7750434}"/>
              </a:ext>
            </a:extLst>
          </p:cNvPr>
          <p:cNvGrpSpPr/>
          <p:nvPr/>
        </p:nvGrpSpPr>
        <p:grpSpPr>
          <a:xfrm>
            <a:off x="301306" y="1948324"/>
            <a:ext cx="1282702" cy="636100"/>
            <a:chOff x="457200" y="2015067"/>
            <a:chExt cx="1282702" cy="63610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979FB63E-C30B-4BEA-AECD-8F44FA7FDCDB}"/>
                </a:ext>
              </a:extLst>
            </p:cNvPr>
            <p:cNvSpPr txBox="1"/>
            <p:nvPr/>
          </p:nvSpPr>
          <p:spPr>
            <a:xfrm>
              <a:off x="457200" y="2127947"/>
              <a:ext cx="10637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400" dirty="0">
                  <a:solidFill>
                    <a:srgbClr val="C00000"/>
                  </a:solidFill>
                </a:rPr>
                <a:t>Nu Beam</a:t>
              </a:r>
            </a:p>
            <a:p>
              <a:r>
                <a:rPr lang="en-US" sz="1400" dirty="0">
                  <a:solidFill>
                    <a:srgbClr val="C00000"/>
                  </a:solidFill>
                </a:rPr>
                <a:t>to SURF, SD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7CD0F6F-DB2B-42FD-A28C-854D22C098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488" y="2015067"/>
              <a:ext cx="760414" cy="424608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D1C5E6-D198-4229-973D-6CE162E2EE18}"/>
              </a:ext>
            </a:extLst>
          </p:cNvPr>
          <p:cNvGrpSpPr/>
          <p:nvPr/>
        </p:nvGrpSpPr>
        <p:grpSpPr>
          <a:xfrm>
            <a:off x="7288014" y="5829534"/>
            <a:ext cx="1347524" cy="495584"/>
            <a:chOff x="7464690" y="5885886"/>
            <a:chExt cx="1347524" cy="49558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EA047D-827C-4D51-96B1-F6BEE1F1E3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0467" y="5885886"/>
              <a:ext cx="421747" cy="196009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CCFC28F1-C4D8-4BD5-87CE-80125F386BE5}"/>
                </a:ext>
              </a:extLst>
            </p:cNvPr>
            <p:cNvSpPr txBox="1"/>
            <p:nvPr/>
          </p:nvSpPr>
          <p:spPr>
            <a:xfrm>
              <a:off x="7464690" y="5919805"/>
              <a:ext cx="1136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Proton Beam</a:t>
              </a: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from MI-10</a:t>
              </a:r>
            </a:p>
          </p:txBody>
        </p:sp>
      </p:grpSp>
      <p:sp>
        <p:nvSpPr>
          <p:cNvPr id="15" name="TextBox 20">
            <a:extLst>
              <a:ext uri="{FF2B5EF4-FFF2-40B4-BE49-F238E27FC236}">
                <a16:creationId xmlns:a16="http://schemas.microsoft.com/office/drawing/2014/main" id="{11DD4B12-3F26-4A91-9D3C-1838B0E9A4E6}"/>
              </a:ext>
            </a:extLst>
          </p:cNvPr>
          <p:cNvSpPr txBox="1"/>
          <p:nvPr/>
        </p:nvSpPr>
        <p:spPr>
          <a:xfrm>
            <a:off x="1124052" y="2612298"/>
            <a:ext cx="106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</a:rPr>
              <a:t>Absorber Complex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987FF80A-2E31-46BD-8516-7F408EA46764}"/>
              </a:ext>
            </a:extLst>
          </p:cNvPr>
          <p:cNvSpPr txBox="1"/>
          <p:nvPr/>
        </p:nvSpPr>
        <p:spPr>
          <a:xfrm>
            <a:off x="3459678" y="3837522"/>
            <a:ext cx="104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002060"/>
                </a:solidFill>
              </a:rPr>
              <a:t>Target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Complex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5E810F-0047-4DA4-8020-F2CAB2FD6EC3}"/>
              </a:ext>
            </a:extLst>
          </p:cNvPr>
          <p:cNvGrpSpPr/>
          <p:nvPr/>
        </p:nvGrpSpPr>
        <p:grpSpPr>
          <a:xfrm>
            <a:off x="6907936" y="2987286"/>
            <a:ext cx="1312954" cy="1687388"/>
            <a:chOff x="7084612" y="3043638"/>
            <a:chExt cx="1312954" cy="168738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DA285F-F168-4FA4-88C8-CE7CF0B6E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4612" y="3832529"/>
              <a:ext cx="516836" cy="89849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BFE6D359-DE11-47E6-B343-AC8704411259}"/>
                </a:ext>
              </a:extLst>
            </p:cNvPr>
            <p:cNvSpPr txBox="1"/>
            <p:nvPr/>
          </p:nvSpPr>
          <p:spPr>
            <a:xfrm>
              <a:off x="7260916" y="3043638"/>
              <a:ext cx="1136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600" dirty="0">
                  <a:solidFill>
                    <a:srgbClr val="002060"/>
                  </a:solidFill>
                </a:rPr>
                <a:t>Primary Beam Complex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41277B-31DE-458B-9EDD-8071AFF2F514}"/>
              </a:ext>
            </a:extLst>
          </p:cNvPr>
          <p:cNvGrpSpPr/>
          <p:nvPr/>
        </p:nvGrpSpPr>
        <p:grpSpPr>
          <a:xfrm>
            <a:off x="2439585" y="3135909"/>
            <a:ext cx="799547" cy="824722"/>
            <a:chOff x="2545410" y="3237370"/>
            <a:chExt cx="799547" cy="82472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274070A-08CF-4E6D-BCA1-94974B1BE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7530" y="3237370"/>
              <a:ext cx="228599" cy="298685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603B800B-15BF-44C7-9CD0-E29AA2920AB3}"/>
                </a:ext>
              </a:extLst>
            </p:cNvPr>
            <p:cNvSpPr txBox="1"/>
            <p:nvPr/>
          </p:nvSpPr>
          <p:spPr>
            <a:xfrm>
              <a:off x="2545410" y="3477317"/>
              <a:ext cx="799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Decay Pipe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5692D-8F3E-4868-A1CA-EC6E7481055B}"/>
              </a:ext>
            </a:extLst>
          </p:cNvPr>
          <p:cNvGrpSpPr/>
          <p:nvPr/>
        </p:nvGrpSpPr>
        <p:grpSpPr>
          <a:xfrm>
            <a:off x="3299392" y="4331914"/>
            <a:ext cx="2005634" cy="751680"/>
            <a:chOff x="4479010" y="4221361"/>
            <a:chExt cx="1084841" cy="75168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F640F7C-898A-46AE-AAAD-F9803449A9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114" y="4221361"/>
              <a:ext cx="406737" cy="29498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1F79F7C3-2D18-4E86-AE2B-420E1A2E1D1C}"/>
                </a:ext>
              </a:extLst>
            </p:cNvPr>
            <p:cNvSpPr txBox="1"/>
            <p:nvPr/>
          </p:nvSpPr>
          <p:spPr>
            <a:xfrm>
              <a:off x="4479010" y="4388266"/>
              <a:ext cx="799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Primary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Beamline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998A4D-B075-4B6E-BDFB-4F50426173D5}"/>
              </a:ext>
            </a:extLst>
          </p:cNvPr>
          <p:cNvGrpSpPr/>
          <p:nvPr/>
        </p:nvGrpSpPr>
        <p:grpSpPr>
          <a:xfrm>
            <a:off x="3115718" y="4976389"/>
            <a:ext cx="2229402" cy="823621"/>
            <a:chOff x="1006727" y="3237371"/>
            <a:chExt cx="2229402" cy="82362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567D3A-418A-4C2A-B0BF-08ABB4842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0567" y="3237371"/>
              <a:ext cx="835562" cy="298684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5">
              <a:extLst>
                <a:ext uri="{FF2B5EF4-FFF2-40B4-BE49-F238E27FC236}">
                  <a16:creationId xmlns:a16="http://schemas.microsoft.com/office/drawing/2014/main" id="{21B9B1C9-E7A8-42BE-ACA8-54C4B3D441D7}"/>
                </a:ext>
              </a:extLst>
            </p:cNvPr>
            <p:cNvSpPr txBox="1"/>
            <p:nvPr/>
          </p:nvSpPr>
          <p:spPr>
            <a:xfrm>
              <a:off x="1006727" y="3414661"/>
              <a:ext cx="2115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Fermilab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Main Injector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Tunnel</a:t>
              </a:r>
            </a:p>
          </p:txBody>
        </p:sp>
      </p:grpSp>
      <p:sp>
        <p:nvSpPr>
          <p:cNvPr id="34" name="TextBox 32">
            <a:extLst>
              <a:ext uri="{FF2B5EF4-FFF2-40B4-BE49-F238E27FC236}">
                <a16:creationId xmlns:a16="http://schemas.microsoft.com/office/drawing/2014/main" id="{0A81D2D6-3072-43E3-B3F8-0424931EFC29}"/>
              </a:ext>
            </a:extLst>
          </p:cNvPr>
          <p:cNvSpPr txBox="1"/>
          <p:nvPr/>
        </p:nvSpPr>
        <p:spPr>
          <a:xfrm>
            <a:off x="5433679" y="5677141"/>
            <a:ext cx="147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002060"/>
                </a:solidFill>
              </a:rPr>
              <a:t>Proton Beam Extraction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A08B31-7832-4DE3-B0E2-2A6BB7F68747}"/>
              </a:ext>
            </a:extLst>
          </p:cNvPr>
          <p:cNvCxnSpPr>
            <a:cxnSpLocks/>
          </p:cNvCxnSpPr>
          <p:nvPr/>
        </p:nvCxnSpPr>
        <p:spPr>
          <a:xfrm flipV="1">
            <a:off x="6791565" y="5800010"/>
            <a:ext cx="1025281" cy="8184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BE1E67B-11EE-488B-B8DE-7F5AB5D7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224" y="288884"/>
            <a:ext cx="4135964" cy="4141364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52ACA-DA71-443B-B4AC-9CE5F348D075}"/>
              </a:ext>
            </a:extLst>
          </p:cNvPr>
          <p:cNvSpPr txBox="1"/>
          <p:nvPr/>
        </p:nvSpPr>
        <p:spPr>
          <a:xfrm>
            <a:off x="2852391" y="5153679"/>
            <a:ext cx="180077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Fermilab Main Injector Tunnel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02E44A-D07E-40B1-9BC2-6AC378926DFB}"/>
              </a:ext>
            </a:extLst>
          </p:cNvPr>
          <p:cNvSpPr/>
          <p:nvPr/>
        </p:nvSpPr>
        <p:spPr>
          <a:xfrm>
            <a:off x="8397194" y="2372932"/>
            <a:ext cx="890342" cy="76297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26D3-785D-498A-846A-A6B30E09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</p:spPr>
        <p:txBody>
          <a:bodyPr/>
          <a:lstStyle/>
          <a:p>
            <a:r>
              <a:rPr lang="en-US" dirty="0"/>
              <a:t>Primary Beam Complex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36104-CB5E-4B40-8424-BA03F4A2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r>
              <a:rPr lang="en-US"/>
              <a:t>McCluskey l NS Storage and Assembly Planning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AA58-5D8D-4E8C-ADE4-BC5EFC96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fld id="{0C39C72E-2A13-EB4D-AD45-6D4E6ACAED8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6A25B-A723-4522-8AEC-4BE66F7E2A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4699220"/>
            <a:ext cx="11056938" cy="1385667"/>
          </a:xfrm>
        </p:spPr>
        <p:txBody>
          <a:bodyPr/>
          <a:lstStyle/>
          <a:p>
            <a:r>
              <a:rPr lang="en-US" dirty="0"/>
              <a:t>Beam optics, magnets, magnet power supplies, water systems, vacuum, beam instrumentation, installation</a:t>
            </a:r>
          </a:p>
          <a:p>
            <a:pPr lvl="1"/>
            <a:r>
              <a:rPr lang="en-US" dirty="0"/>
              <a:t>Already have corrector magnets in hand as in-kind contribution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5DFED-1B24-406D-B7A4-9C6D797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513" y="6488113"/>
            <a:ext cx="1096962" cy="187325"/>
          </a:xfr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08.04.21</a:t>
            </a:r>
            <a:endParaRPr lang="en-US" dirty="0"/>
          </a:p>
        </p:txBody>
      </p:sp>
      <p:pic>
        <p:nvPicPr>
          <p:cNvPr id="7" name="Content Placeholder 6" descr="A picture containing music&#10;&#10;Description automatically generated">
            <a:extLst>
              <a:ext uri="{FF2B5EF4-FFF2-40B4-BE49-F238E27FC236}">
                <a16:creationId xmlns:a16="http://schemas.microsoft.com/office/drawing/2014/main" id="{202EB87B-9111-4B72-B6EA-2160011B94E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t="15247" b="17669"/>
          <a:stretch/>
        </p:blipFill>
        <p:spPr>
          <a:xfrm>
            <a:off x="1978025" y="817819"/>
            <a:ext cx="8293100" cy="32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0484B92-90F2-48C1-941F-76677C560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8" t="20420" r="1360" b="26023"/>
          <a:stretch/>
        </p:blipFill>
        <p:spPr>
          <a:xfrm>
            <a:off x="564242" y="432610"/>
            <a:ext cx="11519656" cy="4061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B3B5E-048E-47D8-8C7D-F3BC6B4B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Target Complex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0FF37-B0BE-43F2-82B0-C10CE16D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r>
              <a:rPr lang="en-US"/>
              <a:t>McCluskey l NS Storage and Assembly Planning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8AEF8-5FBF-4032-B73C-D4A6BEF4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fld id="{0C39C72E-2A13-EB4D-AD45-6D4E6ACAED8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C933A-3535-412E-9D4F-272EFE06BF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4960376"/>
            <a:ext cx="11056938" cy="1340152"/>
          </a:xfrm>
        </p:spPr>
        <p:txBody>
          <a:bodyPr/>
          <a:lstStyle/>
          <a:p>
            <a:r>
              <a:rPr lang="en-US" dirty="0"/>
              <a:t>Baffle, target, focusing horns, support modules, horn power supply, target shield pile, radioactive water systems, remote handling, storage of radioactive components</a:t>
            </a:r>
          </a:p>
          <a:p>
            <a:r>
              <a:rPr lang="en-US" dirty="0"/>
              <a:t>Preparing to prototype Horn A now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B05AD-70B6-416F-BD56-09A29DAD5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513" y="6488113"/>
            <a:ext cx="1096962" cy="187325"/>
          </a:xfr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08.04.21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1781B-87A8-411A-9CCA-7787D4DF03FE}"/>
              </a:ext>
            </a:extLst>
          </p:cNvPr>
          <p:cNvSpPr txBox="1"/>
          <p:nvPr/>
        </p:nvSpPr>
        <p:spPr>
          <a:xfrm rot="21241712">
            <a:off x="9732710" y="239491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F5EA-804D-45D1-B237-BE81ED2C07C5}"/>
              </a:ext>
            </a:extLst>
          </p:cNvPr>
          <p:cNvSpPr txBox="1"/>
          <p:nvPr/>
        </p:nvSpPr>
        <p:spPr>
          <a:xfrm>
            <a:off x="1447081" y="3395026"/>
            <a:ext cx="655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00FF00"/>
                </a:highlight>
              </a:rPr>
              <a:t>He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FBAF5-77AA-45A7-8D48-7602DD5306C7}"/>
              </a:ext>
            </a:extLst>
          </p:cNvPr>
          <p:cNvSpPr txBox="1"/>
          <p:nvPr/>
        </p:nvSpPr>
        <p:spPr>
          <a:xfrm>
            <a:off x="4579033" y="1875154"/>
            <a:ext cx="102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Work-Cell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1F9738-C67F-4025-902B-5B3AC287FE09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4379274" y="3253847"/>
            <a:ext cx="487012" cy="709834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E98766-4969-401C-B452-967A7C9BA7A5}"/>
              </a:ext>
            </a:extLst>
          </p:cNvPr>
          <p:cNvCxnSpPr>
            <a:cxnSpLocks/>
          </p:cNvCxnSpPr>
          <p:nvPr/>
        </p:nvCxnSpPr>
        <p:spPr>
          <a:xfrm flipH="1" flipV="1">
            <a:off x="6195073" y="3129308"/>
            <a:ext cx="556549" cy="906524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27FE6A-3B5B-4044-89E9-90E4089E4DC0}"/>
              </a:ext>
            </a:extLst>
          </p:cNvPr>
          <p:cNvGrpSpPr/>
          <p:nvPr/>
        </p:nvGrpSpPr>
        <p:grpSpPr>
          <a:xfrm>
            <a:off x="5676077" y="3175201"/>
            <a:ext cx="885717" cy="1328236"/>
            <a:chOff x="5919630" y="3701183"/>
            <a:chExt cx="885717" cy="132823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F2481B-640B-4B4C-8CA8-8999E48349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9154" y="3701183"/>
              <a:ext cx="330005" cy="1114616"/>
            </a:xfrm>
            <a:prstGeom prst="straightConnector1">
              <a:avLst/>
            </a:prstGeom>
            <a:ln w="1905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921CEB-18F2-4193-B202-20F670C2D438}"/>
                </a:ext>
              </a:extLst>
            </p:cNvPr>
            <p:cNvSpPr txBox="1"/>
            <p:nvPr/>
          </p:nvSpPr>
          <p:spPr>
            <a:xfrm>
              <a:off x="5919630" y="4752420"/>
              <a:ext cx="885717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highlight>
                    <a:srgbClr val="00FF00"/>
                  </a:highlight>
                </a:rPr>
                <a:t>Horn 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3B1A65-0D41-450A-B977-920AA046D342}"/>
              </a:ext>
            </a:extLst>
          </p:cNvPr>
          <p:cNvGrpSpPr/>
          <p:nvPr/>
        </p:nvGrpSpPr>
        <p:grpSpPr>
          <a:xfrm>
            <a:off x="3229663" y="3436427"/>
            <a:ext cx="905126" cy="773653"/>
            <a:chOff x="3600528" y="4862528"/>
            <a:chExt cx="905126" cy="77365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63B22CD-45E8-47BA-AF6F-69B77A90D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538" y="4862528"/>
              <a:ext cx="405116" cy="556607"/>
            </a:xfrm>
            <a:prstGeom prst="straightConnector1">
              <a:avLst/>
            </a:prstGeom>
            <a:ln w="1905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AD3214-EE67-46E2-9116-F0DB9BA43B3B}"/>
                </a:ext>
              </a:extLst>
            </p:cNvPr>
            <p:cNvSpPr txBox="1"/>
            <p:nvPr/>
          </p:nvSpPr>
          <p:spPr>
            <a:xfrm>
              <a:off x="3600528" y="5359182"/>
              <a:ext cx="885717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highlight>
                    <a:srgbClr val="00FF00"/>
                  </a:highlight>
                </a:rPr>
                <a:t>Horn C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BBC63FF-72C6-4AEC-9830-AF07CFC96B3E}"/>
              </a:ext>
            </a:extLst>
          </p:cNvPr>
          <p:cNvSpPr txBox="1"/>
          <p:nvPr/>
        </p:nvSpPr>
        <p:spPr>
          <a:xfrm>
            <a:off x="7176728" y="1761644"/>
            <a:ext cx="81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Target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Hall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EFCF6C-B1E3-4D56-8E57-DD6DC58630A5}"/>
              </a:ext>
            </a:extLst>
          </p:cNvPr>
          <p:cNvCxnSpPr>
            <a:cxnSpLocks/>
          </p:cNvCxnSpPr>
          <p:nvPr/>
        </p:nvCxnSpPr>
        <p:spPr>
          <a:xfrm flipH="1" flipV="1">
            <a:off x="6692507" y="3079619"/>
            <a:ext cx="1147749" cy="1095560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E6AD2C-AB68-41D7-BB49-ECEB779EB9DD}"/>
              </a:ext>
            </a:extLst>
          </p:cNvPr>
          <p:cNvGrpSpPr/>
          <p:nvPr/>
        </p:nvGrpSpPr>
        <p:grpSpPr>
          <a:xfrm>
            <a:off x="5757728" y="1598155"/>
            <a:ext cx="1020285" cy="722724"/>
            <a:chOff x="4218119" y="2588230"/>
            <a:chExt cx="1020285" cy="72272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91537E-E993-45C2-A209-1021B34D3E97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69" y="2775901"/>
              <a:ext cx="0" cy="535053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C9F31C-61B7-4809-990C-93EA0FAB15E9}"/>
                </a:ext>
              </a:extLst>
            </p:cNvPr>
            <p:cNvSpPr txBox="1"/>
            <p:nvPr/>
          </p:nvSpPr>
          <p:spPr>
            <a:xfrm>
              <a:off x="4218119" y="2588230"/>
              <a:ext cx="1020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highlight>
                    <a:srgbClr val="00FF00"/>
                  </a:highlight>
                </a:rPr>
                <a:t>Hatch Covers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30A7161-0B0E-4C92-849A-9F6DED1DE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1844" y="2807199"/>
              <a:ext cx="419825" cy="503755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49E6332-F458-4E4F-AF8B-6CF81997BB15}"/>
              </a:ext>
            </a:extLst>
          </p:cNvPr>
          <p:cNvCxnSpPr>
            <a:cxnSpLocks/>
          </p:cNvCxnSpPr>
          <p:nvPr/>
        </p:nvCxnSpPr>
        <p:spPr>
          <a:xfrm flipV="1">
            <a:off x="3064700" y="3253845"/>
            <a:ext cx="778335" cy="604837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90AA2D-5B58-46A3-B769-5A8D4AAD5472}"/>
              </a:ext>
            </a:extLst>
          </p:cNvPr>
          <p:cNvSpPr txBox="1"/>
          <p:nvPr/>
        </p:nvSpPr>
        <p:spPr>
          <a:xfrm>
            <a:off x="948127" y="2735007"/>
            <a:ext cx="65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Decay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Pipe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5A2D24-2CF5-4BB2-AF23-D4E36EEC450B}"/>
              </a:ext>
            </a:extLst>
          </p:cNvPr>
          <p:cNvSpPr txBox="1"/>
          <p:nvPr/>
        </p:nvSpPr>
        <p:spPr>
          <a:xfrm>
            <a:off x="10206219" y="2925730"/>
            <a:ext cx="14919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76767"/>
                </a:solidFill>
              </a:rPr>
              <a:t>Primary Beamline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949513-7912-467E-87D5-FB73A8E662F9}"/>
              </a:ext>
            </a:extLst>
          </p:cNvPr>
          <p:cNvCxnSpPr>
            <a:cxnSpLocks/>
          </p:cNvCxnSpPr>
          <p:nvPr/>
        </p:nvCxnSpPr>
        <p:spPr>
          <a:xfrm flipV="1">
            <a:off x="5176917" y="3429000"/>
            <a:ext cx="362038" cy="747598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44CA7C-A76E-42B8-A426-E6E4438EEB0D}"/>
              </a:ext>
            </a:extLst>
          </p:cNvPr>
          <p:cNvCxnSpPr>
            <a:cxnSpLocks/>
          </p:cNvCxnSpPr>
          <p:nvPr/>
        </p:nvCxnSpPr>
        <p:spPr>
          <a:xfrm flipV="1">
            <a:off x="5212832" y="2832972"/>
            <a:ext cx="19679" cy="1274375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8371576-E19C-4675-9F2C-CEEE8F47B317}"/>
              </a:ext>
            </a:extLst>
          </p:cNvPr>
          <p:cNvCxnSpPr>
            <a:cxnSpLocks/>
          </p:cNvCxnSpPr>
          <p:nvPr/>
        </p:nvCxnSpPr>
        <p:spPr>
          <a:xfrm flipH="1" flipV="1">
            <a:off x="7117847" y="2981068"/>
            <a:ext cx="1491915" cy="893997"/>
          </a:xfrm>
          <a:prstGeom prst="straightConnector1">
            <a:avLst/>
          </a:prstGeom>
          <a:ln w="1905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796BC91-8571-4E1B-A53B-C3DDFE7E5AE0}"/>
              </a:ext>
            </a:extLst>
          </p:cNvPr>
          <p:cNvSpPr txBox="1"/>
          <p:nvPr/>
        </p:nvSpPr>
        <p:spPr>
          <a:xfrm>
            <a:off x="8591031" y="3610461"/>
            <a:ext cx="775447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Primary Beam Window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7EB059-942B-4606-889B-88D977334C0C}"/>
              </a:ext>
            </a:extLst>
          </p:cNvPr>
          <p:cNvSpPr txBox="1"/>
          <p:nvPr/>
        </p:nvSpPr>
        <p:spPr>
          <a:xfrm>
            <a:off x="6692507" y="4013563"/>
            <a:ext cx="731998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Horn A with Target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F910E6-EA44-4DDD-A229-9ADF54DB875C}"/>
              </a:ext>
            </a:extLst>
          </p:cNvPr>
          <p:cNvSpPr txBox="1"/>
          <p:nvPr/>
        </p:nvSpPr>
        <p:spPr>
          <a:xfrm>
            <a:off x="7700778" y="4117970"/>
            <a:ext cx="589548" cy="27699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Baffle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6FB27D-40AD-46F6-B962-43720830FA10}"/>
              </a:ext>
            </a:extLst>
          </p:cNvPr>
          <p:cNvSpPr txBox="1"/>
          <p:nvPr/>
        </p:nvSpPr>
        <p:spPr>
          <a:xfrm>
            <a:off x="2501229" y="3875064"/>
            <a:ext cx="882418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Decay Pipe Window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03811E-F429-4F97-A506-DA63A992BE63}"/>
              </a:ext>
            </a:extLst>
          </p:cNvPr>
          <p:cNvSpPr txBox="1"/>
          <p:nvPr/>
        </p:nvSpPr>
        <p:spPr>
          <a:xfrm>
            <a:off x="4903010" y="4165274"/>
            <a:ext cx="775447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Steel Shielding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AAD12F-4EA6-44B9-B779-2416336D6D6C}"/>
              </a:ext>
            </a:extLst>
          </p:cNvPr>
          <p:cNvSpPr txBox="1"/>
          <p:nvPr/>
        </p:nvSpPr>
        <p:spPr>
          <a:xfrm>
            <a:off x="3991550" y="3963681"/>
            <a:ext cx="775447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Cooling Panels</a:t>
            </a:r>
          </a:p>
        </p:txBody>
      </p:sp>
    </p:spTree>
    <p:extLst>
      <p:ext uri="{BB962C8B-B14F-4D97-AF65-F5344CB8AC3E}">
        <p14:creationId xmlns:p14="http://schemas.microsoft.com/office/powerpoint/2010/main" val="302051542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1126</Words>
  <Application>Microsoft Office PowerPoint</Application>
  <PresentationFormat>Widescreen</PresentationFormat>
  <Paragraphs>215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Helvetica</vt:lpstr>
      <vt:lpstr>Lucida Grande</vt:lpstr>
      <vt:lpstr>LBNF Content-Footer Theme</vt:lpstr>
      <vt:lpstr>1_LBNF Template_051215</vt:lpstr>
      <vt:lpstr>LBNF/DUNE Project Scope &amp; Timeline</vt:lpstr>
      <vt:lpstr>Implementing the vision for the Deep Underground Neutrino Experiment </vt:lpstr>
      <vt:lpstr>DUNE – a global collaboration probing mysteries of the universe</vt:lpstr>
      <vt:lpstr>Project Locations</vt:lpstr>
      <vt:lpstr>PowerPoint Presentation</vt:lpstr>
      <vt:lpstr>Near Site Conventional Facilities House and Support the Beamline and Near Detector</vt:lpstr>
      <vt:lpstr>Beamline Technical Components </vt:lpstr>
      <vt:lpstr>Primary Beam Complex</vt:lpstr>
      <vt:lpstr>Target Complex</vt:lpstr>
      <vt:lpstr>Decay Pipe and Absorber</vt:lpstr>
      <vt:lpstr>Near Detector and Cryogenics in new ND Complex Facility </vt:lpstr>
      <vt:lpstr>Near Detector</vt:lpstr>
      <vt:lpstr>Far Site Conventional Facilities</vt:lpstr>
      <vt:lpstr>Detectors &amp; Cryo Infrastructure at SURF</vt:lpstr>
      <vt:lpstr>LBNF/DUNE Project Timeline </vt:lpstr>
      <vt:lpstr>Introduction Summary and what we hope for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LBNF/DUNE Project  Case Study for COVID-19 Impacts to Captial Projects</dc:title>
  <dc:creator>Elaine G Mccluskey</dc:creator>
  <cp:lastModifiedBy>Elaine G Mccluskey</cp:lastModifiedBy>
  <cp:revision>5</cp:revision>
  <dcterms:created xsi:type="dcterms:W3CDTF">2021-04-10T15:02:11Z</dcterms:created>
  <dcterms:modified xsi:type="dcterms:W3CDTF">2021-08-04T10:52:30Z</dcterms:modified>
</cp:coreProperties>
</file>