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3"/>
  </p:notesMasterIdLst>
  <p:handoutMasterIdLst>
    <p:handoutMasterId r:id="rId14"/>
  </p:handoutMasterIdLst>
  <p:sldIdLst>
    <p:sldId id="263" r:id="rId6"/>
    <p:sldId id="2586" r:id="rId7"/>
    <p:sldId id="2486" r:id="rId8"/>
    <p:sldId id="2585" r:id="rId9"/>
    <p:sldId id="2587" r:id="rId10"/>
    <p:sldId id="2589" r:id="rId11"/>
    <p:sldId id="2588" r:id="rId12"/>
  </p:sldIdLst>
  <p:sldSz cx="12192000" cy="6858000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 userDrawn="1">
          <p15:clr>
            <a:srgbClr val="A4A3A4"/>
          </p15:clr>
        </p15:guide>
        <p15:guide id="2" orient="horz" pos="4186" userDrawn="1">
          <p15:clr>
            <a:srgbClr val="A4A3A4"/>
          </p15:clr>
        </p15:guide>
        <p15:guide id="3" orient="horz" pos="3394" userDrawn="1">
          <p15:clr>
            <a:srgbClr val="A4A3A4"/>
          </p15:clr>
        </p15:guide>
        <p15:guide id="4" orient="horz" pos="777" userDrawn="1">
          <p15:clr>
            <a:srgbClr val="A4A3A4"/>
          </p15:clr>
        </p15:guide>
        <p15:guide id="5" orient="horz" pos="1749" userDrawn="1">
          <p15:clr>
            <a:srgbClr val="A4A3A4"/>
          </p15:clr>
        </p15:guide>
        <p15:guide id="6" orient="horz" pos="457" userDrawn="1">
          <p15:clr>
            <a:srgbClr val="A4A3A4"/>
          </p15:clr>
        </p15:guide>
        <p15:guide id="7" pos="380" userDrawn="1">
          <p15:clr>
            <a:srgbClr val="A4A3A4"/>
          </p15:clr>
        </p15:guide>
        <p15:guide id="8" pos="73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  <a:srgbClr val="0432FF"/>
    <a:srgbClr val="00FDFF"/>
    <a:srgbClr val="FF40FF"/>
    <a:srgbClr val="000000"/>
    <a:srgbClr val="63666A"/>
    <a:srgbClr val="F79646"/>
    <a:srgbClr val="004C97"/>
    <a:srgbClr val="FFFF9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FAE2BC-E4BE-48D9-8D17-E7C4289E10EE}" v="120" dt="2021-08-04T02:42:10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89" autoAdjust="0"/>
    <p:restoredTop sz="95592" autoAdjust="0"/>
  </p:normalViewPr>
  <p:slideViewPr>
    <p:cSldViewPr snapToGrid="0" snapToObjects="1">
      <p:cViewPr>
        <p:scale>
          <a:sx n="80" d="100"/>
          <a:sy n="80" d="100"/>
        </p:scale>
        <p:origin x="48" y="4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380"/>
        <p:guide pos="73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R Macier" userId="092693b1-a69a-4339-83de-6650eb6d6f2f" providerId="ADAL" clId="{95FAE2BC-E4BE-48D9-8D17-E7C4289E10EE}"/>
    <pc:docChg chg="undo custSel addSld delSld modSld sldOrd">
      <pc:chgData name="Jolie R Macier" userId="092693b1-a69a-4339-83de-6650eb6d6f2f" providerId="ADAL" clId="{95FAE2BC-E4BE-48D9-8D17-E7C4289E10EE}" dt="2021-08-02T12:49:25.055" v="2158" actId="6549"/>
      <pc:docMkLst>
        <pc:docMk/>
      </pc:docMkLst>
      <pc:sldChg chg="modSp mod">
        <pc:chgData name="Jolie R Macier" userId="092693b1-a69a-4339-83de-6650eb6d6f2f" providerId="ADAL" clId="{95FAE2BC-E4BE-48D9-8D17-E7C4289E10EE}" dt="2021-07-29T00:14:34.041" v="1635" actId="20577"/>
        <pc:sldMkLst>
          <pc:docMk/>
          <pc:sldMk cId="0" sldId="263"/>
        </pc:sldMkLst>
        <pc:spChg chg="mod">
          <ac:chgData name="Jolie R Macier" userId="092693b1-a69a-4339-83de-6650eb6d6f2f" providerId="ADAL" clId="{95FAE2BC-E4BE-48D9-8D17-E7C4289E10EE}" dt="2021-07-28T17:36:03.741" v="52" actId="6549"/>
          <ac:spMkLst>
            <pc:docMk/>
            <pc:sldMk cId="0" sldId="263"/>
            <ac:spMk id="6145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9T00:14:34.041" v="1635" actId="20577"/>
          <ac:spMkLst>
            <pc:docMk/>
            <pc:sldMk cId="0" sldId="263"/>
            <ac:spMk id="6146" creationId="{00000000-0000-0000-0000-000000000000}"/>
          </ac:spMkLst>
        </pc:spChg>
      </pc:sldChg>
      <pc:sldChg chg="addSp delSp modSp mod ord">
        <pc:chgData name="Jolie R Macier" userId="092693b1-a69a-4339-83de-6650eb6d6f2f" providerId="ADAL" clId="{95FAE2BC-E4BE-48D9-8D17-E7C4289E10EE}" dt="2021-07-28T18:01:53.673" v="775"/>
        <pc:sldMkLst>
          <pc:docMk/>
          <pc:sldMk cId="3164891149" sldId="2486"/>
        </pc:sldMkLst>
        <pc:spChg chg="mod">
          <ac:chgData name="Jolie R Macier" userId="092693b1-a69a-4339-83de-6650eb6d6f2f" providerId="ADAL" clId="{95FAE2BC-E4BE-48D9-8D17-E7C4289E10EE}" dt="2021-07-28T17:41:30.486" v="409"/>
          <ac:spMkLst>
            <pc:docMk/>
            <pc:sldMk cId="3164891149" sldId="2486"/>
            <ac:spMk id="2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8T17:41:30.486" v="409"/>
          <ac:spMkLst>
            <pc:docMk/>
            <pc:sldMk cId="3164891149" sldId="2486"/>
            <ac:spMk id="3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8T17:41:30.486" v="409"/>
          <ac:spMkLst>
            <pc:docMk/>
            <pc:sldMk cId="3164891149" sldId="2486"/>
            <ac:spMk id="4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8T17:41:30.486" v="409"/>
          <ac:spMkLst>
            <pc:docMk/>
            <pc:sldMk cId="3164891149" sldId="2486"/>
            <ac:spMk id="5" creationId="{00000000-0000-0000-0000-000000000000}"/>
          </ac:spMkLst>
        </pc:spChg>
        <pc:spChg chg="add mod">
          <ac:chgData name="Jolie R Macier" userId="092693b1-a69a-4339-83de-6650eb6d6f2f" providerId="ADAL" clId="{95FAE2BC-E4BE-48D9-8D17-E7C4289E10EE}" dt="2021-07-28T17:46:59.378" v="758" actId="20577"/>
          <ac:spMkLst>
            <pc:docMk/>
            <pc:sldMk cId="3164891149" sldId="2486"/>
            <ac:spMk id="6" creationId="{E5D0B129-1FE7-43F4-9B9B-162A8EAD596F}"/>
          </ac:spMkLst>
        </pc:spChg>
        <pc:graphicFrameChg chg="del">
          <ac:chgData name="Jolie R Macier" userId="092693b1-a69a-4339-83de-6650eb6d6f2f" providerId="ADAL" clId="{95FAE2BC-E4BE-48D9-8D17-E7C4289E10EE}" dt="2021-07-28T17:37:23.186" v="105" actId="478"/>
          <ac:graphicFrameMkLst>
            <pc:docMk/>
            <pc:sldMk cId="3164891149" sldId="2486"/>
            <ac:graphicFrameMk id="7" creationId="{3A260A3D-5263-4DA7-9056-45B2C44D122C}"/>
          </ac:graphicFrameMkLst>
        </pc:graphicFrameChg>
        <pc:picChg chg="add mod">
          <ac:chgData name="Jolie R Macier" userId="092693b1-a69a-4339-83de-6650eb6d6f2f" providerId="ADAL" clId="{95FAE2BC-E4BE-48D9-8D17-E7C4289E10EE}" dt="2021-07-28T17:45:30.077" v="493" actId="1037"/>
          <ac:picMkLst>
            <pc:docMk/>
            <pc:sldMk cId="3164891149" sldId="2486"/>
            <ac:picMk id="8" creationId="{F9F8C265-84D3-479C-A90B-F19E7DDFA67B}"/>
          </ac:picMkLst>
        </pc:picChg>
        <pc:picChg chg="del">
          <ac:chgData name="Jolie R Macier" userId="092693b1-a69a-4339-83de-6650eb6d6f2f" providerId="ADAL" clId="{95FAE2BC-E4BE-48D9-8D17-E7C4289E10EE}" dt="2021-07-28T17:41:22.892" v="408" actId="478"/>
          <ac:picMkLst>
            <pc:docMk/>
            <pc:sldMk cId="3164891149" sldId="2486"/>
            <ac:picMk id="11" creationId="{BDCB8B92-8B9F-4103-A941-438A8CC62AC0}"/>
          </ac:picMkLst>
        </pc:picChg>
      </pc:sldChg>
      <pc:sldChg chg="del">
        <pc:chgData name="Jolie R Macier" userId="092693b1-a69a-4339-83de-6650eb6d6f2f" providerId="ADAL" clId="{95FAE2BC-E4BE-48D9-8D17-E7C4289E10EE}" dt="2021-07-28T17:36:31.318" v="66" actId="2696"/>
        <pc:sldMkLst>
          <pc:docMk/>
          <pc:sldMk cId="298407079" sldId="2524"/>
        </pc:sldMkLst>
      </pc:sldChg>
      <pc:sldChg chg="addSp delSp modSp mod">
        <pc:chgData name="Jolie R Macier" userId="092693b1-a69a-4339-83de-6650eb6d6f2f" providerId="ADAL" clId="{95FAE2BC-E4BE-48D9-8D17-E7C4289E10EE}" dt="2021-08-02T12:48:10.980" v="2157" actId="207"/>
        <pc:sldMkLst>
          <pc:docMk/>
          <pc:sldMk cId="2747026848" sldId="2585"/>
        </pc:sldMkLst>
        <pc:spChg chg="mod">
          <ac:chgData name="Jolie R Macier" userId="092693b1-a69a-4339-83de-6650eb6d6f2f" providerId="ADAL" clId="{95FAE2BC-E4BE-48D9-8D17-E7C4289E10EE}" dt="2021-07-28T17:41:16.209" v="407" actId="20577"/>
          <ac:spMkLst>
            <pc:docMk/>
            <pc:sldMk cId="2747026848" sldId="2585"/>
            <ac:spMk id="2" creationId="{00000000-0000-0000-0000-000000000000}"/>
          </ac:spMkLst>
        </pc:spChg>
        <pc:spChg chg="del">
          <ac:chgData name="Jolie R Macier" userId="092693b1-a69a-4339-83de-6650eb6d6f2f" providerId="ADAL" clId="{95FAE2BC-E4BE-48D9-8D17-E7C4289E10EE}" dt="2021-07-28T17:37:31.845" v="106" actId="478"/>
          <ac:spMkLst>
            <pc:docMk/>
            <pc:sldMk cId="2747026848" sldId="2585"/>
            <ac:spMk id="7" creationId="{86C247BD-955C-4318-9EFC-4852FDC01101}"/>
          </ac:spMkLst>
        </pc:spChg>
        <pc:spChg chg="add del mod">
          <ac:chgData name="Jolie R Macier" userId="092693b1-a69a-4339-83de-6650eb6d6f2f" providerId="ADAL" clId="{95FAE2BC-E4BE-48D9-8D17-E7C4289E10EE}" dt="2021-07-28T17:37:54.664" v="146" actId="3680"/>
          <ac:spMkLst>
            <pc:docMk/>
            <pc:sldMk cId="2747026848" sldId="2585"/>
            <ac:spMk id="9" creationId="{A3A4AA25-2639-4592-AAF3-F39E978154E4}"/>
          </ac:spMkLst>
        </pc:spChg>
        <pc:spChg chg="add del mod">
          <ac:chgData name="Jolie R Macier" userId="092693b1-a69a-4339-83de-6650eb6d6f2f" providerId="ADAL" clId="{95FAE2BC-E4BE-48D9-8D17-E7C4289E10EE}" dt="2021-07-28T18:29:36.307" v="873" actId="478"/>
          <ac:spMkLst>
            <pc:docMk/>
            <pc:sldMk cId="2747026848" sldId="2585"/>
            <ac:spMk id="13" creationId="{F3D7BBF1-536A-4530-BDDA-3B6F3664CA9D}"/>
          </ac:spMkLst>
        </pc:spChg>
        <pc:spChg chg="add del mod">
          <ac:chgData name="Jolie R Macier" userId="092693b1-a69a-4339-83de-6650eb6d6f2f" providerId="ADAL" clId="{95FAE2BC-E4BE-48D9-8D17-E7C4289E10EE}" dt="2021-07-28T18:29:36.307" v="873" actId="478"/>
          <ac:spMkLst>
            <pc:docMk/>
            <pc:sldMk cId="2747026848" sldId="2585"/>
            <ac:spMk id="15" creationId="{DF514132-B414-4C54-8F88-C95FB286FDEB}"/>
          </ac:spMkLst>
        </pc:spChg>
        <pc:spChg chg="add del mod">
          <ac:chgData name="Jolie R Macier" userId="092693b1-a69a-4339-83de-6650eb6d6f2f" providerId="ADAL" clId="{95FAE2BC-E4BE-48D9-8D17-E7C4289E10EE}" dt="2021-07-28T18:29:36.307" v="873" actId="478"/>
          <ac:spMkLst>
            <pc:docMk/>
            <pc:sldMk cId="2747026848" sldId="2585"/>
            <ac:spMk id="17" creationId="{4FBACEB2-BB7B-40AB-BCDA-6ABF50128870}"/>
          </ac:spMkLst>
        </pc:spChg>
        <pc:spChg chg="add mod">
          <ac:chgData name="Jolie R Macier" userId="092693b1-a69a-4339-83de-6650eb6d6f2f" providerId="ADAL" clId="{95FAE2BC-E4BE-48D9-8D17-E7C4289E10EE}" dt="2021-07-28T23:42:29.297" v="1119" actId="1076"/>
          <ac:spMkLst>
            <pc:docMk/>
            <pc:sldMk cId="2747026848" sldId="2585"/>
            <ac:spMk id="18" creationId="{4BB89D5F-E292-4328-BE9D-9010FE8B558C}"/>
          </ac:spMkLst>
        </pc:spChg>
        <pc:graphicFrameChg chg="add mod ord modGraphic">
          <ac:chgData name="Jolie R Macier" userId="092693b1-a69a-4339-83de-6650eb6d6f2f" providerId="ADAL" clId="{95FAE2BC-E4BE-48D9-8D17-E7C4289E10EE}" dt="2021-08-02T12:48:10.980" v="2157" actId="207"/>
          <ac:graphicFrameMkLst>
            <pc:docMk/>
            <pc:sldMk cId="2747026848" sldId="2585"/>
            <ac:graphicFrameMk id="10" creationId="{A46DAC0B-9136-4F88-AA81-DA2BFB95FAC9}"/>
          </ac:graphicFrameMkLst>
        </pc:graphicFrameChg>
        <pc:picChg chg="del">
          <ac:chgData name="Jolie R Macier" userId="092693b1-a69a-4339-83de-6650eb6d6f2f" providerId="ADAL" clId="{95FAE2BC-E4BE-48D9-8D17-E7C4289E10EE}" dt="2021-07-28T17:37:31.845" v="106" actId="478"/>
          <ac:picMkLst>
            <pc:docMk/>
            <pc:sldMk cId="2747026848" sldId="2585"/>
            <ac:picMk id="8" creationId="{7370CAC2-3D1A-4818-AA8C-499782DBB6EC}"/>
          </ac:picMkLst>
        </pc:picChg>
        <pc:picChg chg="add del mod">
          <ac:chgData name="Jolie R Macier" userId="092693b1-a69a-4339-83de-6650eb6d6f2f" providerId="ADAL" clId="{95FAE2BC-E4BE-48D9-8D17-E7C4289E10EE}" dt="2021-07-28T18:29:24.774" v="872" actId="478"/>
          <ac:picMkLst>
            <pc:docMk/>
            <pc:sldMk cId="2747026848" sldId="2585"/>
            <ac:picMk id="11" creationId="{3FE4A387-4EBC-4FF4-BBC7-3DE1B6E8EA23}"/>
          </ac:picMkLst>
        </pc:picChg>
        <pc:cxnChg chg="add del mod">
          <ac:chgData name="Jolie R Macier" userId="092693b1-a69a-4339-83de-6650eb6d6f2f" providerId="ADAL" clId="{95FAE2BC-E4BE-48D9-8D17-E7C4289E10EE}" dt="2021-07-28T18:29:36.307" v="873" actId="478"/>
          <ac:cxnSpMkLst>
            <pc:docMk/>
            <pc:sldMk cId="2747026848" sldId="2585"/>
            <ac:cxnSpMk id="12" creationId="{DF90BA8F-77F5-4234-911F-4090673207AA}"/>
          </ac:cxnSpMkLst>
        </pc:cxnChg>
        <pc:cxnChg chg="add del mod">
          <ac:chgData name="Jolie R Macier" userId="092693b1-a69a-4339-83de-6650eb6d6f2f" providerId="ADAL" clId="{95FAE2BC-E4BE-48D9-8D17-E7C4289E10EE}" dt="2021-07-28T18:29:36.307" v="873" actId="478"/>
          <ac:cxnSpMkLst>
            <pc:docMk/>
            <pc:sldMk cId="2747026848" sldId="2585"/>
            <ac:cxnSpMk id="14" creationId="{D28265B1-5E95-41A2-8A65-1E5DDE0FCEDA}"/>
          </ac:cxnSpMkLst>
        </pc:cxnChg>
        <pc:cxnChg chg="add del mod">
          <ac:chgData name="Jolie R Macier" userId="092693b1-a69a-4339-83de-6650eb6d6f2f" providerId="ADAL" clId="{95FAE2BC-E4BE-48D9-8D17-E7C4289E10EE}" dt="2021-07-28T18:29:36.307" v="873" actId="478"/>
          <ac:cxnSpMkLst>
            <pc:docMk/>
            <pc:sldMk cId="2747026848" sldId="2585"/>
            <ac:cxnSpMk id="16" creationId="{A6EFC5EC-EE12-495E-8532-818A3B348A63}"/>
          </ac:cxnSpMkLst>
        </pc:cxnChg>
      </pc:sldChg>
      <pc:sldChg chg="addSp delSp modSp new mod">
        <pc:chgData name="Jolie R Macier" userId="092693b1-a69a-4339-83de-6650eb6d6f2f" providerId="ADAL" clId="{95FAE2BC-E4BE-48D9-8D17-E7C4289E10EE}" dt="2021-07-28T23:53:03.901" v="1147" actId="478"/>
        <pc:sldMkLst>
          <pc:docMk/>
          <pc:sldMk cId="4037915233" sldId="2586"/>
        </pc:sldMkLst>
        <pc:spChg chg="del">
          <ac:chgData name="Jolie R Macier" userId="092693b1-a69a-4339-83de-6650eb6d6f2f" providerId="ADAL" clId="{95FAE2BC-E4BE-48D9-8D17-E7C4289E10EE}" dt="2021-07-28T18:02:13.678" v="783"/>
          <ac:spMkLst>
            <pc:docMk/>
            <pc:sldMk cId="4037915233" sldId="2586"/>
            <ac:spMk id="2" creationId="{B4E4FE0A-107C-41F2-9C47-5AD419F4B475}"/>
          </ac:spMkLst>
        </pc:spChg>
        <pc:spChg chg="mod">
          <ac:chgData name="Jolie R Macier" userId="092693b1-a69a-4339-83de-6650eb6d6f2f" providerId="ADAL" clId="{95FAE2BC-E4BE-48D9-8D17-E7C4289E10EE}" dt="2021-07-28T18:02:13.678" v="783"/>
          <ac:spMkLst>
            <pc:docMk/>
            <pc:sldMk cId="4037915233" sldId="2586"/>
            <ac:spMk id="3" creationId="{A3027FEE-D908-4624-BB10-E6E90E34E204}"/>
          </ac:spMkLst>
        </pc:spChg>
        <pc:spChg chg="mod">
          <ac:chgData name="Jolie R Macier" userId="092693b1-a69a-4339-83de-6650eb6d6f2f" providerId="ADAL" clId="{95FAE2BC-E4BE-48D9-8D17-E7C4289E10EE}" dt="2021-07-28T18:02:13.678" v="783"/>
          <ac:spMkLst>
            <pc:docMk/>
            <pc:sldMk cId="4037915233" sldId="2586"/>
            <ac:spMk id="4" creationId="{76A67751-CB8E-474D-ACD2-361CD5BB4B16}"/>
          </ac:spMkLst>
        </pc:spChg>
        <pc:spChg chg="mod">
          <ac:chgData name="Jolie R Macier" userId="092693b1-a69a-4339-83de-6650eb6d6f2f" providerId="ADAL" clId="{95FAE2BC-E4BE-48D9-8D17-E7C4289E10EE}" dt="2021-07-28T18:02:13.678" v="783"/>
          <ac:spMkLst>
            <pc:docMk/>
            <pc:sldMk cId="4037915233" sldId="2586"/>
            <ac:spMk id="5" creationId="{EBC50859-63EB-4E4F-A8DB-09CEB32D54CE}"/>
          </ac:spMkLst>
        </pc:spChg>
        <pc:spChg chg="del">
          <ac:chgData name="Jolie R Macier" userId="092693b1-a69a-4339-83de-6650eb6d6f2f" providerId="ADAL" clId="{95FAE2BC-E4BE-48D9-8D17-E7C4289E10EE}" dt="2021-07-28T18:02:13.678" v="783"/>
          <ac:spMkLst>
            <pc:docMk/>
            <pc:sldMk cId="4037915233" sldId="2586"/>
            <ac:spMk id="6" creationId="{4CD696FA-D260-4E99-B199-D96BEB342F1E}"/>
          </ac:spMkLst>
        </pc:spChg>
        <pc:spChg chg="mod">
          <ac:chgData name="Jolie R Macier" userId="092693b1-a69a-4339-83de-6650eb6d6f2f" providerId="ADAL" clId="{95FAE2BC-E4BE-48D9-8D17-E7C4289E10EE}" dt="2021-07-28T18:02:13.678" v="783"/>
          <ac:spMkLst>
            <pc:docMk/>
            <pc:sldMk cId="4037915233" sldId="2586"/>
            <ac:spMk id="7" creationId="{79CC35E8-5322-4979-8670-C295D33B56DF}"/>
          </ac:spMkLst>
        </pc:spChg>
        <pc:spChg chg="add mod">
          <ac:chgData name="Jolie R Macier" userId="092693b1-a69a-4339-83de-6650eb6d6f2f" providerId="ADAL" clId="{95FAE2BC-E4BE-48D9-8D17-E7C4289E10EE}" dt="2021-07-28T18:02:31.206" v="794" actId="20577"/>
          <ac:spMkLst>
            <pc:docMk/>
            <pc:sldMk cId="4037915233" sldId="2586"/>
            <ac:spMk id="8" creationId="{4B44D0BA-D944-4620-85CF-8C333BCF7F24}"/>
          </ac:spMkLst>
        </pc:spChg>
        <pc:spChg chg="add mod">
          <ac:chgData name="Jolie R Macier" userId="092693b1-a69a-4339-83de-6650eb6d6f2f" providerId="ADAL" clId="{95FAE2BC-E4BE-48D9-8D17-E7C4289E10EE}" dt="2021-07-28T23:52:23.442" v="1140" actId="1582"/>
          <ac:spMkLst>
            <pc:docMk/>
            <pc:sldMk cId="4037915233" sldId="2586"/>
            <ac:spMk id="10" creationId="{F453156B-62CF-4311-BF1B-2817BEFA8E9F}"/>
          </ac:spMkLst>
        </pc:spChg>
        <pc:spChg chg="add mod">
          <ac:chgData name="Jolie R Macier" userId="092693b1-a69a-4339-83de-6650eb6d6f2f" providerId="ADAL" clId="{95FAE2BC-E4BE-48D9-8D17-E7C4289E10EE}" dt="2021-07-28T23:52:38.271" v="1142" actId="1076"/>
          <ac:spMkLst>
            <pc:docMk/>
            <pc:sldMk cId="4037915233" sldId="2586"/>
            <ac:spMk id="11" creationId="{9B12ABE0-6965-4CBB-AA1B-0FFF63D2FC00}"/>
          </ac:spMkLst>
        </pc:spChg>
        <pc:spChg chg="add del mod">
          <ac:chgData name="Jolie R Macier" userId="092693b1-a69a-4339-83de-6650eb6d6f2f" providerId="ADAL" clId="{95FAE2BC-E4BE-48D9-8D17-E7C4289E10EE}" dt="2021-07-28T23:53:03.901" v="1147" actId="478"/>
          <ac:spMkLst>
            <pc:docMk/>
            <pc:sldMk cId="4037915233" sldId="2586"/>
            <ac:spMk id="12" creationId="{8C2FD2A6-5C91-4A89-9FD2-2EEAA475C629}"/>
          </ac:spMkLst>
        </pc:spChg>
        <pc:picChg chg="add mod">
          <ac:chgData name="Jolie R Macier" userId="092693b1-a69a-4339-83de-6650eb6d6f2f" providerId="ADAL" clId="{95FAE2BC-E4BE-48D9-8D17-E7C4289E10EE}" dt="2021-07-28T23:51:48.726" v="1133" actId="1076"/>
          <ac:picMkLst>
            <pc:docMk/>
            <pc:sldMk cId="4037915233" sldId="2586"/>
            <ac:picMk id="9" creationId="{359A9950-A2CB-4702-B3DC-114904C8C39B}"/>
          </ac:picMkLst>
        </pc:picChg>
      </pc:sldChg>
      <pc:sldChg chg="addSp delSp modSp add mod">
        <pc:chgData name="Jolie R Macier" userId="092693b1-a69a-4339-83de-6650eb6d6f2f" providerId="ADAL" clId="{95FAE2BC-E4BE-48D9-8D17-E7C4289E10EE}" dt="2021-07-29T00:21:18.866" v="1813" actId="1076"/>
        <pc:sldMkLst>
          <pc:docMk/>
          <pc:sldMk cId="1351916045" sldId="2587"/>
        </pc:sldMkLst>
        <pc:spChg chg="mod">
          <ac:chgData name="Jolie R Macier" userId="092693b1-a69a-4339-83de-6650eb6d6f2f" providerId="ADAL" clId="{95FAE2BC-E4BE-48D9-8D17-E7C4289E10EE}" dt="2021-07-28T23:42:52.318" v="1120"/>
          <ac:spMkLst>
            <pc:docMk/>
            <pc:sldMk cId="1351916045" sldId="2587"/>
            <ac:spMk id="2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8T23:42:52.318" v="1120"/>
          <ac:spMkLst>
            <pc:docMk/>
            <pc:sldMk cId="1351916045" sldId="2587"/>
            <ac:spMk id="3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8T23:42:52.318" v="1120"/>
          <ac:spMkLst>
            <pc:docMk/>
            <pc:sldMk cId="1351916045" sldId="2587"/>
            <ac:spMk id="4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8T23:42:52.318" v="1120"/>
          <ac:spMkLst>
            <pc:docMk/>
            <pc:sldMk cId="1351916045" sldId="2587"/>
            <ac:spMk id="5" creationId="{00000000-0000-0000-0000-000000000000}"/>
          </ac:spMkLst>
        </pc:spChg>
        <pc:spChg chg="add del mod">
          <ac:chgData name="Jolie R Macier" userId="092693b1-a69a-4339-83de-6650eb6d6f2f" providerId="ADAL" clId="{95FAE2BC-E4BE-48D9-8D17-E7C4289E10EE}" dt="2021-07-28T18:28:12.389" v="798" actId="478"/>
          <ac:spMkLst>
            <pc:docMk/>
            <pc:sldMk cId="1351916045" sldId="2587"/>
            <ac:spMk id="7" creationId="{0B511974-3B48-445F-B0E4-2FA496E31B40}"/>
          </ac:spMkLst>
        </pc:spChg>
        <pc:spChg chg="add del mod">
          <ac:chgData name="Jolie R Macier" userId="092693b1-a69a-4339-83de-6650eb6d6f2f" providerId="ADAL" clId="{95FAE2BC-E4BE-48D9-8D17-E7C4289E10EE}" dt="2021-07-28T23:42:54.553" v="1121" actId="478"/>
          <ac:spMkLst>
            <pc:docMk/>
            <pc:sldMk cId="1351916045" sldId="2587"/>
            <ac:spMk id="9" creationId="{58D2DEC0-6189-473E-93DD-D52F0143A356}"/>
          </ac:spMkLst>
        </pc:spChg>
        <pc:spChg chg="mod">
          <ac:chgData name="Jolie R Macier" userId="092693b1-a69a-4339-83de-6650eb6d6f2f" providerId="ADAL" clId="{95FAE2BC-E4BE-48D9-8D17-E7C4289E10EE}" dt="2021-07-28T18:28:47.043" v="823" actId="164"/>
          <ac:spMkLst>
            <pc:docMk/>
            <pc:sldMk cId="1351916045" sldId="2587"/>
            <ac:spMk id="13" creationId="{F3D7BBF1-536A-4530-BDDA-3B6F3664CA9D}"/>
          </ac:spMkLst>
        </pc:spChg>
        <pc:spChg chg="mod">
          <ac:chgData name="Jolie R Macier" userId="092693b1-a69a-4339-83de-6650eb6d6f2f" providerId="ADAL" clId="{95FAE2BC-E4BE-48D9-8D17-E7C4289E10EE}" dt="2021-07-28T18:28:47.043" v="823" actId="164"/>
          <ac:spMkLst>
            <pc:docMk/>
            <pc:sldMk cId="1351916045" sldId="2587"/>
            <ac:spMk id="15" creationId="{DF514132-B414-4C54-8F88-C95FB286FDEB}"/>
          </ac:spMkLst>
        </pc:spChg>
        <pc:spChg chg="mod">
          <ac:chgData name="Jolie R Macier" userId="092693b1-a69a-4339-83de-6650eb6d6f2f" providerId="ADAL" clId="{95FAE2BC-E4BE-48D9-8D17-E7C4289E10EE}" dt="2021-07-28T18:28:47.043" v="823" actId="164"/>
          <ac:spMkLst>
            <pc:docMk/>
            <pc:sldMk cId="1351916045" sldId="2587"/>
            <ac:spMk id="17" creationId="{4FBACEB2-BB7B-40AB-BCDA-6ABF50128870}"/>
          </ac:spMkLst>
        </pc:spChg>
        <pc:spChg chg="add mod">
          <ac:chgData name="Jolie R Macier" userId="092693b1-a69a-4339-83de-6650eb6d6f2f" providerId="ADAL" clId="{95FAE2BC-E4BE-48D9-8D17-E7C4289E10EE}" dt="2021-07-29T00:21:12.239" v="1812" actId="14100"/>
          <ac:spMkLst>
            <pc:docMk/>
            <pc:sldMk cId="1351916045" sldId="2587"/>
            <ac:spMk id="18" creationId="{6D0252A3-54A1-4D61-A6C8-974796BC2801}"/>
          </ac:spMkLst>
        </pc:spChg>
        <pc:spChg chg="add mod">
          <ac:chgData name="Jolie R Macier" userId="092693b1-a69a-4339-83de-6650eb6d6f2f" providerId="ADAL" clId="{95FAE2BC-E4BE-48D9-8D17-E7C4289E10EE}" dt="2021-07-29T00:21:18.866" v="1813" actId="1076"/>
          <ac:spMkLst>
            <pc:docMk/>
            <pc:sldMk cId="1351916045" sldId="2587"/>
            <ac:spMk id="19" creationId="{0D858F10-A264-4CB7-B601-B5C16D0AA853}"/>
          </ac:spMkLst>
        </pc:spChg>
        <pc:spChg chg="add mod">
          <ac:chgData name="Jolie R Macier" userId="092693b1-a69a-4339-83de-6650eb6d6f2f" providerId="ADAL" clId="{95FAE2BC-E4BE-48D9-8D17-E7C4289E10EE}" dt="2021-07-29T00:21:18.866" v="1813" actId="1076"/>
          <ac:spMkLst>
            <pc:docMk/>
            <pc:sldMk cId="1351916045" sldId="2587"/>
            <ac:spMk id="20" creationId="{1DA358F8-5770-4F20-ABE8-9CA8DCBF82AE}"/>
          </ac:spMkLst>
        </pc:spChg>
        <pc:grpChg chg="add mod">
          <ac:chgData name="Jolie R Macier" userId="092693b1-a69a-4339-83de-6650eb6d6f2f" providerId="ADAL" clId="{95FAE2BC-E4BE-48D9-8D17-E7C4289E10EE}" dt="2021-07-29T00:21:07.151" v="1811" actId="1076"/>
          <ac:grpSpMkLst>
            <pc:docMk/>
            <pc:sldMk cId="1351916045" sldId="2587"/>
            <ac:grpSpMk id="8" creationId="{A18DD6C0-7D94-476F-A22D-23060B1D43D5}"/>
          </ac:grpSpMkLst>
        </pc:grpChg>
        <pc:graphicFrameChg chg="del">
          <ac:chgData name="Jolie R Macier" userId="092693b1-a69a-4339-83de-6650eb6d6f2f" providerId="ADAL" clId="{95FAE2BC-E4BE-48D9-8D17-E7C4289E10EE}" dt="2021-07-28T18:28:08.055" v="797" actId="478"/>
          <ac:graphicFrameMkLst>
            <pc:docMk/>
            <pc:sldMk cId="1351916045" sldId="2587"/>
            <ac:graphicFrameMk id="10" creationId="{A46DAC0B-9136-4F88-AA81-DA2BFB95FAC9}"/>
          </ac:graphicFrameMkLst>
        </pc:graphicFrameChg>
        <pc:picChg chg="mod">
          <ac:chgData name="Jolie R Macier" userId="092693b1-a69a-4339-83de-6650eb6d6f2f" providerId="ADAL" clId="{95FAE2BC-E4BE-48D9-8D17-E7C4289E10EE}" dt="2021-07-28T18:28:47.043" v="823" actId="164"/>
          <ac:picMkLst>
            <pc:docMk/>
            <pc:sldMk cId="1351916045" sldId="2587"/>
            <ac:picMk id="11" creationId="{3FE4A387-4EBC-4FF4-BBC7-3DE1B6E8EA23}"/>
          </ac:picMkLst>
        </pc:picChg>
        <pc:cxnChg chg="mod">
          <ac:chgData name="Jolie R Macier" userId="092693b1-a69a-4339-83de-6650eb6d6f2f" providerId="ADAL" clId="{95FAE2BC-E4BE-48D9-8D17-E7C4289E10EE}" dt="2021-07-28T18:28:47.043" v="823" actId="164"/>
          <ac:cxnSpMkLst>
            <pc:docMk/>
            <pc:sldMk cId="1351916045" sldId="2587"/>
            <ac:cxnSpMk id="12" creationId="{DF90BA8F-77F5-4234-911F-4090673207AA}"/>
          </ac:cxnSpMkLst>
        </pc:cxnChg>
        <pc:cxnChg chg="mod">
          <ac:chgData name="Jolie R Macier" userId="092693b1-a69a-4339-83de-6650eb6d6f2f" providerId="ADAL" clId="{95FAE2BC-E4BE-48D9-8D17-E7C4289E10EE}" dt="2021-07-28T18:28:47.043" v="823" actId="164"/>
          <ac:cxnSpMkLst>
            <pc:docMk/>
            <pc:sldMk cId="1351916045" sldId="2587"/>
            <ac:cxnSpMk id="14" creationId="{D28265B1-5E95-41A2-8A65-1E5DDE0FCEDA}"/>
          </ac:cxnSpMkLst>
        </pc:cxnChg>
        <pc:cxnChg chg="mod">
          <ac:chgData name="Jolie R Macier" userId="092693b1-a69a-4339-83de-6650eb6d6f2f" providerId="ADAL" clId="{95FAE2BC-E4BE-48D9-8D17-E7C4289E10EE}" dt="2021-07-28T18:28:47.043" v="823" actId="164"/>
          <ac:cxnSpMkLst>
            <pc:docMk/>
            <pc:sldMk cId="1351916045" sldId="2587"/>
            <ac:cxnSpMk id="16" creationId="{A6EFC5EC-EE12-495E-8532-818A3B348A63}"/>
          </ac:cxnSpMkLst>
        </pc:cxnChg>
      </pc:sldChg>
      <pc:sldChg chg="addSp delSp modSp add mod">
        <pc:chgData name="Jolie R Macier" userId="092693b1-a69a-4339-83de-6650eb6d6f2f" providerId="ADAL" clId="{95FAE2BC-E4BE-48D9-8D17-E7C4289E10EE}" dt="2021-08-02T12:49:25.055" v="2158" actId="6549"/>
        <pc:sldMkLst>
          <pc:docMk/>
          <pc:sldMk cId="3408687220" sldId="2588"/>
        </pc:sldMkLst>
        <pc:spChg chg="mod">
          <ac:chgData name="Jolie R Macier" userId="092693b1-a69a-4339-83de-6650eb6d6f2f" providerId="ADAL" clId="{95FAE2BC-E4BE-48D9-8D17-E7C4289E10EE}" dt="2021-07-28T18:29:10.808" v="852"/>
          <ac:spMkLst>
            <pc:docMk/>
            <pc:sldMk cId="3408687220" sldId="2588"/>
            <ac:spMk id="2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8T18:29:10.808" v="852"/>
          <ac:spMkLst>
            <pc:docMk/>
            <pc:sldMk cId="3408687220" sldId="2588"/>
            <ac:spMk id="3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8T18:29:10.808" v="852"/>
          <ac:spMkLst>
            <pc:docMk/>
            <pc:sldMk cId="3408687220" sldId="2588"/>
            <ac:spMk id="4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8T18:29:10.808" v="852"/>
          <ac:spMkLst>
            <pc:docMk/>
            <pc:sldMk cId="3408687220" sldId="2588"/>
            <ac:spMk id="5" creationId="{00000000-0000-0000-0000-000000000000}"/>
          </ac:spMkLst>
        </pc:spChg>
        <pc:spChg chg="add mod">
          <ac:chgData name="Jolie R Macier" userId="092693b1-a69a-4339-83de-6650eb6d6f2f" providerId="ADAL" clId="{95FAE2BC-E4BE-48D9-8D17-E7C4289E10EE}" dt="2021-08-02T12:49:25.055" v="2158" actId="6549"/>
          <ac:spMkLst>
            <pc:docMk/>
            <pc:sldMk cId="3408687220" sldId="2588"/>
            <ac:spMk id="6" creationId="{F9EF4A82-4460-4498-8A5C-B972D044A7BA}"/>
          </ac:spMkLst>
        </pc:spChg>
        <pc:grpChg chg="del">
          <ac:chgData name="Jolie R Macier" userId="092693b1-a69a-4339-83de-6650eb6d6f2f" providerId="ADAL" clId="{95FAE2BC-E4BE-48D9-8D17-E7C4289E10EE}" dt="2021-07-28T18:29:07.747" v="851" actId="478"/>
          <ac:grpSpMkLst>
            <pc:docMk/>
            <pc:sldMk cId="3408687220" sldId="2588"/>
            <ac:grpSpMk id="8" creationId="{A18DD6C0-7D94-476F-A22D-23060B1D43D5}"/>
          </ac:grpSpMkLst>
        </pc:grpChg>
        <pc:cxnChg chg="mod">
          <ac:chgData name="Jolie R Macier" userId="092693b1-a69a-4339-83de-6650eb6d6f2f" providerId="ADAL" clId="{95FAE2BC-E4BE-48D9-8D17-E7C4289E10EE}" dt="2021-07-28T18:29:07.747" v="851" actId="478"/>
          <ac:cxnSpMkLst>
            <pc:docMk/>
            <pc:sldMk cId="3408687220" sldId="2588"/>
            <ac:cxnSpMk id="12" creationId="{DF90BA8F-77F5-4234-911F-4090673207AA}"/>
          </ac:cxnSpMkLst>
        </pc:cxnChg>
      </pc:sldChg>
      <pc:sldChg chg="addSp delSp modSp add mod modAnim">
        <pc:chgData name="Jolie R Macier" userId="092693b1-a69a-4339-83de-6650eb6d6f2f" providerId="ADAL" clId="{95FAE2BC-E4BE-48D9-8D17-E7C4289E10EE}" dt="2021-07-29T00:31:53.790" v="2110" actId="20577"/>
        <pc:sldMkLst>
          <pc:docMk/>
          <pc:sldMk cId="3824056322" sldId="2589"/>
        </pc:sldMkLst>
        <pc:spChg chg="mod">
          <ac:chgData name="Jolie R Macier" userId="092693b1-a69a-4339-83de-6650eb6d6f2f" providerId="ADAL" clId="{95FAE2BC-E4BE-48D9-8D17-E7C4289E10EE}" dt="2021-07-29T00:25:08.315" v="1857"/>
          <ac:spMkLst>
            <pc:docMk/>
            <pc:sldMk cId="3824056322" sldId="2589"/>
            <ac:spMk id="2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9T00:25:08.315" v="1857"/>
          <ac:spMkLst>
            <pc:docMk/>
            <pc:sldMk cId="3824056322" sldId="2589"/>
            <ac:spMk id="3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9T00:25:08.315" v="1857"/>
          <ac:spMkLst>
            <pc:docMk/>
            <pc:sldMk cId="3824056322" sldId="2589"/>
            <ac:spMk id="4" creationId="{00000000-0000-0000-0000-000000000000}"/>
          </ac:spMkLst>
        </pc:spChg>
        <pc:spChg chg="mod">
          <ac:chgData name="Jolie R Macier" userId="092693b1-a69a-4339-83de-6650eb6d6f2f" providerId="ADAL" clId="{95FAE2BC-E4BE-48D9-8D17-E7C4289E10EE}" dt="2021-07-29T00:25:08.315" v="1857"/>
          <ac:spMkLst>
            <pc:docMk/>
            <pc:sldMk cId="3824056322" sldId="2589"/>
            <ac:spMk id="5" creationId="{00000000-0000-0000-0000-000000000000}"/>
          </ac:spMkLst>
        </pc:spChg>
        <pc:spChg chg="add del mod">
          <ac:chgData name="Jolie R Macier" userId="092693b1-a69a-4339-83de-6650eb6d6f2f" providerId="ADAL" clId="{95FAE2BC-E4BE-48D9-8D17-E7C4289E10EE}" dt="2021-07-28T23:43:02.512" v="1123" actId="478"/>
          <ac:spMkLst>
            <pc:docMk/>
            <pc:sldMk cId="3824056322" sldId="2589"/>
            <ac:spMk id="7" creationId="{1273B1BB-FA5D-4AEA-B4EA-7BD352023D64}"/>
          </ac:spMkLst>
        </pc:spChg>
        <pc:spChg chg="add del mod">
          <ac:chgData name="Jolie R Macier" userId="092693b1-a69a-4339-83de-6650eb6d6f2f" providerId="ADAL" clId="{95FAE2BC-E4BE-48D9-8D17-E7C4289E10EE}" dt="2021-07-29T00:11:07.025" v="1588" actId="478"/>
          <ac:spMkLst>
            <pc:docMk/>
            <pc:sldMk cId="3824056322" sldId="2589"/>
            <ac:spMk id="9" creationId="{29B23C26-D99D-45FE-BAFB-BCD4E9401A68}"/>
          </ac:spMkLst>
        </pc:spChg>
        <pc:spChg chg="add mod">
          <ac:chgData name="Jolie R Macier" userId="092693b1-a69a-4339-83de-6650eb6d6f2f" providerId="ADAL" clId="{95FAE2BC-E4BE-48D9-8D17-E7C4289E10EE}" dt="2021-07-29T00:29:41.602" v="2103" actId="20577"/>
          <ac:spMkLst>
            <pc:docMk/>
            <pc:sldMk cId="3824056322" sldId="2589"/>
            <ac:spMk id="20" creationId="{29089300-5954-413F-9D9F-9CEA3CD8EDEA}"/>
          </ac:spMkLst>
        </pc:spChg>
        <pc:spChg chg="add del mod">
          <ac:chgData name="Jolie R Macier" userId="092693b1-a69a-4339-83de-6650eb6d6f2f" providerId="ADAL" clId="{95FAE2BC-E4BE-48D9-8D17-E7C4289E10EE}" dt="2021-07-29T00:13:13.982" v="1595" actId="478"/>
          <ac:spMkLst>
            <pc:docMk/>
            <pc:sldMk cId="3824056322" sldId="2589"/>
            <ac:spMk id="22" creationId="{5A0D3FFB-0F80-4572-9A79-AA92DAB4D5F3}"/>
          </ac:spMkLst>
        </pc:spChg>
        <pc:spChg chg="add mod">
          <ac:chgData name="Jolie R Macier" userId="092693b1-a69a-4339-83de-6650eb6d6f2f" providerId="ADAL" clId="{95FAE2BC-E4BE-48D9-8D17-E7C4289E10EE}" dt="2021-07-29T00:31:53.790" v="2110" actId="20577"/>
          <ac:spMkLst>
            <pc:docMk/>
            <pc:sldMk cId="3824056322" sldId="2589"/>
            <ac:spMk id="24" creationId="{4ACEE06B-C2C2-4AE0-A371-4F25D34F4AE4}"/>
          </ac:spMkLst>
        </pc:spChg>
        <pc:spChg chg="add mod">
          <ac:chgData name="Jolie R Macier" userId="092693b1-a69a-4339-83de-6650eb6d6f2f" providerId="ADAL" clId="{95FAE2BC-E4BE-48D9-8D17-E7C4289E10EE}" dt="2021-07-29T00:29:27.242" v="2092" actId="1076"/>
          <ac:spMkLst>
            <pc:docMk/>
            <pc:sldMk cId="3824056322" sldId="2589"/>
            <ac:spMk id="31" creationId="{D6A19309-98DE-4467-A4AD-BF60EDFD2745}"/>
          </ac:spMkLst>
        </pc:spChg>
        <pc:grpChg chg="add mod">
          <ac:chgData name="Jolie R Macier" userId="092693b1-a69a-4339-83de-6650eb6d6f2f" providerId="ADAL" clId="{95FAE2BC-E4BE-48D9-8D17-E7C4289E10EE}" dt="2021-07-29T00:26:45.020" v="1965" actId="14100"/>
          <ac:grpSpMkLst>
            <pc:docMk/>
            <pc:sldMk cId="3824056322" sldId="2589"/>
            <ac:grpSpMk id="6" creationId="{76D8BF61-7801-4294-8677-99AC931C7BC7}"/>
          </ac:grpSpMkLst>
        </pc:grpChg>
        <pc:grpChg chg="del">
          <ac:chgData name="Jolie R Macier" userId="092693b1-a69a-4339-83de-6650eb6d6f2f" providerId="ADAL" clId="{95FAE2BC-E4BE-48D9-8D17-E7C4289E10EE}" dt="2021-07-28T23:38:31.405" v="1032" actId="478"/>
          <ac:grpSpMkLst>
            <pc:docMk/>
            <pc:sldMk cId="3824056322" sldId="2589"/>
            <ac:grpSpMk id="8" creationId="{A18DD6C0-7D94-476F-A22D-23060B1D43D5}"/>
          </ac:grpSpMkLst>
        </pc:grpChg>
        <pc:picChg chg="add mod">
          <ac:chgData name="Jolie R Macier" userId="092693b1-a69a-4339-83de-6650eb6d6f2f" providerId="ADAL" clId="{95FAE2BC-E4BE-48D9-8D17-E7C4289E10EE}" dt="2021-07-29T00:27:07.745" v="1982" actId="1036"/>
          <ac:picMkLst>
            <pc:docMk/>
            <pc:sldMk cId="3824056322" sldId="2589"/>
            <ac:picMk id="10" creationId="{CDF8FEC9-E0D7-4591-8972-0AD6663760F3}"/>
          </ac:picMkLst>
        </pc:picChg>
        <pc:picChg chg="add mod">
          <ac:chgData name="Jolie R Macier" userId="092693b1-a69a-4339-83de-6650eb6d6f2f" providerId="ADAL" clId="{95FAE2BC-E4BE-48D9-8D17-E7C4289E10EE}" dt="2021-07-28T23:38:39.397" v="1033" actId="164"/>
          <ac:picMkLst>
            <pc:docMk/>
            <pc:sldMk cId="3824056322" sldId="2589"/>
            <ac:picMk id="18" creationId="{BE5D058B-0890-41FE-89FB-E9FF123A7F01}"/>
          </ac:picMkLst>
        </pc:picChg>
        <pc:picChg chg="add mod">
          <ac:chgData name="Jolie R Macier" userId="092693b1-a69a-4339-83de-6650eb6d6f2f" providerId="ADAL" clId="{95FAE2BC-E4BE-48D9-8D17-E7C4289E10EE}" dt="2021-07-28T23:38:39.397" v="1033" actId="164"/>
          <ac:picMkLst>
            <pc:docMk/>
            <pc:sldMk cId="3824056322" sldId="2589"/>
            <ac:picMk id="19" creationId="{235FBDBE-0DBD-475B-8020-E7ED617E2CD2}"/>
          </ac:picMkLst>
        </pc:picChg>
        <pc:picChg chg="add mod">
          <ac:chgData name="Jolie R Macier" userId="092693b1-a69a-4339-83de-6650eb6d6f2f" providerId="ADAL" clId="{95FAE2BC-E4BE-48D9-8D17-E7C4289E10EE}" dt="2021-07-29T00:27:07.745" v="1982" actId="1036"/>
          <ac:picMkLst>
            <pc:docMk/>
            <pc:sldMk cId="3824056322" sldId="2589"/>
            <ac:picMk id="23" creationId="{CA09EBE8-FFEB-4B1D-8ADE-4B5F53027A3D}"/>
          </ac:picMkLst>
        </pc:picChg>
        <pc:cxnChg chg="mod">
          <ac:chgData name="Jolie R Macier" userId="092693b1-a69a-4339-83de-6650eb6d6f2f" providerId="ADAL" clId="{95FAE2BC-E4BE-48D9-8D17-E7C4289E10EE}" dt="2021-07-28T23:38:31.405" v="1032" actId="478"/>
          <ac:cxnSpMkLst>
            <pc:docMk/>
            <pc:sldMk cId="3824056322" sldId="2589"/>
            <ac:cxnSpMk id="12" creationId="{DF90BA8F-77F5-4234-911F-4090673207AA}"/>
          </ac:cxnSpMkLst>
        </pc:cxnChg>
        <pc:cxnChg chg="add mod">
          <ac:chgData name="Jolie R Macier" userId="092693b1-a69a-4339-83de-6650eb6d6f2f" providerId="ADAL" clId="{95FAE2BC-E4BE-48D9-8D17-E7C4289E10EE}" dt="2021-07-29T00:28:54.727" v="2086" actId="14100"/>
          <ac:cxnSpMkLst>
            <pc:docMk/>
            <pc:sldMk cId="3824056322" sldId="2589"/>
            <ac:cxnSpMk id="26" creationId="{B2163B70-DF27-4AD3-AD4E-166FA477EB5D}"/>
          </ac:cxnSpMkLst>
        </pc:cxnChg>
        <pc:cxnChg chg="add">
          <ac:chgData name="Jolie R Macier" userId="092693b1-a69a-4339-83de-6650eb6d6f2f" providerId="ADAL" clId="{95FAE2BC-E4BE-48D9-8D17-E7C4289E10EE}" dt="2021-07-29T00:28:50.404" v="2085" actId="11529"/>
          <ac:cxnSpMkLst>
            <pc:docMk/>
            <pc:sldMk cId="3824056322" sldId="2589"/>
            <ac:cxnSpMk id="29" creationId="{F8A31E33-2537-493C-A5A8-B33599354DF7}"/>
          </ac:cxnSpMkLst>
        </pc:cxnChg>
      </pc:sldChg>
    </pc:docChg>
  </pc:docChgLst>
  <pc:docChgLst>
    <pc:chgData name="Jolie" userId="092693b1-a69a-4339-83de-6650eb6d6f2f" providerId="ADAL" clId="{95FAE2BC-E4BE-48D9-8D17-E7C4289E10EE}"/>
    <pc:docChg chg="undo custSel modSld">
      <pc:chgData name="Jolie" userId="092693b1-a69a-4339-83de-6650eb6d6f2f" providerId="ADAL" clId="{95FAE2BC-E4BE-48D9-8D17-E7C4289E10EE}" dt="2021-08-04T02:40:18.836" v="1280"/>
      <pc:docMkLst>
        <pc:docMk/>
      </pc:docMkLst>
      <pc:sldChg chg="addSp modSp mod modAnim">
        <pc:chgData name="Jolie" userId="092693b1-a69a-4339-83de-6650eb6d6f2f" providerId="ADAL" clId="{95FAE2BC-E4BE-48D9-8D17-E7C4289E10EE}" dt="2021-08-04T02:34:01.520" v="1266"/>
        <pc:sldMkLst>
          <pc:docMk/>
          <pc:sldMk cId="3164891149" sldId="2486"/>
        </pc:sldMkLst>
        <pc:spChg chg="mod">
          <ac:chgData name="Jolie" userId="092693b1-a69a-4339-83de-6650eb6d6f2f" providerId="ADAL" clId="{95FAE2BC-E4BE-48D9-8D17-E7C4289E10EE}" dt="2021-08-04T00:28:46.572" v="753" actId="207"/>
          <ac:spMkLst>
            <pc:docMk/>
            <pc:sldMk cId="3164891149" sldId="2486"/>
            <ac:spMk id="6" creationId="{E5D0B129-1FE7-43F4-9B9B-162A8EAD596F}"/>
          </ac:spMkLst>
        </pc:spChg>
        <pc:spChg chg="add mod">
          <ac:chgData name="Jolie" userId="092693b1-a69a-4339-83de-6650eb6d6f2f" providerId="ADAL" clId="{95FAE2BC-E4BE-48D9-8D17-E7C4289E10EE}" dt="2021-08-04T00:27:01.347" v="704" actId="207"/>
          <ac:spMkLst>
            <pc:docMk/>
            <pc:sldMk cId="3164891149" sldId="2486"/>
            <ac:spMk id="7" creationId="{A14EB51B-1BAF-48F2-8CA9-D6F502D857D6}"/>
          </ac:spMkLst>
        </pc:spChg>
        <pc:spChg chg="add mod">
          <ac:chgData name="Jolie" userId="092693b1-a69a-4339-83de-6650eb6d6f2f" providerId="ADAL" clId="{95FAE2BC-E4BE-48D9-8D17-E7C4289E10EE}" dt="2021-08-04T00:23:01.719" v="630" actId="1076"/>
          <ac:spMkLst>
            <pc:docMk/>
            <pc:sldMk cId="3164891149" sldId="2486"/>
            <ac:spMk id="9" creationId="{8EE73574-98AE-4FCB-BCF9-F0DC72C5CA19}"/>
          </ac:spMkLst>
        </pc:spChg>
        <pc:spChg chg="add mod">
          <ac:chgData name="Jolie" userId="092693b1-a69a-4339-83de-6650eb6d6f2f" providerId="ADAL" clId="{95FAE2BC-E4BE-48D9-8D17-E7C4289E10EE}" dt="2021-08-04T00:27:53.104" v="707" actId="1076"/>
          <ac:spMkLst>
            <pc:docMk/>
            <pc:sldMk cId="3164891149" sldId="2486"/>
            <ac:spMk id="10" creationId="{98C29091-4ABC-4AAF-8B4C-FDBBD046CEE9}"/>
          </ac:spMkLst>
        </pc:spChg>
        <pc:spChg chg="add mod">
          <ac:chgData name="Jolie" userId="092693b1-a69a-4339-83de-6650eb6d6f2f" providerId="ADAL" clId="{95FAE2BC-E4BE-48D9-8D17-E7C4289E10EE}" dt="2021-08-04T00:27:01.347" v="704" actId="207"/>
          <ac:spMkLst>
            <pc:docMk/>
            <pc:sldMk cId="3164891149" sldId="2486"/>
            <ac:spMk id="11" creationId="{B9A7900C-1A71-469D-955F-E955B8760ABA}"/>
          </ac:spMkLst>
        </pc:spChg>
        <pc:spChg chg="add mod">
          <ac:chgData name="Jolie" userId="092693b1-a69a-4339-83de-6650eb6d6f2f" providerId="ADAL" clId="{95FAE2BC-E4BE-48D9-8D17-E7C4289E10EE}" dt="2021-08-04T00:27:40.466" v="705" actId="207"/>
          <ac:spMkLst>
            <pc:docMk/>
            <pc:sldMk cId="3164891149" sldId="2486"/>
            <ac:spMk id="12" creationId="{2C8BE105-452D-49C0-8200-F20CAD156521}"/>
          </ac:spMkLst>
        </pc:spChg>
        <pc:spChg chg="add mod">
          <ac:chgData name="Jolie" userId="092693b1-a69a-4339-83de-6650eb6d6f2f" providerId="ADAL" clId="{95FAE2BC-E4BE-48D9-8D17-E7C4289E10EE}" dt="2021-08-04T00:28:30.600" v="752" actId="1076"/>
          <ac:spMkLst>
            <pc:docMk/>
            <pc:sldMk cId="3164891149" sldId="2486"/>
            <ac:spMk id="13" creationId="{094BFAFC-17F4-474E-A3F5-9CBE63E6E3C2}"/>
          </ac:spMkLst>
        </pc:spChg>
      </pc:sldChg>
      <pc:sldChg chg="modSp mod modAnim">
        <pc:chgData name="Jolie" userId="092693b1-a69a-4339-83de-6650eb6d6f2f" providerId="ADAL" clId="{95FAE2BC-E4BE-48D9-8D17-E7C4289E10EE}" dt="2021-08-04T02:35:35.170" v="1268"/>
        <pc:sldMkLst>
          <pc:docMk/>
          <pc:sldMk cId="2747026848" sldId="2585"/>
        </pc:sldMkLst>
        <pc:graphicFrameChg chg="modGraphic">
          <ac:chgData name="Jolie" userId="092693b1-a69a-4339-83de-6650eb6d6f2f" providerId="ADAL" clId="{95FAE2BC-E4BE-48D9-8D17-E7C4289E10EE}" dt="2021-08-04T00:29:04.170" v="755" actId="207"/>
          <ac:graphicFrameMkLst>
            <pc:docMk/>
            <pc:sldMk cId="2747026848" sldId="2585"/>
            <ac:graphicFrameMk id="10" creationId="{A46DAC0B-9136-4F88-AA81-DA2BFB95FAC9}"/>
          </ac:graphicFrameMkLst>
        </pc:graphicFrameChg>
      </pc:sldChg>
      <pc:sldChg chg="addSp delSp modSp mod modAnim">
        <pc:chgData name="Jolie" userId="092693b1-a69a-4339-83de-6650eb6d6f2f" providerId="ADAL" clId="{95FAE2BC-E4BE-48D9-8D17-E7C4289E10EE}" dt="2021-08-04T00:34:25.892" v="890"/>
        <pc:sldMkLst>
          <pc:docMk/>
          <pc:sldMk cId="4037915233" sldId="2586"/>
        </pc:sldMkLst>
        <pc:spChg chg="add mod">
          <ac:chgData name="Jolie" userId="092693b1-a69a-4339-83de-6650eb6d6f2f" providerId="ADAL" clId="{95FAE2BC-E4BE-48D9-8D17-E7C4289E10EE}" dt="2021-08-04T00:22:06.418" v="625" actId="20577"/>
          <ac:spMkLst>
            <pc:docMk/>
            <pc:sldMk cId="4037915233" sldId="2586"/>
            <ac:spMk id="6" creationId="{24E738A9-B739-44CA-8505-D4CDF35704AD}"/>
          </ac:spMkLst>
        </pc:spChg>
        <pc:spChg chg="mod topLvl">
          <ac:chgData name="Jolie" userId="092693b1-a69a-4339-83de-6650eb6d6f2f" providerId="ADAL" clId="{95FAE2BC-E4BE-48D9-8D17-E7C4289E10EE}" dt="2021-08-04T00:33:08.488" v="883" actId="165"/>
          <ac:spMkLst>
            <pc:docMk/>
            <pc:sldMk cId="4037915233" sldId="2586"/>
            <ac:spMk id="10" creationId="{F453156B-62CF-4311-BF1B-2817BEFA8E9F}"/>
          </ac:spMkLst>
        </pc:spChg>
        <pc:spChg chg="mod topLvl">
          <ac:chgData name="Jolie" userId="092693b1-a69a-4339-83de-6650eb6d6f2f" providerId="ADAL" clId="{95FAE2BC-E4BE-48D9-8D17-E7C4289E10EE}" dt="2021-08-04T00:33:08.488" v="883" actId="165"/>
          <ac:spMkLst>
            <pc:docMk/>
            <pc:sldMk cId="4037915233" sldId="2586"/>
            <ac:spMk id="11" creationId="{9B12ABE0-6965-4CBB-AA1B-0FFF63D2FC00}"/>
          </ac:spMkLst>
        </pc:spChg>
        <pc:spChg chg="add mod">
          <ac:chgData name="Jolie" userId="092693b1-a69a-4339-83de-6650eb6d6f2f" providerId="ADAL" clId="{95FAE2BC-E4BE-48D9-8D17-E7C4289E10EE}" dt="2021-08-04T00:21:54.203" v="619" actId="1076"/>
          <ac:spMkLst>
            <pc:docMk/>
            <pc:sldMk cId="4037915233" sldId="2586"/>
            <ac:spMk id="12" creationId="{6A0763DF-1E08-4644-937F-8C5730F75D07}"/>
          </ac:spMkLst>
        </pc:spChg>
        <pc:spChg chg="add mod">
          <ac:chgData name="Jolie" userId="092693b1-a69a-4339-83de-6650eb6d6f2f" providerId="ADAL" clId="{95FAE2BC-E4BE-48D9-8D17-E7C4289E10EE}" dt="2021-08-04T00:21:47.242" v="618" actId="1076"/>
          <ac:spMkLst>
            <pc:docMk/>
            <pc:sldMk cId="4037915233" sldId="2586"/>
            <ac:spMk id="13" creationId="{80BC1D40-7F77-430E-84B1-318C10429B1E}"/>
          </ac:spMkLst>
        </pc:spChg>
        <pc:grpChg chg="add del mod">
          <ac:chgData name="Jolie" userId="092693b1-a69a-4339-83de-6650eb6d6f2f" providerId="ADAL" clId="{95FAE2BC-E4BE-48D9-8D17-E7C4289E10EE}" dt="2021-08-04T00:33:08.488" v="883" actId="165"/>
          <ac:grpSpMkLst>
            <pc:docMk/>
            <pc:sldMk cId="4037915233" sldId="2586"/>
            <ac:grpSpMk id="2" creationId="{B60DE2B9-E836-41D7-B583-C199B448737F}"/>
          </ac:grpSpMkLst>
        </pc:grpChg>
        <pc:picChg chg="mod topLvl">
          <ac:chgData name="Jolie" userId="092693b1-a69a-4339-83de-6650eb6d6f2f" providerId="ADAL" clId="{95FAE2BC-E4BE-48D9-8D17-E7C4289E10EE}" dt="2021-08-04T00:33:08.488" v="883" actId="165"/>
          <ac:picMkLst>
            <pc:docMk/>
            <pc:sldMk cId="4037915233" sldId="2586"/>
            <ac:picMk id="9" creationId="{359A9950-A2CB-4702-B3DC-114904C8C39B}"/>
          </ac:picMkLst>
        </pc:picChg>
      </pc:sldChg>
      <pc:sldChg chg="modSp mod modAnim">
        <pc:chgData name="Jolie" userId="092693b1-a69a-4339-83de-6650eb6d6f2f" providerId="ADAL" clId="{95FAE2BC-E4BE-48D9-8D17-E7C4289E10EE}" dt="2021-08-04T02:38:11.578" v="1274"/>
        <pc:sldMkLst>
          <pc:docMk/>
          <pc:sldMk cId="1351916045" sldId="2587"/>
        </pc:sldMkLst>
        <pc:spChg chg="mod">
          <ac:chgData name="Jolie" userId="092693b1-a69a-4339-83de-6650eb6d6f2f" providerId="ADAL" clId="{95FAE2BC-E4BE-48D9-8D17-E7C4289E10EE}" dt="2021-08-03T20:14:27.989" v="401" actId="20577"/>
          <ac:spMkLst>
            <pc:docMk/>
            <pc:sldMk cId="1351916045" sldId="2587"/>
            <ac:spMk id="18" creationId="{6D0252A3-54A1-4D61-A6C8-974796BC2801}"/>
          </ac:spMkLst>
        </pc:spChg>
        <pc:spChg chg="mod">
          <ac:chgData name="Jolie" userId="092693b1-a69a-4339-83de-6650eb6d6f2f" providerId="ADAL" clId="{95FAE2BC-E4BE-48D9-8D17-E7C4289E10EE}" dt="2021-08-04T00:29:17.667" v="762" actId="1038"/>
          <ac:spMkLst>
            <pc:docMk/>
            <pc:sldMk cId="1351916045" sldId="2587"/>
            <ac:spMk id="19" creationId="{0D858F10-A264-4CB7-B601-B5C16D0AA853}"/>
          </ac:spMkLst>
        </pc:spChg>
        <pc:spChg chg="mod">
          <ac:chgData name="Jolie" userId="092693b1-a69a-4339-83de-6650eb6d6f2f" providerId="ADAL" clId="{95FAE2BC-E4BE-48D9-8D17-E7C4289E10EE}" dt="2021-08-04T00:29:17.667" v="762" actId="1038"/>
          <ac:spMkLst>
            <pc:docMk/>
            <pc:sldMk cId="1351916045" sldId="2587"/>
            <ac:spMk id="20" creationId="{1DA358F8-5770-4F20-ABE8-9CA8DCBF82AE}"/>
          </ac:spMkLst>
        </pc:spChg>
        <pc:grpChg chg="mod">
          <ac:chgData name="Jolie" userId="092693b1-a69a-4339-83de-6650eb6d6f2f" providerId="ADAL" clId="{95FAE2BC-E4BE-48D9-8D17-E7C4289E10EE}" dt="2021-08-02T22:37:46.429" v="162" actId="1076"/>
          <ac:grpSpMkLst>
            <pc:docMk/>
            <pc:sldMk cId="1351916045" sldId="2587"/>
            <ac:grpSpMk id="8" creationId="{A18DD6C0-7D94-476F-A22D-23060B1D43D5}"/>
          </ac:grpSpMkLst>
        </pc:grpChg>
      </pc:sldChg>
      <pc:sldChg chg="addSp delSp modSp mod">
        <pc:chgData name="Jolie" userId="092693b1-a69a-4339-83de-6650eb6d6f2f" providerId="ADAL" clId="{95FAE2BC-E4BE-48D9-8D17-E7C4289E10EE}" dt="2021-08-04T02:28:19.476" v="1260" actId="20577"/>
        <pc:sldMkLst>
          <pc:docMk/>
          <pc:sldMk cId="3408687220" sldId="2588"/>
        </pc:sldMkLst>
        <pc:spChg chg="mod">
          <ac:chgData name="Jolie" userId="092693b1-a69a-4339-83de-6650eb6d6f2f" providerId="ADAL" clId="{95FAE2BC-E4BE-48D9-8D17-E7C4289E10EE}" dt="2021-08-04T02:15:19.665" v="948" actId="20577"/>
          <ac:spMkLst>
            <pc:docMk/>
            <pc:sldMk cId="3408687220" sldId="2588"/>
            <ac:spMk id="2" creationId="{00000000-0000-0000-0000-000000000000}"/>
          </ac:spMkLst>
        </pc:spChg>
        <pc:spChg chg="mod">
          <ac:chgData name="Jolie" userId="092693b1-a69a-4339-83de-6650eb6d6f2f" providerId="ADAL" clId="{95FAE2BC-E4BE-48D9-8D17-E7C4289E10EE}" dt="2021-08-04T02:15:02.370" v="919"/>
          <ac:spMkLst>
            <pc:docMk/>
            <pc:sldMk cId="3408687220" sldId="2588"/>
            <ac:spMk id="3" creationId="{00000000-0000-0000-0000-000000000000}"/>
          </ac:spMkLst>
        </pc:spChg>
        <pc:spChg chg="mod">
          <ac:chgData name="Jolie" userId="092693b1-a69a-4339-83de-6650eb6d6f2f" providerId="ADAL" clId="{95FAE2BC-E4BE-48D9-8D17-E7C4289E10EE}" dt="2021-08-04T02:15:02.370" v="919"/>
          <ac:spMkLst>
            <pc:docMk/>
            <pc:sldMk cId="3408687220" sldId="2588"/>
            <ac:spMk id="4" creationId="{00000000-0000-0000-0000-000000000000}"/>
          </ac:spMkLst>
        </pc:spChg>
        <pc:spChg chg="mod">
          <ac:chgData name="Jolie" userId="092693b1-a69a-4339-83de-6650eb6d6f2f" providerId="ADAL" clId="{95FAE2BC-E4BE-48D9-8D17-E7C4289E10EE}" dt="2021-08-04T02:15:02.370" v="919"/>
          <ac:spMkLst>
            <pc:docMk/>
            <pc:sldMk cId="3408687220" sldId="2588"/>
            <ac:spMk id="5" creationId="{00000000-0000-0000-0000-000000000000}"/>
          </ac:spMkLst>
        </pc:spChg>
        <pc:spChg chg="del mod">
          <ac:chgData name="Jolie" userId="092693b1-a69a-4339-83de-6650eb6d6f2f" providerId="ADAL" clId="{95FAE2BC-E4BE-48D9-8D17-E7C4289E10EE}" dt="2021-08-04T02:15:02.370" v="919"/>
          <ac:spMkLst>
            <pc:docMk/>
            <pc:sldMk cId="3408687220" sldId="2588"/>
            <ac:spMk id="6" creationId="{F9EF4A82-4460-4498-8A5C-B972D044A7BA}"/>
          </ac:spMkLst>
        </pc:spChg>
        <pc:spChg chg="add del mod">
          <ac:chgData name="Jolie" userId="092693b1-a69a-4339-83de-6650eb6d6f2f" providerId="ADAL" clId="{95FAE2BC-E4BE-48D9-8D17-E7C4289E10EE}" dt="2021-08-04T02:15:02.370" v="919"/>
          <ac:spMkLst>
            <pc:docMk/>
            <pc:sldMk cId="3408687220" sldId="2588"/>
            <ac:spMk id="7" creationId="{70A8A8BB-5923-45EA-B1B4-B3EB3ED1F0DE}"/>
          </ac:spMkLst>
        </pc:spChg>
        <pc:spChg chg="add del mod">
          <ac:chgData name="Jolie" userId="092693b1-a69a-4339-83de-6650eb6d6f2f" providerId="ADAL" clId="{95FAE2BC-E4BE-48D9-8D17-E7C4289E10EE}" dt="2021-08-04T02:15:02.370" v="919"/>
          <ac:spMkLst>
            <pc:docMk/>
            <pc:sldMk cId="3408687220" sldId="2588"/>
            <ac:spMk id="8" creationId="{42CB17D4-F456-41AA-9C53-90FF72C29BFC}"/>
          </ac:spMkLst>
        </pc:spChg>
        <pc:spChg chg="add del mod">
          <ac:chgData name="Jolie" userId="092693b1-a69a-4339-83de-6650eb6d6f2f" providerId="ADAL" clId="{95FAE2BC-E4BE-48D9-8D17-E7C4289E10EE}" dt="2021-08-04T02:15:02.370" v="919"/>
          <ac:spMkLst>
            <pc:docMk/>
            <pc:sldMk cId="3408687220" sldId="2588"/>
            <ac:spMk id="9" creationId="{361105A8-444D-467E-AA6C-2A62DBFDBAE0}"/>
          </ac:spMkLst>
        </pc:spChg>
        <pc:spChg chg="add del mod">
          <ac:chgData name="Jolie" userId="092693b1-a69a-4339-83de-6650eb6d6f2f" providerId="ADAL" clId="{95FAE2BC-E4BE-48D9-8D17-E7C4289E10EE}" dt="2021-08-04T02:15:02.370" v="919"/>
          <ac:spMkLst>
            <pc:docMk/>
            <pc:sldMk cId="3408687220" sldId="2588"/>
            <ac:spMk id="10" creationId="{43E1B173-6094-4741-B8A7-3A8170BA4505}"/>
          </ac:spMkLst>
        </pc:spChg>
        <pc:spChg chg="add mod">
          <ac:chgData name="Jolie" userId="092693b1-a69a-4339-83de-6650eb6d6f2f" providerId="ADAL" clId="{95FAE2BC-E4BE-48D9-8D17-E7C4289E10EE}" dt="2021-08-04T02:28:19.476" v="1260" actId="20577"/>
          <ac:spMkLst>
            <pc:docMk/>
            <pc:sldMk cId="3408687220" sldId="2588"/>
            <ac:spMk id="11" creationId="{D6DBC5D3-72E4-40AF-8A27-9125DD6A6E02}"/>
          </ac:spMkLst>
        </pc:spChg>
      </pc:sldChg>
      <pc:sldChg chg="addSp modSp mod modAnim">
        <pc:chgData name="Jolie" userId="092693b1-a69a-4339-83de-6650eb6d6f2f" providerId="ADAL" clId="{95FAE2BC-E4BE-48D9-8D17-E7C4289E10EE}" dt="2021-08-04T02:40:18.836" v="1280"/>
        <pc:sldMkLst>
          <pc:docMk/>
          <pc:sldMk cId="3824056322" sldId="2589"/>
        </pc:sldMkLst>
        <pc:spChg chg="add mod">
          <ac:chgData name="Jolie" userId="092693b1-a69a-4339-83de-6650eb6d6f2f" providerId="ADAL" clId="{95FAE2BC-E4BE-48D9-8D17-E7C4289E10EE}" dt="2021-08-04T02:20:51.470" v="1102" actId="164"/>
          <ac:spMkLst>
            <pc:docMk/>
            <pc:sldMk cId="3824056322" sldId="2589"/>
            <ac:spMk id="16" creationId="{98A83C72-BC32-4388-8871-5FBBF573A426}"/>
          </ac:spMkLst>
        </pc:spChg>
        <pc:spChg chg="mod">
          <ac:chgData name="Jolie" userId="092693b1-a69a-4339-83de-6650eb6d6f2f" providerId="ADAL" clId="{95FAE2BC-E4BE-48D9-8D17-E7C4289E10EE}" dt="2021-08-04T02:23:22.320" v="1150" actId="1035"/>
          <ac:spMkLst>
            <pc:docMk/>
            <pc:sldMk cId="3824056322" sldId="2589"/>
            <ac:spMk id="20" creationId="{29089300-5954-413F-9D9F-9CEA3CD8EDEA}"/>
          </ac:spMkLst>
        </pc:spChg>
        <pc:spChg chg="mod">
          <ac:chgData name="Jolie" userId="092693b1-a69a-4339-83de-6650eb6d6f2f" providerId="ADAL" clId="{95FAE2BC-E4BE-48D9-8D17-E7C4289E10EE}" dt="2021-08-04T02:19:20.788" v="1097" actId="20577"/>
          <ac:spMkLst>
            <pc:docMk/>
            <pc:sldMk cId="3824056322" sldId="2589"/>
            <ac:spMk id="24" creationId="{4ACEE06B-C2C2-4AE0-A371-4F25D34F4AE4}"/>
          </ac:spMkLst>
        </pc:spChg>
        <pc:spChg chg="mod">
          <ac:chgData name="Jolie" userId="092693b1-a69a-4339-83de-6650eb6d6f2f" providerId="ADAL" clId="{95FAE2BC-E4BE-48D9-8D17-E7C4289E10EE}" dt="2021-08-04T02:20:51.470" v="1102" actId="164"/>
          <ac:spMkLst>
            <pc:docMk/>
            <pc:sldMk cId="3824056322" sldId="2589"/>
            <ac:spMk id="31" creationId="{D6A19309-98DE-4467-A4AD-BF60EDFD2745}"/>
          </ac:spMkLst>
        </pc:spChg>
        <pc:grpChg chg="mod">
          <ac:chgData name="Jolie" userId="092693b1-a69a-4339-83de-6650eb6d6f2f" providerId="ADAL" clId="{95FAE2BC-E4BE-48D9-8D17-E7C4289E10EE}" dt="2021-08-04T02:23:22.320" v="1150" actId="1035"/>
          <ac:grpSpMkLst>
            <pc:docMk/>
            <pc:sldMk cId="3824056322" sldId="2589"/>
            <ac:grpSpMk id="6" creationId="{76D8BF61-7801-4294-8677-99AC931C7BC7}"/>
          </ac:grpSpMkLst>
        </pc:grpChg>
        <pc:grpChg chg="add mod">
          <ac:chgData name="Jolie" userId="092693b1-a69a-4339-83de-6650eb6d6f2f" providerId="ADAL" clId="{95FAE2BC-E4BE-48D9-8D17-E7C4289E10EE}" dt="2021-08-04T02:20:51.470" v="1102" actId="164"/>
          <ac:grpSpMkLst>
            <pc:docMk/>
            <pc:sldMk cId="3824056322" sldId="2589"/>
            <ac:grpSpMk id="27" creationId="{C13668A7-7DEC-409A-BEE9-468AAD17D446}"/>
          </ac:grpSpMkLst>
        </pc:grpChg>
        <pc:picChg chg="mod">
          <ac:chgData name="Jolie" userId="092693b1-a69a-4339-83de-6650eb6d6f2f" providerId="ADAL" clId="{95FAE2BC-E4BE-48D9-8D17-E7C4289E10EE}" dt="2021-08-04T02:20:51.470" v="1102" actId="164"/>
          <ac:picMkLst>
            <pc:docMk/>
            <pc:sldMk cId="3824056322" sldId="2589"/>
            <ac:picMk id="10" creationId="{CDF8FEC9-E0D7-4591-8972-0AD6663760F3}"/>
          </ac:picMkLst>
        </pc:picChg>
        <pc:picChg chg="mod">
          <ac:chgData name="Jolie" userId="092693b1-a69a-4339-83de-6650eb6d6f2f" providerId="ADAL" clId="{95FAE2BC-E4BE-48D9-8D17-E7C4289E10EE}" dt="2021-08-04T02:20:51.470" v="1102" actId="164"/>
          <ac:picMkLst>
            <pc:docMk/>
            <pc:sldMk cId="3824056322" sldId="2589"/>
            <ac:picMk id="23" creationId="{CA09EBE8-FFEB-4B1D-8ADE-4B5F53027A3D}"/>
          </ac:picMkLst>
        </pc:picChg>
        <pc:cxnChg chg="mod">
          <ac:chgData name="Jolie" userId="092693b1-a69a-4339-83de-6650eb6d6f2f" providerId="ADAL" clId="{95FAE2BC-E4BE-48D9-8D17-E7C4289E10EE}" dt="2021-08-04T02:20:51.470" v="1102" actId="164"/>
          <ac:cxnSpMkLst>
            <pc:docMk/>
            <pc:sldMk cId="3824056322" sldId="2589"/>
            <ac:cxnSpMk id="26" creationId="{B2163B70-DF27-4AD3-AD4E-166FA477EB5D}"/>
          </ac:cxnSpMkLst>
        </pc:cxnChg>
        <pc:cxnChg chg="mod">
          <ac:chgData name="Jolie" userId="092693b1-a69a-4339-83de-6650eb6d6f2f" providerId="ADAL" clId="{95FAE2BC-E4BE-48D9-8D17-E7C4289E10EE}" dt="2021-08-04T02:20:51.470" v="1102" actId="164"/>
          <ac:cxnSpMkLst>
            <pc:docMk/>
            <pc:sldMk cId="3824056322" sldId="2589"/>
            <ac:cxnSpMk id="29" creationId="{F8A31E33-2537-493C-A5A8-B33599354DF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4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0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1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9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GB"/>
              <a:t>FD1+C | LBNF/DUNE-US NS Storage and Assembly Planning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FD1+C | LBNF/DUNE-US NS Storage and Assembly Planning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FD1+C | LBNF/DUNE-US NS Storage and Assembly Planning Workshop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FD1+C | LBNF/DUNE-US NS Storage and Assembly Planning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FD1+C | LBNF/DUNE-US NS Storage and Assembly Planning Workshop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GB"/>
              <a:t>FD1+C | LBNF/DUNE-US NS Storage and Assembly Planning Workshop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GB"/>
              <a:t>FD1+C | LBNF/DUNE-US NS Storage and Assembly Planning Workshop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>
            <a:off x="380144" y="475760"/>
            <a:ext cx="11599523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8" y="6083428"/>
            <a:ext cx="2100381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5728951"/>
            <a:ext cx="1169199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1" y="5916605"/>
            <a:ext cx="874109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05" y="5807965"/>
            <a:ext cx="2489454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4" y="6030041"/>
            <a:ext cx="2909413" cy="486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109090" y="41084"/>
            <a:ext cx="1810669" cy="3742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FD1+C | LBNF/DUNE-US NS Storage and Assembly Planning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FD1+C Anticipated Space Requirements for Storage</a:t>
            </a:r>
            <a:endParaRPr lang="en-US" dirty="0"/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Jolie Macier &amp; Eric James, for the FD1+C team</a:t>
            </a:r>
          </a:p>
          <a:p>
            <a:r>
              <a:rPr lang="en-GB" dirty="0">
                <a:latin typeface="Helvetica" charset="0"/>
              </a:rPr>
              <a:t>LBNF/DUNE-US NS Storage and Assembly Planning Workshop</a:t>
            </a:r>
          </a:p>
          <a:p>
            <a:r>
              <a:rPr lang="en-US" dirty="0"/>
              <a:t>4 August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44D0BA-D944-4620-85CF-8C333BCF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FD1+C Anticipated Space Requirements for Storage - REQUEST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27FEE-D908-4624-BB10-E6E90E34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FD1+C | LBNF/DUNE-US NS Storage and Assembly Planning Workshop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67751-CB8E-474D-ACD2-361CD5BB4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C50859-63EB-4E4F-A8DB-09CEB32D54C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dirty="0"/>
              <a:t>Type of equipment or materials needing space at Fermilab</a:t>
            </a:r>
          </a:p>
          <a:p>
            <a:r>
              <a:rPr lang="en-GB" dirty="0"/>
              <a:t>Storage space needs – outdoor, climate controlled, warehouse (not climate controlled)</a:t>
            </a:r>
          </a:p>
          <a:p>
            <a:r>
              <a:rPr lang="en-GB" dirty="0"/>
              <a:t>Assembly space needs – possible crane coverage, extraordinary size needs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CC35E8-5322-4979-8670-C295D33B56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08.04.21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9A9950-A2CB-4702-B3DC-114904C8C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773" y="2889259"/>
            <a:ext cx="10281719" cy="30381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453156B-62CF-4311-BF1B-2817BEFA8E9F}"/>
              </a:ext>
            </a:extLst>
          </p:cNvPr>
          <p:cNvSpPr/>
          <p:nvPr/>
        </p:nvSpPr>
        <p:spPr>
          <a:xfrm>
            <a:off x="3773408" y="3447106"/>
            <a:ext cx="787652" cy="147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2ABE0-6965-4CBB-AA1B-0FFF63D2FC00}"/>
              </a:ext>
            </a:extLst>
          </p:cNvPr>
          <p:cNvSpPr/>
          <p:nvPr/>
        </p:nvSpPr>
        <p:spPr>
          <a:xfrm>
            <a:off x="6044318" y="5220076"/>
            <a:ext cx="787652" cy="1471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738A9-B739-44CA-8505-D4CDF35704AD}"/>
              </a:ext>
            </a:extLst>
          </p:cNvPr>
          <p:cNvSpPr txBox="1"/>
          <p:nvPr/>
        </p:nvSpPr>
        <p:spPr>
          <a:xfrm>
            <a:off x="123824" y="3429000"/>
            <a:ext cx="1987113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Planning for South Dakota Warehouse Facility based </a:t>
            </a:r>
            <a:br>
              <a:rPr lang="en-US" i="1" dirty="0"/>
            </a:br>
            <a:r>
              <a:rPr lang="en-US" i="1" dirty="0"/>
              <a:t>on installation timeframes for FD1+C components</a:t>
            </a:r>
          </a:p>
          <a:p>
            <a:r>
              <a:rPr lang="en-US" i="1" dirty="0"/>
              <a:t>--</a:t>
            </a:r>
          </a:p>
          <a:p>
            <a:r>
              <a:rPr lang="en-US" i="1" dirty="0"/>
              <a:t>Earliest needs are warm cryostat &amp; TPC electronics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A0763DF-1E08-4644-937F-8C5730F75D07}"/>
              </a:ext>
            </a:extLst>
          </p:cNvPr>
          <p:cNvSpPr/>
          <p:nvPr/>
        </p:nvSpPr>
        <p:spPr>
          <a:xfrm>
            <a:off x="2438641" y="3412657"/>
            <a:ext cx="1257300" cy="25494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0BC1D40-7F77-430E-84B1-318C10429B1E}"/>
              </a:ext>
            </a:extLst>
          </p:cNvPr>
          <p:cNvSpPr/>
          <p:nvPr/>
        </p:nvSpPr>
        <p:spPr>
          <a:xfrm>
            <a:off x="4661578" y="5166163"/>
            <a:ext cx="1257300" cy="25494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build="p"/>
      <p:bldP spid="10" grpId="0" animBg="1"/>
      <p:bldP spid="11" grpId="0" animBg="1"/>
      <p:bldP spid="6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FD1+C Elements &amp;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FD1+C | LBNF/DUNE-US NS Storage and Assembly Planning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0B129-1FE7-43F4-9B9B-162A8EAD59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4653480"/>
            <a:ext cx="11057467" cy="1431407"/>
          </a:xfrm>
        </p:spPr>
        <p:txBody>
          <a:bodyPr/>
          <a:lstStyle/>
          <a:p>
            <a:r>
              <a:rPr lang="en-US" dirty="0"/>
              <a:t>FNAL-Batavia storage requirements for FD1+C driven by FD1 production timeline and availability of SDWF</a:t>
            </a:r>
          </a:p>
          <a:p>
            <a:r>
              <a:rPr lang="en-US" dirty="0"/>
              <a:t>Most significantly, </a:t>
            </a:r>
            <a:r>
              <a:rPr lang="en-US" dirty="0">
                <a:solidFill>
                  <a:srgbClr val="FF0000"/>
                </a:solidFill>
              </a:rPr>
              <a:t>UK APAs will begin full-scale production in 2022</a:t>
            </a:r>
            <a:r>
              <a:rPr lang="en-US" dirty="0"/>
              <a:t>, requiring early storage location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08.04.21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F8C265-84D3-479C-A90B-F19E7DDFA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4" y="1001878"/>
            <a:ext cx="11917264" cy="346148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8EE73574-98AE-4FCB-BCF9-F0DC72C5CA19}"/>
              </a:ext>
            </a:extLst>
          </p:cNvPr>
          <p:cNvSpPr/>
          <p:nvPr/>
        </p:nvSpPr>
        <p:spPr>
          <a:xfrm rot="5400000">
            <a:off x="3486393" y="2605147"/>
            <a:ext cx="1257300" cy="25494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8C29091-4ABC-4AAF-8B4C-FDBBD046CEE9}"/>
              </a:ext>
            </a:extLst>
          </p:cNvPr>
          <p:cNvSpPr/>
          <p:nvPr/>
        </p:nvSpPr>
        <p:spPr>
          <a:xfrm rot="5400000">
            <a:off x="5966503" y="3301530"/>
            <a:ext cx="1257300" cy="25494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EB51B-1BAF-48F2-8CA9-D6F502D857D6}"/>
              </a:ext>
            </a:extLst>
          </p:cNvPr>
          <p:cNvSpPr txBox="1"/>
          <p:nvPr/>
        </p:nvSpPr>
        <p:spPr>
          <a:xfrm>
            <a:off x="3078806" y="1771289"/>
            <a:ext cx="1449459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Warm cryostat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A7900C-1A71-469D-955F-E955B8760ABA}"/>
              </a:ext>
            </a:extLst>
          </p:cNvPr>
          <p:cNvSpPr txBox="1"/>
          <p:nvPr/>
        </p:nvSpPr>
        <p:spPr>
          <a:xfrm>
            <a:off x="5396040" y="2417968"/>
            <a:ext cx="1484586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TPC electronics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8BE105-452D-49C0-8200-F20CAD156521}"/>
              </a:ext>
            </a:extLst>
          </p:cNvPr>
          <p:cNvSpPr txBox="1"/>
          <p:nvPr/>
        </p:nvSpPr>
        <p:spPr>
          <a:xfrm>
            <a:off x="9434639" y="3911382"/>
            <a:ext cx="2100136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APA installation starts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4BFAFC-17F4-474E-A3F5-9CBE63E6E3C2}"/>
              </a:ext>
            </a:extLst>
          </p:cNvPr>
          <p:cNvSpPr txBox="1"/>
          <p:nvPr/>
        </p:nvSpPr>
        <p:spPr>
          <a:xfrm>
            <a:off x="9209461" y="732138"/>
            <a:ext cx="2931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Technically limited schedule, Jun 2021</a:t>
            </a:r>
          </a:p>
        </p:txBody>
      </p:sp>
    </p:spTree>
    <p:extLst>
      <p:ext uri="{BB962C8B-B14F-4D97-AF65-F5344CB8AC3E}">
        <p14:creationId xmlns:p14="http://schemas.microsoft.com/office/powerpoint/2010/main" val="316489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animBg="1"/>
      <p:bldP spid="7" grpId="0" animBg="1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/>
          <a:lstStyle/>
          <a:p>
            <a:r>
              <a:rPr lang="en-US" dirty="0"/>
              <a:t>FD1+C Summary of Requirements at FNAL-Batavia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FD1+C | LBNF/DUNE-US NS Storage and Assembly Planning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08.04.21</a:t>
            </a:r>
            <a:endParaRPr lang="en-US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A46DAC0B-9136-4F88-AA81-DA2BFB95FAC9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024362898"/>
              </p:ext>
            </p:extLst>
          </p:nvPr>
        </p:nvGraphicFramePr>
        <p:xfrm>
          <a:off x="492352" y="1238250"/>
          <a:ext cx="11422008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406">
                  <a:extLst>
                    <a:ext uri="{9D8B030D-6E8A-4147-A177-3AD203B41FA5}">
                      <a16:colId xmlns:a16="http://schemas.microsoft.com/office/drawing/2014/main" val="2892620741"/>
                    </a:ext>
                  </a:extLst>
                </a:gridCol>
                <a:gridCol w="2519425">
                  <a:extLst>
                    <a:ext uri="{9D8B030D-6E8A-4147-A177-3AD203B41FA5}">
                      <a16:colId xmlns:a16="http://schemas.microsoft.com/office/drawing/2014/main" val="3081671394"/>
                    </a:ext>
                  </a:extLst>
                </a:gridCol>
                <a:gridCol w="2211011">
                  <a:extLst>
                    <a:ext uri="{9D8B030D-6E8A-4147-A177-3AD203B41FA5}">
                      <a16:colId xmlns:a16="http://schemas.microsoft.com/office/drawing/2014/main" val="2301972742"/>
                    </a:ext>
                  </a:extLst>
                </a:gridCol>
                <a:gridCol w="1276539">
                  <a:extLst>
                    <a:ext uri="{9D8B030D-6E8A-4147-A177-3AD203B41FA5}">
                      <a16:colId xmlns:a16="http://schemas.microsoft.com/office/drawing/2014/main" val="4168553296"/>
                    </a:ext>
                  </a:extLst>
                </a:gridCol>
                <a:gridCol w="2815627">
                  <a:extLst>
                    <a:ext uri="{9D8B030D-6E8A-4147-A177-3AD203B41FA5}">
                      <a16:colId xmlns:a16="http://schemas.microsoft.com/office/drawing/2014/main" val="2907357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Storage at FNAL-Batavia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1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Warm Cryostat #1-2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36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Cold Cryostat #1-2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02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Cryogenics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997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Installation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065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Fall 2022 – Feb 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Up to 38 wooden boxes*</a:t>
                      </a:r>
                    </a:p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570 m</a:t>
                      </a:r>
                      <a:r>
                        <a:rPr lang="en-US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(8m x 2.6m x 3.1m)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80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14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4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57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TPC Electronics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 2024 – XXX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Inside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incidental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68343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BB89D5F-E292-4328-BE9D-9010FE8B558C}"/>
              </a:ext>
            </a:extLst>
          </p:cNvPr>
          <p:cNvSpPr txBox="1"/>
          <p:nvPr/>
        </p:nvSpPr>
        <p:spPr>
          <a:xfrm>
            <a:off x="609600" y="5667494"/>
            <a:ext cx="2183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*precise phasing TBD</a:t>
            </a:r>
          </a:p>
        </p:txBody>
      </p:sp>
    </p:spTree>
    <p:extLst>
      <p:ext uri="{BB962C8B-B14F-4D97-AF65-F5344CB8AC3E}">
        <p14:creationId xmlns:p14="http://schemas.microsoft.com/office/powerpoint/2010/main" val="274702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/>
          <a:lstStyle/>
          <a:p>
            <a:r>
              <a:rPr lang="en-US" dirty="0"/>
              <a:t>FD1+C Summary of Requirements – Material Detail – APA Storage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FD1+C | LBNF/DUNE-US NS Storage and Assembly Planning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6D0252A3-54A1-4D61-A6C8-974796BC280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015974" y="1238250"/>
            <a:ext cx="5651094" cy="4846638"/>
          </a:xfrm>
        </p:spPr>
        <p:txBody>
          <a:bodyPr/>
          <a:lstStyle/>
          <a:p>
            <a:r>
              <a:rPr lang="en-US" dirty="0"/>
              <a:t>38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</a:t>
            </a:r>
            <a:r>
              <a:rPr lang="en-US" dirty="0"/>
              <a:t> wooden boxes (each with 4 APAs)</a:t>
            </a:r>
          </a:p>
          <a:p>
            <a:pPr lvl="1"/>
            <a:r>
              <a:rPr lang="en-US" dirty="0"/>
              <a:t>All boxes will not be stored at FNAL concurrently</a:t>
            </a:r>
          </a:p>
          <a:p>
            <a:r>
              <a:rPr lang="en-US" dirty="0"/>
              <a:t>Staggered shipping from production sites, 2022 through 2027</a:t>
            </a:r>
          </a:p>
          <a:p>
            <a:pPr lvl="1"/>
            <a:r>
              <a:rPr lang="en-US" dirty="0"/>
              <a:t>UK (33)</a:t>
            </a:r>
          </a:p>
          <a:p>
            <a:pPr lvl="1"/>
            <a:r>
              <a:rPr lang="en-US" dirty="0" err="1"/>
              <a:t>UChicago</a:t>
            </a:r>
            <a:r>
              <a:rPr lang="en-US" dirty="0"/>
              <a:t> (3)</a:t>
            </a:r>
          </a:p>
          <a:p>
            <a:pPr lvl="1"/>
            <a:r>
              <a:rPr lang="en-US" dirty="0"/>
              <a:t>UW-Madison (2)</a:t>
            </a:r>
          </a:p>
          <a:p>
            <a:r>
              <a:rPr lang="en-US" dirty="0"/>
              <a:t>APA installation starts June 2026</a:t>
            </a:r>
          </a:p>
          <a:p>
            <a:r>
              <a:rPr lang="en-US" dirty="0"/>
              <a:t>Late production APAs may ship direct to SURF</a:t>
            </a:r>
          </a:p>
          <a:p>
            <a:r>
              <a:rPr lang="en-US" dirty="0"/>
              <a:t>Forklift(s) needed for loading/unloading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08.04.21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8DD6C0-7D94-476F-A22D-23060B1D43D5}"/>
              </a:ext>
            </a:extLst>
          </p:cNvPr>
          <p:cNvGrpSpPr/>
          <p:nvPr/>
        </p:nvGrpSpPr>
        <p:grpSpPr>
          <a:xfrm>
            <a:off x="0" y="1238250"/>
            <a:ext cx="6089038" cy="4019774"/>
            <a:chOff x="-5432" y="1640711"/>
            <a:chExt cx="7033913" cy="4643548"/>
          </a:xfrm>
        </p:grpSpPr>
        <p:pic>
          <p:nvPicPr>
            <p:cNvPr id="11" name="Picture 1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3FE4A387-4EBC-4FF4-BBC7-3DE1B6E8E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950" t="18750" r="26363" b="17701"/>
            <a:stretch/>
          </p:blipFill>
          <p:spPr>
            <a:xfrm>
              <a:off x="131095" y="1926126"/>
              <a:ext cx="6096001" cy="4358133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F90BA8F-77F5-4234-911F-4090673207AA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913484" y="1809988"/>
              <a:ext cx="4922540" cy="155945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D7BBF1-536A-4530-BDDA-3B6F3664CA9D}"/>
                </a:ext>
              </a:extLst>
            </p:cNvPr>
            <p:cNvSpPr txBox="1"/>
            <p:nvPr/>
          </p:nvSpPr>
          <p:spPr>
            <a:xfrm>
              <a:off x="2869831" y="2121011"/>
              <a:ext cx="918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6.8m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28265B1-5E95-41A2-8A65-1E5DDE0FCEDA}"/>
                </a:ext>
              </a:extLst>
            </p:cNvPr>
            <p:cNvCxnSpPr>
              <a:cxnSpLocks/>
            </p:cNvCxnSpPr>
            <p:nvPr/>
          </p:nvCxnSpPr>
          <p:spPr>
            <a:xfrm>
              <a:off x="6109565" y="3630706"/>
              <a:ext cx="0" cy="246174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514132-B414-4C54-8F88-C95FB286FDEB}"/>
                </a:ext>
              </a:extLst>
            </p:cNvPr>
            <p:cNvSpPr txBox="1"/>
            <p:nvPr/>
          </p:nvSpPr>
          <p:spPr>
            <a:xfrm>
              <a:off x="6109565" y="4523026"/>
              <a:ext cx="918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2.7m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6EFC5EC-EE12-495E-8532-818A3B348A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50" y="1890390"/>
              <a:ext cx="702887" cy="30988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BACEB2-BB7B-40AB-BCDA-6ABF50128870}"/>
                </a:ext>
              </a:extLst>
            </p:cNvPr>
            <p:cNvSpPr txBox="1"/>
            <p:nvPr/>
          </p:nvSpPr>
          <p:spPr>
            <a:xfrm>
              <a:off x="-5432" y="1640711"/>
              <a:ext cx="918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0.95m</a:t>
              </a:r>
            </a:p>
          </p:txBody>
        </p:sp>
      </p:grp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0D858F10-A264-4CB7-B601-B5C16D0AA853}"/>
              </a:ext>
            </a:extLst>
          </p:cNvPr>
          <p:cNvSpPr/>
          <p:nvPr/>
        </p:nvSpPr>
        <p:spPr>
          <a:xfrm>
            <a:off x="8515526" y="3580695"/>
            <a:ext cx="140745" cy="74238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A358F8-5770-4F20-ABE8-9CA8DCBF82AE}"/>
              </a:ext>
            </a:extLst>
          </p:cNvPr>
          <p:cNvSpPr txBox="1"/>
          <p:nvPr/>
        </p:nvSpPr>
        <p:spPr>
          <a:xfrm>
            <a:off x="8686499" y="3767221"/>
            <a:ext cx="294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~1 shipment/year, 2023-2025</a:t>
            </a:r>
          </a:p>
        </p:txBody>
      </p:sp>
    </p:spTree>
    <p:extLst>
      <p:ext uri="{BB962C8B-B14F-4D97-AF65-F5344CB8AC3E}">
        <p14:creationId xmlns:p14="http://schemas.microsoft.com/office/powerpoint/2010/main" val="13519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/>
          <a:lstStyle/>
          <a:p>
            <a:r>
              <a:rPr lang="en-US" dirty="0"/>
              <a:t>FD1+C Summary of Requirements – Material Detail – APA Integrated Cold Box Tests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FD1+C | LBNF/DUNE-US NS Storage and Assembly Planning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ACEE06B-C2C2-4AE0-A371-4F25D34F4A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3139" y="909239"/>
            <a:ext cx="2867409" cy="4846638"/>
          </a:xfrm>
        </p:spPr>
        <p:txBody>
          <a:bodyPr/>
          <a:lstStyle/>
          <a:p>
            <a:r>
              <a:rPr lang="en-US" sz="2000" dirty="0"/>
              <a:t>10% QC testing</a:t>
            </a:r>
          </a:p>
          <a:p>
            <a:r>
              <a:rPr lang="en-US" sz="2000" dirty="0"/>
              <a:t>Enhanced space requirements</a:t>
            </a:r>
          </a:p>
          <a:p>
            <a:r>
              <a:rPr lang="en-US" sz="2000" dirty="0"/>
              <a:t>Prototype updated cold box design</a:t>
            </a:r>
          </a:p>
          <a:p>
            <a:r>
              <a:rPr lang="en-US" sz="2000" dirty="0"/>
              <a:t>Prototype N2 cold </a:t>
            </a:r>
            <a:br>
              <a:rPr lang="en-US" sz="2000" dirty="0"/>
            </a:br>
            <a:r>
              <a:rPr lang="en-US" sz="2000" dirty="0"/>
              <a:t>box cryogenics</a:t>
            </a:r>
          </a:p>
          <a:p>
            <a:r>
              <a:rPr lang="en-US" sz="2000" dirty="0"/>
              <a:t>Supported by BCR#642</a:t>
            </a:r>
          </a:p>
          <a:p>
            <a:r>
              <a:rPr lang="en-US" sz="2000" dirty="0"/>
              <a:t>Site analysis </a:t>
            </a:r>
            <a:br>
              <a:rPr lang="en-US" sz="2000" dirty="0"/>
            </a:br>
            <a:r>
              <a:rPr lang="en-US" sz="2000" dirty="0"/>
              <a:t>results</a:t>
            </a:r>
          </a:p>
          <a:p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08.04.21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D8BF61-7801-4294-8677-99AC931C7BC7}"/>
              </a:ext>
            </a:extLst>
          </p:cNvPr>
          <p:cNvGrpSpPr/>
          <p:nvPr/>
        </p:nvGrpSpPr>
        <p:grpSpPr>
          <a:xfrm>
            <a:off x="198992" y="1229441"/>
            <a:ext cx="4290948" cy="4602217"/>
            <a:chOff x="6846245" y="575178"/>
            <a:chExt cx="4676381" cy="5015610"/>
          </a:xfrm>
        </p:grpSpPr>
        <p:pic>
          <p:nvPicPr>
            <p:cNvPr id="18" name="Picture 17" descr="A picture containing text, indoor&#10;&#10;Description automatically generated">
              <a:extLst>
                <a:ext uri="{FF2B5EF4-FFF2-40B4-BE49-F238E27FC236}">
                  <a16:creationId xmlns:a16="http://schemas.microsoft.com/office/drawing/2014/main" id="{BE5D058B-0890-41FE-89FB-E9FF123A7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88" r="21366"/>
            <a:stretch/>
          </p:blipFill>
          <p:spPr>
            <a:xfrm>
              <a:off x="6846245" y="575178"/>
              <a:ext cx="4676381" cy="50156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5FBDBE-0DBD-475B-8020-E7ED617E2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9317596" y="717244"/>
              <a:ext cx="1276419" cy="408010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9089300-5954-413F-9D9F-9CEA3CD8EDEA}"/>
              </a:ext>
            </a:extLst>
          </p:cNvPr>
          <p:cNvSpPr txBox="1"/>
          <p:nvPr/>
        </p:nvSpPr>
        <p:spPr>
          <a:xfrm>
            <a:off x="134021" y="5831658"/>
            <a:ext cx="453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Evaluating option to perform ICB tests at CERN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3668A7-7DEC-409A-BEE9-468AAD17D446}"/>
              </a:ext>
            </a:extLst>
          </p:cNvPr>
          <p:cNvGrpSpPr/>
          <p:nvPr/>
        </p:nvGrpSpPr>
        <p:grpSpPr>
          <a:xfrm>
            <a:off x="6505275" y="1352341"/>
            <a:ext cx="5787490" cy="5508126"/>
            <a:chOff x="6505275" y="1352341"/>
            <a:chExt cx="5787490" cy="55081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F8FEC9-E0D7-4591-8972-0AD666376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0548" y="4113832"/>
              <a:ext cx="4822217" cy="2746635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A09EBE8-FFEB-4B1D-8ADE-4B5F53027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70548" y="1352341"/>
              <a:ext cx="4822217" cy="2694084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2163B70-DF27-4AD3-AD4E-166FA477EB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5275" y="1629351"/>
              <a:ext cx="1078472" cy="30445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8A31E33-2537-493C-A5A8-B33599354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05275" y="4396890"/>
              <a:ext cx="1112928" cy="27700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D6A19309-98DE-4467-A4AD-BF60EDFD2745}"/>
                </a:ext>
              </a:extLst>
            </p:cNvPr>
            <p:cNvSpPr/>
            <p:nvPr/>
          </p:nvSpPr>
          <p:spPr>
            <a:xfrm>
              <a:off x="9089325" y="4083575"/>
              <a:ext cx="688826" cy="688826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A83C72-BC32-4388-8871-5FBBF573A426}"/>
                </a:ext>
              </a:extLst>
            </p:cNvPr>
            <p:cNvSpPr txBox="1"/>
            <p:nvPr/>
          </p:nvSpPr>
          <p:spPr>
            <a:xfrm>
              <a:off x="9827813" y="4138838"/>
              <a:ext cx="20370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Would require up to the entire DAB pit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0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FD1+C Summary &amp; Actions Needed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FD1+C | LBNF/DUNE-US NS Storage and Assembly Planning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9C72E-2A13-EB4D-AD45-6D4E6ACAED8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DBC5D3-72E4-40AF-8A27-9125DD6A6E0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Clarify phased APA delivery schedule to understand maximum APA storage requirement</a:t>
            </a:r>
          </a:p>
          <a:p>
            <a:r>
              <a:rPr lang="en-US" dirty="0"/>
              <a:t>Resolve Integrated Cold Box Testing plan &amp; associated FNAL space requirements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08.04.21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87220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136C6823184499040EF32FECB2863" ma:contentTypeVersion="12" ma:contentTypeDescription="Create a new document." ma:contentTypeScope="" ma:versionID="86b5167867d8a0c97ef44d66abf3dbbf">
  <xsd:schema xmlns:xsd="http://www.w3.org/2001/XMLSchema" xmlns:xs="http://www.w3.org/2001/XMLSchema" xmlns:p="http://schemas.microsoft.com/office/2006/metadata/properties" xmlns:ns3="217384e2-1cc7-462a-88d5-a9f0c79de128" xmlns:ns4="47630a84-84bd-4c0e-8a4d-0e925dfde686" targetNamespace="http://schemas.microsoft.com/office/2006/metadata/properties" ma:root="true" ma:fieldsID="7129394e52a3b6990431e8a208151742" ns3:_="" ns4:_="">
    <xsd:import namespace="217384e2-1cc7-462a-88d5-a9f0c79de128"/>
    <xsd:import namespace="47630a84-84bd-4c0e-8a4d-0e925dfde6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384e2-1cc7-462a-88d5-a9f0c79de1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30a84-84bd-4c0e-8a4d-0e925dfde6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AB8FB-521F-436B-8DB8-AF19661E6E7B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217384e2-1cc7-462a-88d5-a9f0c79de128"/>
    <ds:schemaRef ds:uri="http://www.w3.org/XML/1998/namespace"/>
    <ds:schemaRef ds:uri="http://purl.org/dc/dcmitype/"/>
    <ds:schemaRef ds:uri="http://schemas.microsoft.com/office/infopath/2007/PartnerControls"/>
    <ds:schemaRef ds:uri="47630a84-84bd-4c0e-8a4d-0e925dfde68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328CDF4-6FDF-45D6-AD58-64E5583DF1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384e2-1cc7-462a-88d5-a9f0c79de128"/>
    <ds:schemaRef ds:uri="47630a84-84bd-4c0e-8a4d-0e925dfde6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65A8348-B893-480E-B73E-F68EF07244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52529</TotalTime>
  <Words>553</Words>
  <Application>Microsoft Office PowerPoint</Application>
  <PresentationFormat>Widescreen</PresentationFormat>
  <Paragraphs>119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FD1+C Anticipated Space Requirements for Storage</vt:lpstr>
      <vt:lpstr>FD1+C Anticipated Space Requirements for Storage - REQUEST</vt:lpstr>
      <vt:lpstr>FD1+C Elements &amp; Requirements</vt:lpstr>
      <vt:lpstr>FD1+C Summary of Requirements at FNAL-Batavia</vt:lpstr>
      <vt:lpstr>FD1+C Summary of Requirements – Material Detail – APA Storage</vt:lpstr>
      <vt:lpstr>FD1+C Summary of Requirements – Material Detail – APA Integrated Cold Box Tests</vt:lpstr>
      <vt:lpstr>FD1+C Summary &amp; Actions Needed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Jolie R Macier</cp:lastModifiedBy>
  <cp:revision>1439</cp:revision>
  <cp:lastPrinted>2015-05-22T11:54:13Z</cp:lastPrinted>
  <dcterms:created xsi:type="dcterms:W3CDTF">2015-04-30T14:29:22Z</dcterms:created>
  <dcterms:modified xsi:type="dcterms:W3CDTF">2021-08-04T02:42:21Z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0x010100FDE136C6823184499040EF32FECB2863</vt:lpwstr>
  </property>
</Properties>
</file>