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1846" r:id="rId5"/>
  </p:sldIdLst>
  <p:sldSz cx="12192000" cy="6858000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 userDrawn="1">
          <p15:clr>
            <a:srgbClr val="A4A3A4"/>
          </p15:clr>
        </p15:guide>
        <p15:guide id="2" orient="horz" pos="4186" userDrawn="1">
          <p15:clr>
            <a:srgbClr val="A4A3A4"/>
          </p15:clr>
        </p15:guide>
        <p15:guide id="3" orient="horz" pos="3394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1749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  <p15:guide id="7" pos="380" userDrawn="1">
          <p15:clr>
            <a:srgbClr val="A4A3A4"/>
          </p15:clr>
        </p15:guide>
        <p15:guide id="8" pos="73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79646"/>
    <a:srgbClr val="4F81BD"/>
    <a:srgbClr val="C0504D"/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00B56-5B57-E041-BCB8-74BD199AE891}" v="3" dt="2021-08-04T13:47:57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4" autoAdjust="0"/>
    <p:restoredTop sz="98464" autoAdjust="0"/>
  </p:normalViewPr>
  <p:slideViewPr>
    <p:cSldViewPr snapToGrid="0" snapToObjects="1">
      <p:cViewPr varScale="1">
        <p:scale>
          <a:sx n="108" d="100"/>
          <a:sy n="108" d="100"/>
        </p:scale>
        <p:origin x="1296" y="19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380"/>
        <p:guide pos="73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8/3/21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8/3/21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0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Kettell | Bishop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Kettell | Bishop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Kettell | Bishop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Kettell | Bishop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Kettell | Bishop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Kettell | Bishop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Kettell | Bishop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4 August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Kettell | Bishop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FD2 Storage Requirements – preliminary assumptions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Kettell | Bishop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C72E-2A13-EB4D-AD45-6D4E6ACAED8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4 August 2021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6DA65FA-6757-5748-AD57-A6A18CFBF5EE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4064090473"/>
              </p:ext>
            </p:extLst>
          </p:nvPr>
        </p:nvGraphicFramePr>
        <p:xfrm>
          <a:off x="610129" y="2318904"/>
          <a:ext cx="1105693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469">
                  <a:extLst>
                    <a:ext uri="{9D8B030D-6E8A-4147-A177-3AD203B41FA5}">
                      <a16:colId xmlns:a16="http://schemas.microsoft.com/office/drawing/2014/main" val="3506696702"/>
                    </a:ext>
                  </a:extLst>
                </a:gridCol>
                <a:gridCol w="5528469">
                  <a:extLst>
                    <a:ext uri="{9D8B030D-6E8A-4147-A177-3AD203B41FA5}">
                      <a16:colId xmlns:a16="http://schemas.microsoft.com/office/drawing/2014/main" val="3327595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FD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Storage at SDWF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828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CRP – Bottom and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651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Bottom Electronics – Equipment for top of cryostat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2025 (to be negotiated)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5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Voltage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2025 (to be negotiated)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9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Photon Detector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2025 (to be negotiated)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7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2026 (to be negotiated)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7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Unlikely to need space at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1620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FC4E14E-8CE2-EC4E-A4C2-48200292382F}"/>
              </a:ext>
            </a:extLst>
          </p:cNvPr>
          <p:cNvSpPr txBox="1"/>
          <p:nvPr/>
        </p:nvSpPr>
        <p:spPr>
          <a:xfrm>
            <a:off x="609600" y="1436914"/>
            <a:ext cx="10232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Assuming storage availability at the SDWF approximately one year in advance of installation, it is anticipated that FD2 components will not need storage at Fermilab.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16113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136C6823184499040EF32FECB2863" ma:contentTypeVersion="12" ma:contentTypeDescription="Create a new document." ma:contentTypeScope="" ma:versionID="86b5167867d8a0c97ef44d66abf3dbbf">
  <xsd:schema xmlns:xsd="http://www.w3.org/2001/XMLSchema" xmlns:xs="http://www.w3.org/2001/XMLSchema" xmlns:p="http://schemas.microsoft.com/office/2006/metadata/properties" xmlns:ns3="217384e2-1cc7-462a-88d5-a9f0c79de128" xmlns:ns4="47630a84-84bd-4c0e-8a4d-0e925dfde686" targetNamespace="http://schemas.microsoft.com/office/2006/metadata/properties" ma:root="true" ma:fieldsID="7129394e52a3b6990431e8a208151742" ns3:_="" ns4:_="">
    <xsd:import namespace="217384e2-1cc7-462a-88d5-a9f0c79de128"/>
    <xsd:import namespace="47630a84-84bd-4c0e-8a4d-0e925dfde6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384e2-1cc7-462a-88d5-a9f0c79de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30a84-84bd-4c0e-8a4d-0e925dfde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28CDF4-6FDF-45D6-AD58-64E5583DF1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7384e2-1cc7-462a-88d5-a9f0c79de128"/>
    <ds:schemaRef ds:uri="47630a84-84bd-4c0e-8a4d-0e925dfde6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5A8348-B893-480E-B73E-F68EF07244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1AB8FB-521F-436B-8DB8-AF19661E6E7B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7630a84-84bd-4c0e-8a4d-0e925dfde686"/>
    <ds:schemaRef ds:uri="http://purl.org/dc/terms/"/>
    <ds:schemaRef ds:uri="217384e2-1cc7-462a-88d5-a9f0c79de128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12078</TotalTime>
  <Words>101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Lucida Grande</vt:lpstr>
      <vt:lpstr>LBNF Content-Footer Theme</vt:lpstr>
      <vt:lpstr>FD2 Storage Requirements – preliminary assumptions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Janet E. Bishop</cp:lastModifiedBy>
  <cp:revision>238</cp:revision>
  <cp:lastPrinted>2015-05-22T11:54:13Z</cp:lastPrinted>
  <dcterms:created xsi:type="dcterms:W3CDTF">2015-04-30T14:29:22Z</dcterms:created>
  <dcterms:modified xsi:type="dcterms:W3CDTF">2021-08-04T13:58:47Z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0x010100FDE136C6823184499040EF32FECB2863</vt:lpwstr>
  </property>
</Properties>
</file>