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1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48" autoAdjust="0"/>
    <p:restoredTop sz="94660"/>
  </p:normalViewPr>
  <p:slideViewPr>
    <p:cSldViewPr snapToGrid="0">
      <p:cViewPr varScale="1">
        <p:scale>
          <a:sx n="90" d="100"/>
          <a:sy n="90" d="100"/>
        </p:scale>
        <p:origin x="321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aine G Mccluskey" userId="df1c1e58-44d7-473b-87b2-c09fd2ed5497" providerId="ADAL" clId="{B09373BD-57E1-4EDE-831E-FA68F8DB92E6}"/>
    <pc:docChg chg="custSel delSld modSld delMainMaster">
      <pc:chgData name="Elaine G Mccluskey" userId="df1c1e58-44d7-473b-87b2-c09fd2ed5497" providerId="ADAL" clId="{B09373BD-57E1-4EDE-831E-FA68F8DB92E6}" dt="2021-08-04T17:23:05.111" v="298" actId="20577"/>
      <pc:docMkLst>
        <pc:docMk/>
      </pc:docMkLst>
      <pc:sldChg chg="del">
        <pc:chgData name="Elaine G Mccluskey" userId="df1c1e58-44d7-473b-87b2-c09fd2ed5497" providerId="ADAL" clId="{B09373BD-57E1-4EDE-831E-FA68F8DB92E6}" dt="2021-08-04T17:20:55.407" v="0" actId="47"/>
        <pc:sldMkLst>
          <pc:docMk/>
          <pc:sldMk cId="907286328" sldId="257"/>
        </pc:sldMkLst>
      </pc:sldChg>
      <pc:sldChg chg="del">
        <pc:chgData name="Elaine G Mccluskey" userId="df1c1e58-44d7-473b-87b2-c09fd2ed5497" providerId="ADAL" clId="{B09373BD-57E1-4EDE-831E-FA68F8DB92E6}" dt="2021-08-04T17:20:55.407" v="0" actId="47"/>
        <pc:sldMkLst>
          <pc:docMk/>
          <pc:sldMk cId="1788776194" sldId="340"/>
        </pc:sldMkLst>
      </pc:sldChg>
      <pc:sldChg chg="del">
        <pc:chgData name="Elaine G Mccluskey" userId="df1c1e58-44d7-473b-87b2-c09fd2ed5497" providerId="ADAL" clId="{B09373BD-57E1-4EDE-831E-FA68F8DB92E6}" dt="2021-08-04T17:20:55.407" v="0" actId="47"/>
        <pc:sldMkLst>
          <pc:docMk/>
          <pc:sldMk cId="949007353" sldId="400"/>
        </pc:sldMkLst>
      </pc:sldChg>
      <pc:sldChg chg="del">
        <pc:chgData name="Elaine G Mccluskey" userId="df1c1e58-44d7-473b-87b2-c09fd2ed5497" providerId="ADAL" clId="{B09373BD-57E1-4EDE-831E-FA68F8DB92E6}" dt="2021-08-04T17:20:55.407" v="0" actId="47"/>
        <pc:sldMkLst>
          <pc:docMk/>
          <pc:sldMk cId="3265712575" sldId="436"/>
        </pc:sldMkLst>
      </pc:sldChg>
      <pc:sldChg chg="del">
        <pc:chgData name="Elaine G Mccluskey" userId="df1c1e58-44d7-473b-87b2-c09fd2ed5497" providerId="ADAL" clId="{B09373BD-57E1-4EDE-831E-FA68F8DB92E6}" dt="2021-08-04T17:20:55.407" v="0" actId="47"/>
        <pc:sldMkLst>
          <pc:docMk/>
          <pc:sldMk cId="1673443390" sldId="1720"/>
        </pc:sldMkLst>
      </pc:sldChg>
      <pc:sldChg chg="del">
        <pc:chgData name="Elaine G Mccluskey" userId="df1c1e58-44d7-473b-87b2-c09fd2ed5497" providerId="ADAL" clId="{B09373BD-57E1-4EDE-831E-FA68F8DB92E6}" dt="2021-08-04T17:20:55.407" v="0" actId="47"/>
        <pc:sldMkLst>
          <pc:docMk/>
          <pc:sldMk cId="495181922" sldId="1864"/>
        </pc:sldMkLst>
      </pc:sldChg>
      <pc:sldChg chg="del">
        <pc:chgData name="Elaine G Mccluskey" userId="df1c1e58-44d7-473b-87b2-c09fd2ed5497" providerId="ADAL" clId="{B09373BD-57E1-4EDE-831E-FA68F8DB92E6}" dt="2021-08-04T17:20:55.407" v="0" actId="47"/>
        <pc:sldMkLst>
          <pc:docMk/>
          <pc:sldMk cId="302051542" sldId="1866"/>
        </pc:sldMkLst>
      </pc:sldChg>
      <pc:sldChg chg="del">
        <pc:chgData name="Elaine G Mccluskey" userId="df1c1e58-44d7-473b-87b2-c09fd2ed5497" providerId="ADAL" clId="{B09373BD-57E1-4EDE-831E-FA68F8DB92E6}" dt="2021-08-04T17:20:55.407" v="0" actId="47"/>
        <pc:sldMkLst>
          <pc:docMk/>
          <pc:sldMk cId="3965260352" sldId="2156"/>
        </pc:sldMkLst>
      </pc:sldChg>
      <pc:sldChg chg="del">
        <pc:chgData name="Elaine G Mccluskey" userId="df1c1e58-44d7-473b-87b2-c09fd2ed5497" providerId="ADAL" clId="{B09373BD-57E1-4EDE-831E-FA68F8DB92E6}" dt="2021-08-04T17:20:55.407" v="0" actId="47"/>
        <pc:sldMkLst>
          <pc:docMk/>
          <pc:sldMk cId="4077218229" sldId="2437"/>
        </pc:sldMkLst>
      </pc:sldChg>
      <pc:sldChg chg="del">
        <pc:chgData name="Elaine G Mccluskey" userId="df1c1e58-44d7-473b-87b2-c09fd2ed5497" providerId="ADAL" clId="{B09373BD-57E1-4EDE-831E-FA68F8DB92E6}" dt="2021-08-04T17:20:55.407" v="0" actId="47"/>
        <pc:sldMkLst>
          <pc:docMk/>
          <pc:sldMk cId="503883250" sldId="2484"/>
        </pc:sldMkLst>
      </pc:sldChg>
      <pc:sldChg chg="del">
        <pc:chgData name="Elaine G Mccluskey" userId="df1c1e58-44d7-473b-87b2-c09fd2ed5497" providerId="ADAL" clId="{B09373BD-57E1-4EDE-831E-FA68F8DB92E6}" dt="2021-08-04T17:20:55.407" v="0" actId="47"/>
        <pc:sldMkLst>
          <pc:docMk/>
          <pc:sldMk cId="900835270" sldId="2489"/>
        </pc:sldMkLst>
      </pc:sldChg>
      <pc:sldChg chg="del">
        <pc:chgData name="Elaine G Mccluskey" userId="df1c1e58-44d7-473b-87b2-c09fd2ed5497" providerId="ADAL" clId="{B09373BD-57E1-4EDE-831E-FA68F8DB92E6}" dt="2021-08-04T17:20:55.407" v="0" actId="47"/>
        <pc:sldMkLst>
          <pc:docMk/>
          <pc:sldMk cId="0" sldId="2497"/>
        </pc:sldMkLst>
      </pc:sldChg>
      <pc:sldChg chg="del">
        <pc:chgData name="Elaine G Mccluskey" userId="df1c1e58-44d7-473b-87b2-c09fd2ed5497" providerId="ADAL" clId="{B09373BD-57E1-4EDE-831E-FA68F8DB92E6}" dt="2021-08-04T17:20:55.407" v="0" actId="47"/>
        <pc:sldMkLst>
          <pc:docMk/>
          <pc:sldMk cId="163190085" sldId="2499"/>
        </pc:sldMkLst>
      </pc:sldChg>
      <pc:sldChg chg="del">
        <pc:chgData name="Elaine G Mccluskey" userId="df1c1e58-44d7-473b-87b2-c09fd2ed5497" providerId="ADAL" clId="{B09373BD-57E1-4EDE-831E-FA68F8DB92E6}" dt="2021-08-04T17:20:55.407" v="0" actId="47"/>
        <pc:sldMkLst>
          <pc:docMk/>
          <pc:sldMk cId="1409355008" sldId="2507"/>
        </pc:sldMkLst>
      </pc:sldChg>
      <pc:sldChg chg="del">
        <pc:chgData name="Elaine G Mccluskey" userId="df1c1e58-44d7-473b-87b2-c09fd2ed5497" providerId="ADAL" clId="{B09373BD-57E1-4EDE-831E-FA68F8DB92E6}" dt="2021-08-04T17:20:55.407" v="0" actId="47"/>
        <pc:sldMkLst>
          <pc:docMk/>
          <pc:sldMk cId="4101587950" sldId="2508"/>
        </pc:sldMkLst>
      </pc:sldChg>
      <pc:sldChg chg="del">
        <pc:chgData name="Elaine G Mccluskey" userId="df1c1e58-44d7-473b-87b2-c09fd2ed5497" providerId="ADAL" clId="{B09373BD-57E1-4EDE-831E-FA68F8DB92E6}" dt="2021-08-04T17:20:55.407" v="0" actId="47"/>
        <pc:sldMkLst>
          <pc:docMk/>
          <pc:sldMk cId="1638979470" sldId="2509"/>
        </pc:sldMkLst>
      </pc:sldChg>
      <pc:sldChg chg="modSp mod">
        <pc:chgData name="Elaine G Mccluskey" userId="df1c1e58-44d7-473b-87b2-c09fd2ed5497" providerId="ADAL" clId="{B09373BD-57E1-4EDE-831E-FA68F8DB92E6}" dt="2021-08-04T17:23:05.111" v="298" actId="20577"/>
        <pc:sldMkLst>
          <pc:docMk/>
          <pc:sldMk cId="626444042" sldId="2510"/>
        </pc:sldMkLst>
        <pc:spChg chg="mod">
          <ac:chgData name="Elaine G Mccluskey" userId="df1c1e58-44d7-473b-87b2-c09fd2ed5497" providerId="ADAL" clId="{B09373BD-57E1-4EDE-831E-FA68F8DB92E6}" dt="2021-08-04T17:23:05.111" v="298" actId="20577"/>
          <ac:spMkLst>
            <pc:docMk/>
            <pc:sldMk cId="626444042" sldId="2510"/>
            <ac:spMk id="9" creationId="{7F1D1439-9A2D-4205-9FA7-B7E511CB7A68}"/>
          </ac:spMkLst>
        </pc:spChg>
      </pc:sldChg>
      <pc:sldMasterChg chg="del delSldLayout">
        <pc:chgData name="Elaine G Mccluskey" userId="df1c1e58-44d7-473b-87b2-c09fd2ed5497" providerId="ADAL" clId="{B09373BD-57E1-4EDE-831E-FA68F8DB92E6}" dt="2021-08-04T17:20:55.407" v="0" actId="47"/>
        <pc:sldMasterMkLst>
          <pc:docMk/>
          <pc:sldMasterMk cId="3469701931" sldId="2147483669"/>
        </pc:sldMasterMkLst>
        <pc:sldLayoutChg chg="del">
          <pc:chgData name="Elaine G Mccluskey" userId="df1c1e58-44d7-473b-87b2-c09fd2ed5497" providerId="ADAL" clId="{B09373BD-57E1-4EDE-831E-FA68F8DB92E6}" dt="2021-08-04T17:20:55.407" v="0" actId="47"/>
          <pc:sldLayoutMkLst>
            <pc:docMk/>
            <pc:sldMasterMk cId="3469701931" sldId="2147483669"/>
            <pc:sldLayoutMk cId="2585477574" sldId="2147483670"/>
          </pc:sldLayoutMkLst>
        </pc:sldLayoutChg>
        <pc:sldLayoutChg chg="del">
          <pc:chgData name="Elaine G Mccluskey" userId="df1c1e58-44d7-473b-87b2-c09fd2ed5497" providerId="ADAL" clId="{B09373BD-57E1-4EDE-831E-FA68F8DB92E6}" dt="2021-08-04T17:20:55.407" v="0" actId="47"/>
          <pc:sldLayoutMkLst>
            <pc:docMk/>
            <pc:sldMasterMk cId="3469701931" sldId="2147483669"/>
            <pc:sldLayoutMk cId="1192463720" sldId="214748367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0807B-E3FF-4BC0-A1FC-A83230FEA0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A992E-A9C0-46FC-B073-D37552A29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6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9363" y="6488431"/>
            <a:ext cx="6965878" cy="187325"/>
          </a:xfrm>
        </p:spPr>
        <p:txBody>
          <a:bodyPr/>
          <a:lstStyle/>
          <a:p>
            <a:pPr>
              <a:defRPr/>
            </a:pPr>
            <a:r>
              <a:rPr lang="en-US"/>
              <a:t>McCluskey l NS Storage and Assembly Planning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352" y="6488431"/>
            <a:ext cx="700617" cy="187325"/>
          </a:xfr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8FB8245-C0E1-4471-BB93-7EA3F3DC9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098169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08.04.21</a:t>
            </a:r>
          </a:p>
        </p:txBody>
      </p:sp>
    </p:spTree>
    <p:extLst>
      <p:ext uri="{BB962C8B-B14F-4D97-AF65-F5344CB8AC3E}">
        <p14:creationId xmlns:p14="http://schemas.microsoft.com/office/powerpoint/2010/main" val="147680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McCluskey l NS Storage and Assembly Planning Workshop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399885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DAAE906-8AAE-4B53-A6A5-981574B10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35502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08.04.21</a:t>
            </a:r>
          </a:p>
        </p:txBody>
      </p:sp>
    </p:spTree>
    <p:extLst>
      <p:ext uri="{BB962C8B-B14F-4D97-AF65-F5344CB8AC3E}">
        <p14:creationId xmlns:p14="http://schemas.microsoft.com/office/powerpoint/2010/main" val="4338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McCluskey l NS Storage and Assembly Planning Workshop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lang="en-US" sz="22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</a:lstStyle>
          <a:p>
            <a:pPr marL="256032" lvl="0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57BC82D-A827-42AE-A090-8B827C4B3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08.04.21</a:t>
            </a:r>
          </a:p>
        </p:txBody>
      </p:sp>
    </p:spTree>
    <p:extLst>
      <p:ext uri="{BB962C8B-B14F-4D97-AF65-F5344CB8AC3E}">
        <p14:creationId xmlns:p14="http://schemas.microsoft.com/office/powerpoint/2010/main" val="98281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821519" y="6488431"/>
            <a:ext cx="7103318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McCluskey l NS Storage and Assembly Planning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92352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2420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08.04.21</a:t>
            </a:r>
          </a:p>
        </p:txBody>
      </p:sp>
    </p:spTree>
    <p:extLst>
      <p:ext uri="{BB962C8B-B14F-4D97-AF65-F5344CB8AC3E}">
        <p14:creationId xmlns:p14="http://schemas.microsoft.com/office/powerpoint/2010/main" val="370418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McCluskey l NS Storage and Assembly Planning Workshop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1529" y="6488430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3F8F6C8-BAAF-4D4A-A3A0-448596DDB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08.04.21</a:t>
            </a:r>
          </a:p>
        </p:txBody>
      </p:sp>
    </p:spTree>
    <p:extLst>
      <p:ext uri="{BB962C8B-B14F-4D97-AF65-F5344CB8AC3E}">
        <p14:creationId xmlns:p14="http://schemas.microsoft.com/office/powerpoint/2010/main" val="18318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McCluskey l NS Storage and Assembly Planning Workshop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C23A2E0-AF67-414B-A4B4-E66525B2D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08.04.21</a:t>
            </a:r>
          </a:p>
        </p:txBody>
      </p:sp>
    </p:spTree>
    <p:extLst>
      <p:ext uri="{BB962C8B-B14F-4D97-AF65-F5344CB8AC3E}">
        <p14:creationId xmlns:p14="http://schemas.microsoft.com/office/powerpoint/2010/main" val="31444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McCluskey l NS Storage and Assembly Planning Workshop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B9DBF6E-42F6-4744-BB00-707B0BEDC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08.04.21</a:t>
            </a:r>
          </a:p>
        </p:txBody>
      </p:sp>
    </p:spTree>
    <p:extLst>
      <p:ext uri="{BB962C8B-B14F-4D97-AF65-F5344CB8AC3E}">
        <p14:creationId xmlns:p14="http://schemas.microsoft.com/office/powerpoint/2010/main" val="346658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08.04.21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McCluskey l NS Storage and Assembly Planning Workshop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5" y="971552"/>
            <a:ext cx="11563351" cy="5059363"/>
          </a:xfrm>
          <a:prstGeom prst="rect">
            <a:avLst/>
          </a:prstGeom>
        </p:spPr>
        <p:txBody>
          <a:bodyPr lIns="0" tIns="0" rIns="0" bIns="0"/>
          <a:lstStyle>
            <a:lvl1pPr marL="306910" indent="-306910">
              <a:defRPr sz="2400">
                <a:solidFill>
                  <a:srgbClr val="505050"/>
                </a:solidFill>
              </a:defRPr>
            </a:lvl1pPr>
            <a:lvl2pPr marL="683667" indent="-306910">
              <a:defRPr sz="2133">
                <a:solidFill>
                  <a:srgbClr val="505050"/>
                </a:solidFill>
              </a:defRPr>
            </a:lvl2pPr>
            <a:lvl3pPr marL="1071007" indent="-306910">
              <a:defRPr sz="2000">
                <a:solidFill>
                  <a:srgbClr val="505050"/>
                </a:solidFill>
              </a:defRPr>
            </a:lvl3pPr>
            <a:lvl4pPr marL="1447764" indent="-304792">
              <a:defRPr sz="1867">
                <a:solidFill>
                  <a:srgbClr val="505050"/>
                </a:solidFill>
              </a:defRPr>
            </a:lvl4pPr>
            <a:lvl5pPr marL="1826638" indent="-306910">
              <a:buFont typeface="Arial"/>
              <a:buChar char="•"/>
              <a:defRPr sz="1867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25175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82436" y="6504215"/>
            <a:ext cx="900491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08.04.21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40804" y="6504216"/>
            <a:ext cx="8349491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r>
              <a:rPr lang="en-US"/>
              <a:t>McCluskey l NS Storage and Assembly Planning Workshop</a:t>
            </a:r>
            <a:endParaRPr lang="en-US" b="1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6333" y="6504215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AA69CF24-F572-1D4A-841D-0D6930238C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2041" y="6229315"/>
            <a:ext cx="1477859" cy="26553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E809BEC-FF0E-7C47-ACC3-F2E5E0425E29}"/>
              </a:ext>
            </a:extLst>
          </p:cNvPr>
          <p:cNvSpPr/>
          <p:nvPr userDrawn="1"/>
        </p:nvSpPr>
        <p:spPr>
          <a:xfrm>
            <a:off x="292101" y="6316134"/>
            <a:ext cx="10041468" cy="97367"/>
          </a:xfrm>
          <a:prstGeom prst="rect">
            <a:avLst/>
          </a:prstGeom>
          <a:solidFill>
            <a:srgbClr val="97D7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0967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287676" y="6357938"/>
            <a:ext cx="1166770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200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08.04.21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2"/>
            <a:ext cx="7329349" cy="18732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McCluskey l NS Storage and Assembly Planning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679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F0F08D-1383-4141-915C-29DECEA73C87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310285" y="6425229"/>
            <a:ext cx="1518036" cy="3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71" r:id="rId8"/>
    <p:sldLayoutId id="2147483672" r:id="rId9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4CC99CA-B247-479E-B907-CC167D3D6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1E02F9-BAE5-4496-B685-23E8FC50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McCluskey l NS Storage and Assembly Planning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043E1-C9E3-4D1B-9834-B27C0B46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F1D1439-9A2D-4205-9FA7-B7E511CB7A6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Project will contact Neutrino Division for information about possible available space. </a:t>
            </a:r>
          </a:p>
          <a:p>
            <a:r>
              <a:rPr lang="en-US" dirty="0"/>
              <a:t>Project will identify a POC for ND at Fermilab who knows the site and can help with planning.</a:t>
            </a:r>
          </a:p>
          <a:p>
            <a:r>
              <a:rPr lang="en-US" dirty="0"/>
              <a:t>Project team will collect information centrally about material needing storage and/or assembly space with parameters as best we can now through mid-September. </a:t>
            </a:r>
          </a:p>
          <a:p>
            <a:r>
              <a:rPr lang="en-US" dirty="0"/>
              <a:t>Project will identify POC from project for Fermilab logistics team</a:t>
            </a:r>
          </a:p>
          <a:p>
            <a:r>
              <a:rPr lang="en-US" dirty="0"/>
              <a:t>Project will share collected information with Fermilab space providers for any feedback or questions.</a:t>
            </a:r>
          </a:p>
          <a:p>
            <a:r>
              <a:rPr lang="en-US" dirty="0"/>
              <a:t>Project will plan second workshop for early October for sharing what we’ve learned and provide a forum for answering questions.</a:t>
            </a:r>
          </a:p>
          <a:p>
            <a:r>
              <a:rPr lang="en-US" dirty="0"/>
              <a:t>Project will periodically share updated information with Fermilab logistics team, space providers, </a:t>
            </a:r>
            <a:r>
              <a:rPr lang="en-US"/>
              <a:t>and PIPII.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54ED16-546F-469C-AF94-4A64B19F5F9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08.04.21</a:t>
            </a:r>
          </a:p>
        </p:txBody>
      </p:sp>
    </p:spTree>
    <p:extLst>
      <p:ext uri="{BB962C8B-B14F-4D97-AF65-F5344CB8AC3E}">
        <p14:creationId xmlns:p14="http://schemas.microsoft.com/office/powerpoint/2010/main" val="626444042"/>
      </p:ext>
    </p:extLst>
  </p:cSld>
  <p:clrMapOvr>
    <a:masterClrMapping/>
  </p:clrMapOvr>
</p:sld>
</file>

<file path=ppt/theme/theme1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131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Lucida Grande</vt:lpstr>
      <vt:lpstr>LBNF Content-Footer Theme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LBNF/DUNE Project  Case Study for COVID-19 Impacts to Captial Projects</dc:title>
  <dc:creator>Elaine G Mccluskey</dc:creator>
  <cp:lastModifiedBy>Elaine G Mccluskey</cp:lastModifiedBy>
  <cp:revision>6</cp:revision>
  <dcterms:created xsi:type="dcterms:W3CDTF">2021-04-10T15:02:11Z</dcterms:created>
  <dcterms:modified xsi:type="dcterms:W3CDTF">2021-08-04T17:23:07Z</dcterms:modified>
</cp:coreProperties>
</file>