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4"/>
    <p:sldMasterId id="2147483712" r:id="rId5"/>
    <p:sldMasterId id="2147483724" r:id="rId6"/>
  </p:sldMasterIdLst>
  <p:notesMasterIdLst>
    <p:notesMasterId r:id="rId12"/>
  </p:notesMasterIdLst>
  <p:handoutMasterIdLst>
    <p:handoutMasterId r:id="rId13"/>
  </p:handoutMasterIdLst>
  <p:sldIdLst>
    <p:sldId id="273" r:id="rId7"/>
    <p:sldId id="295" r:id="rId8"/>
    <p:sldId id="293" r:id="rId9"/>
    <p:sldId id="294" r:id="rId10"/>
    <p:sldId id="296" r:id="rId11"/>
  </p:sldIdLst>
  <p:sldSz cx="12192000" cy="6858000"/>
  <p:notesSz cx="7099300" cy="10234613"/>
  <p:defaultTextStyle>
    <a:defPPr>
      <a:defRPr lang="en-US"/>
    </a:defPPr>
    <a:lvl1pPr marL="0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8617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7234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5851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4468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3085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1702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0319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08936" algn="l" defTabSz="63861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4" orient="horz" pos="3083" userDrawn="1">
          <p15:clr>
            <a:srgbClr val="A4A3A4"/>
          </p15:clr>
        </p15:guide>
        <p15:guide id="5" pos="309" userDrawn="1">
          <p15:clr>
            <a:srgbClr val="A4A3A4"/>
          </p15:clr>
        </p15:guide>
        <p15:guide id="8" orient="horz" pos="2074" userDrawn="1">
          <p15:clr>
            <a:srgbClr val="A4A3A4"/>
          </p15:clr>
        </p15:guide>
        <p15:guide id="11" pos="5535" userDrawn="1">
          <p15:clr>
            <a:srgbClr val="A4A3A4"/>
          </p15:clr>
        </p15:guide>
        <p15:guide id="12" pos="5443" userDrawn="1">
          <p15:clr>
            <a:srgbClr val="A4A3A4"/>
          </p15:clr>
        </p15:guide>
        <p15:guide id="13" orient="horz" pos="2160" userDrawn="1">
          <p15:clr>
            <a:srgbClr val="A4A3A4"/>
          </p15:clr>
        </p15:guide>
        <p15:guide id="14" orient="horz" pos="4111" userDrawn="1">
          <p15:clr>
            <a:srgbClr val="A4A3A4"/>
          </p15:clr>
        </p15:guide>
        <p15:guide id="15" orient="horz" pos="2765" userDrawn="1">
          <p15:clr>
            <a:srgbClr val="A4A3A4"/>
          </p15:clr>
        </p15:guide>
        <p15:guide id="16" pos="3840" userDrawn="1">
          <p15:clr>
            <a:srgbClr val="A4A3A4"/>
          </p15:clr>
        </p15:guide>
        <p15:guide id="17" pos="412" userDrawn="1">
          <p15:clr>
            <a:srgbClr val="A4A3A4"/>
          </p15:clr>
        </p15:guide>
        <p15:guide id="18" pos="7380" userDrawn="1">
          <p15:clr>
            <a:srgbClr val="A4A3A4"/>
          </p15:clr>
        </p15:guide>
        <p15:guide id="19" pos="72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BF44"/>
    <a:srgbClr val="BC141C"/>
    <a:srgbClr val="B5131B"/>
    <a:srgbClr val="C2141C"/>
    <a:srgbClr val="A3091B"/>
    <a:srgbClr val="D8161F"/>
    <a:srgbClr val="DF1721"/>
    <a:srgbClr val="C9151E"/>
    <a:srgbClr val="DB1720"/>
    <a:srgbClr val="BB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1345" autoAdjust="0"/>
  </p:normalViewPr>
  <p:slideViewPr>
    <p:cSldViewPr snapToGrid="0" showGuides="1">
      <p:cViewPr varScale="1">
        <p:scale>
          <a:sx n="116" d="100"/>
          <a:sy n="116" d="100"/>
        </p:scale>
        <p:origin x="402" y="96"/>
      </p:cViewPr>
      <p:guideLst>
        <p:guide orient="horz" pos="1620"/>
        <p:guide pos="2880"/>
        <p:guide orient="horz" pos="3083"/>
        <p:guide pos="309"/>
        <p:guide orient="horz" pos="2074"/>
        <p:guide pos="5535"/>
        <p:guide pos="5443"/>
        <p:guide orient="horz" pos="2160"/>
        <p:guide orient="horz" pos="4111"/>
        <p:guide orient="horz" pos="2765"/>
        <p:guide pos="3840"/>
        <p:guide pos="412"/>
        <p:guide pos="7380"/>
        <p:guide pos="7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2436" y="-1140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5920" tIns="47960" rIns="95920" bIns="47960" rtlCol="0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5920" tIns="47960" rIns="95920" bIns="47960" rtlCol="0"/>
          <a:lstStyle>
            <a:lvl1pPr algn="r">
              <a:defRPr sz="1400"/>
            </a:lvl1pPr>
          </a:lstStyle>
          <a:p>
            <a:fld id="{F481E118-1CEA-43E8-BD51-A8A2CBD62889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10"/>
            <a:ext cx="3076363" cy="513507"/>
          </a:xfrm>
          <a:prstGeom prst="rect">
            <a:avLst/>
          </a:prstGeom>
        </p:spPr>
        <p:txBody>
          <a:bodyPr vert="horz" lIns="95920" tIns="47960" rIns="95920" bIns="47960" rtlCol="0" anchor="b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10"/>
            <a:ext cx="3076363" cy="513507"/>
          </a:xfrm>
          <a:prstGeom prst="rect">
            <a:avLst/>
          </a:prstGeom>
        </p:spPr>
        <p:txBody>
          <a:bodyPr vert="horz" lIns="95920" tIns="47960" rIns="95920" bIns="47960" rtlCol="0" anchor="b"/>
          <a:lstStyle>
            <a:lvl1pPr algn="r">
              <a:defRPr sz="1400"/>
            </a:lvl1pPr>
          </a:lstStyle>
          <a:p>
            <a:fld id="{7CB1C5FA-467D-48F3-9F36-205F533C0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208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5920" tIns="47960" rIns="95920" bIns="47960" rtlCol="0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5920" tIns="47960" rIns="95920" bIns="47960" rtlCol="0"/>
          <a:lstStyle>
            <a:lvl1pPr algn="r">
              <a:defRPr sz="1400"/>
            </a:lvl1pPr>
          </a:lstStyle>
          <a:p>
            <a:fld id="{F0389419-4E28-4B58-9AA2-383238311FDA}" type="datetimeFigureOut">
              <a:rPr lang="fr-FR" smtClean="0"/>
              <a:t>30/08/2021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76250" y="1277938"/>
            <a:ext cx="61468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20" tIns="47960" rIns="95920" bIns="4796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930" y="4925410"/>
            <a:ext cx="5679440" cy="4029879"/>
          </a:xfrm>
          <a:prstGeom prst="rect">
            <a:avLst/>
          </a:prstGeom>
        </p:spPr>
        <p:txBody>
          <a:bodyPr vert="horz" lIns="95920" tIns="47960" rIns="95920" bIns="4796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10"/>
            <a:ext cx="3076363" cy="513507"/>
          </a:xfrm>
          <a:prstGeom prst="rect">
            <a:avLst/>
          </a:prstGeom>
        </p:spPr>
        <p:txBody>
          <a:bodyPr vert="horz" lIns="95920" tIns="47960" rIns="95920" bIns="47960" rtlCol="0" anchor="b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10"/>
            <a:ext cx="3076363" cy="513507"/>
          </a:xfrm>
          <a:prstGeom prst="rect">
            <a:avLst/>
          </a:prstGeom>
        </p:spPr>
        <p:txBody>
          <a:bodyPr vert="horz" lIns="95920" tIns="47960" rIns="95920" bIns="47960" rtlCol="0" anchor="b"/>
          <a:lstStyle>
            <a:lvl1pPr algn="r">
              <a:defRPr sz="1400"/>
            </a:lvl1pPr>
          </a:lstStyle>
          <a:p>
            <a:fld id="{39DC57ED-270C-43E3-91AA-48F4CC1938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13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8617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7234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5851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4468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3085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1702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0319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08936" algn="l" defTabSz="127723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597121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6" name="Picture 8" descr="fondCEA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47" y="-40641"/>
            <a:ext cx="12205547" cy="6011852"/>
          </a:xfrm>
          <a:prstGeom prst="rect">
            <a:avLst/>
          </a:prstGeom>
        </p:spPr>
      </p:pic>
      <p:sp>
        <p:nvSpPr>
          <p:cNvPr id="10" name="Titre 3"/>
          <p:cNvSpPr txBox="1">
            <a:spLocks/>
          </p:cNvSpPr>
          <p:nvPr userDrawn="1"/>
        </p:nvSpPr>
        <p:spPr>
          <a:xfrm>
            <a:off x="642230" y="2260843"/>
            <a:ext cx="10480896" cy="350340"/>
          </a:xfrm>
          <a:prstGeom prst="rect">
            <a:avLst/>
          </a:prstGeom>
        </p:spPr>
        <p:txBody>
          <a:bodyPr lIns="127723" tIns="63862" rIns="127723" bIns="63862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00" noProof="0" dirty="0">
                <a:solidFill>
                  <a:schemeClr val="bg1"/>
                </a:solidFill>
                <a:latin typeface="Calibri"/>
                <a:cs typeface="Calibri"/>
              </a:rPr>
              <a:t>DE LA RECHERCHE À L’INDUSTRIE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113036" y="6158143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2938920" y="3661263"/>
            <a:ext cx="8763803" cy="59986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3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TITRE À VENIR</a:t>
            </a:r>
          </a:p>
        </p:txBody>
      </p:sp>
      <p:sp>
        <p:nvSpPr>
          <p:cNvPr id="18" name="Espace réservé du texte 12"/>
          <p:cNvSpPr>
            <a:spLocks noGrp="1"/>
          </p:cNvSpPr>
          <p:nvPr>
            <p:ph type="body" sz="quarter" idx="11" hasCustomPrompt="1"/>
          </p:nvPr>
        </p:nvSpPr>
        <p:spPr>
          <a:xfrm>
            <a:off x="2938919" y="4814946"/>
            <a:ext cx="5342635" cy="309021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3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 smtClean="0"/>
              <a:t>CEA/FNAL - </a:t>
            </a:r>
            <a:r>
              <a:rPr lang="fr-FR" noProof="0" dirty="0" err="1" smtClean="0"/>
              <a:t>Quality</a:t>
            </a:r>
            <a:r>
              <a:rPr lang="fr-FR" noProof="0" dirty="0" smtClean="0"/>
              <a:t> Workshop – 30 August 2021 </a:t>
            </a:r>
            <a:endParaRPr lang="fr-FR" noProof="0" dirty="0"/>
          </a:p>
        </p:txBody>
      </p:sp>
      <p:sp>
        <p:nvSpPr>
          <p:cNvPr id="9" name="Espace réservé du texte 12"/>
          <p:cNvSpPr>
            <a:spLocks noGrp="1"/>
          </p:cNvSpPr>
          <p:nvPr>
            <p:ph type="body" sz="quarter" idx="12" hasCustomPrompt="1"/>
          </p:nvPr>
        </p:nvSpPr>
        <p:spPr>
          <a:xfrm>
            <a:off x="2938920" y="4348904"/>
            <a:ext cx="3922680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Auteur</a:t>
            </a:r>
          </a:p>
        </p:txBody>
      </p:sp>
      <p:pic>
        <p:nvPicPr>
          <p:cNvPr id="12" name="Picture 9" descr="cea_logo_small2.jpg">
            <a:extLst>
              <a:ext uri="{FF2B5EF4-FFF2-40B4-BE49-F238E27FC236}">
                <a16:creationId xmlns:a16="http://schemas.microsoft.com/office/drawing/2014/main" id="{61A89C60-6BFE-4912-9B9B-D56E846D59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38" y="364756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  <p:pic>
        <p:nvPicPr>
          <p:cNvPr id="15" name="Picture 11">
            <a:extLst>
              <a:ext uri="{FF2B5EF4-FFF2-40B4-BE49-F238E27FC236}">
                <a16:creationId xmlns:a16="http://schemas.microsoft.com/office/drawing/2014/main" id="{D8087225-E51D-429C-9F0A-B9A919BEAD3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50" y="3336375"/>
            <a:ext cx="1942274" cy="101252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1934" y="341302"/>
            <a:ext cx="4316502" cy="27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468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d'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DDA024-CC5C-49D4-9EDE-B13C9CE4F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6952101-6F0D-4470-B900-D7C009A836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60769C5C-EDFB-44C6-A754-7FD9C1B5A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22719" y="1358084"/>
            <a:ext cx="1447800" cy="917259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1F07BDA-5AB0-410C-A329-8C06350E1E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33367" y="1358085"/>
            <a:ext cx="3163510" cy="917255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95E4514-E62C-42B5-BE1E-5F1CD3D2A789}"/>
              </a:ext>
            </a:extLst>
          </p:cNvPr>
          <p:cNvCxnSpPr/>
          <p:nvPr userDrawn="1"/>
        </p:nvCxnSpPr>
        <p:spPr>
          <a:xfrm flipH="1">
            <a:off x="1310932" y="2332809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5C946E34-2083-434D-8404-8F5AEE71F0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02399" y="1358085"/>
            <a:ext cx="3145367" cy="91724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6653795C-036F-4780-863C-5F5B75D45AC9}"/>
              </a:ext>
            </a:extLst>
          </p:cNvPr>
          <p:cNvCxnSpPr/>
          <p:nvPr userDrawn="1"/>
        </p:nvCxnSpPr>
        <p:spPr>
          <a:xfrm flipH="1">
            <a:off x="6228757" y="2332809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Espace réservé pour une image  4">
            <a:extLst>
              <a:ext uri="{FF2B5EF4-FFF2-40B4-BE49-F238E27FC236}">
                <a16:creationId xmlns:a16="http://schemas.microsoft.com/office/drawing/2014/main" id="{B755FE5F-FBAE-4CEA-8895-84E4F212E51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228757" y="1358084"/>
            <a:ext cx="1447800" cy="917251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28" name="Espace réservé pour une image  4">
            <a:extLst>
              <a:ext uri="{FF2B5EF4-FFF2-40B4-BE49-F238E27FC236}">
                <a16:creationId xmlns:a16="http://schemas.microsoft.com/office/drawing/2014/main" id="{22ADC67F-E797-4291-A8E3-0F55CBC9501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622719" y="2599419"/>
            <a:ext cx="1447800" cy="917259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29" name="Espace réservé du texte 7">
            <a:extLst>
              <a:ext uri="{FF2B5EF4-FFF2-40B4-BE49-F238E27FC236}">
                <a16:creationId xmlns:a16="http://schemas.microsoft.com/office/drawing/2014/main" id="{8B209393-3874-4ED2-8083-767200A49E1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333367" y="2599420"/>
            <a:ext cx="3163510" cy="917255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cxnSp>
        <p:nvCxnSpPr>
          <p:cNvPr id="30" name="Connecteur droit 9">
            <a:extLst>
              <a:ext uri="{FF2B5EF4-FFF2-40B4-BE49-F238E27FC236}">
                <a16:creationId xmlns:a16="http://schemas.microsoft.com/office/drawing/2014/main" id="{89635DC8-0DE1-45BF-B660-9978E7ECF557}"/>
              </a:ext>
            </a:extLst>
          </p:cNvPr>
          <p:cNvCxnSpPr/>
          <p:nvPr userDrawn="1"/>
        </p:nvCxnSpPr>
        <p:spPr>
          <a:xfrm flipH="1">
            <a:off x="1310932" y="3574144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0" name="Espace réservé du texte 7">
            <a:extLst>
              <a:ext uri="{FF2B5EF4-FFF2-40B4-BE49-F238E27FC236}">
                <a16:creationId xmlns:a16="http://schemas.microsoft.com/office/drawing/2014/main" id="{9946E2AE-62D6-4FF6-ADAD-DB3C797B84E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7802399" y="2599420"/>
            <a:ext cx="3145367" cy="91724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cxnSp>
        <p:nvCxnSpPr>
          <p:cNvPr id="51" name="Connecteur droit 11">
            <a:extLst>
              <a:ext uri="{FF2B5EF4-FFF2-40B4-BE49-F238E27FC236}">
                <a16:creationId xmlns:a16="http://schemas.microsoft.com/office/drawing/2014/main" id="{F1FD97AF-E44C-4020-83DE-C9ED10C337D5}"/>
              </a:ext>
            </a:extLst>
          </p:cNvPr>
          <p:cNvCxnSpPr/>
          <p:nvPr userDrawn="1"/>
        </p:nvCxnSpPr>
        <p:spPr>
          <a:xfrm flipH="1">
            <a:off x="6228757" y="3574144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Espace réservé pour une image  4">
            <a:extLst>
              <a:ext uri="{FF2B5EF4-FFF2-40B4-BE49-F238E27FC236}">
                <a16:creationId xmlns:a16="http://schemas.microsoft.com/office/drawing/2014/main" id="{C7A6CB66-2EE7-4D61-B8D8-B792649D951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228757" y="2599419"/>
            <a:ext cx="1447800" cy="917251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59" name="Espace réservé pour une image  4">
            <a:extLst>
              <a:ext uri="{FF2B5EF4-FFF2-40B4-BE49-F238E27FC236}">
                <a16:creationId xmlns:a16="http://schemas.microsoft.com/office/drawing/2014/main" id="{3796C7BE-5840-414D-923B-EAC0AD68146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4622719" y="3979165"/>
            <a:ext cx="1447800" cy="917259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60" name="Espace réservé du texte 7">
            <a:extLst>
              <a:ext uri="{FF2B5EF4-FFF2-40B4-BE49-F238E27FC236}">
                <a16:creationId xmlns:a16="http://schemas.microsoft.com/office/drawing/2014/main" id="{CE59C844-7624-436B-B75F-12C324F1688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333367" y="3979166"/>
            <a:ext cx="3163510" cy="917255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cxnSp>
        <p:nvCxnSpPr>
          <p:cNvPr id="61" name="Connecteur droit 9">
            <a:extLst>
              <a:ext uri="{FF2B5EF4-FFF2-40B4-BE49-F238E27FC236}">
                <a16:creationId xmlns:a16="http://schemas.microsoft.com/office/drawing/2014/main" id="{9B1F7315-6020-43F3-A5F2-9D49CFABB18F}"/>
              </a:ext>
            </a:extLst>
          </p:cNvPr>
          <p:cNvCxnSpPr/>
          <p:nvPr userDrawn="1"/>
        </p:nvCxnSpPr>
        <p:spPr>
          <a:xfrm flipH="1">
            <a:off x="1310932" y="4953890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2" name="Espace réservé du texte 7">
            <a:extLst>
              <a:ext uri="{FF2B5EF4-FFF2-40B4-BE49-F238E27FC236}">
                <a16:creationId xmlns:a16="http://schemas.microsoft.com/office/drawing/2014/main" id="{4B68E589-D2AB-420B-BDA7-B7843429653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7802399" y="3979166"/>
            <a:ext cx="3145367" cy="91724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cxnSp>
        <p:nvCxnSpPr>
          <p:cNvPr id="63" name="Connecteur droit 11">
            <a:extLst>
              <a:ext uri="{FF2B5EF4-FFF2-40B4-BE49-F238E27FC236}">
                <a16:creationId xmlns:a16="http://schemas.microsoft.com/office/drawing/2014/main" id="{29D8923A-A92A-409D-890D-0ADA5FE8AE8B}"/>
              </a:ext>
            </a:extLst>
          </p:cNvPr>
          <p:cNvCxnSpPr/>
          <p:nvPr userDrawn="1"/>
        </p:nvCxnSpPr>
        <p:spPr>
          <a:xfrm flipH="1">
            <a:off x="6228757" y="4953890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4" name="Espace réservé pour une image  4">
            <a:extLst>
              <a:ext uri="{FF2B5EF4-FFF2-40B4-BE49-F238E27FC236}">
                <a16:creationId xmlns:a16="http://schemas.microsoft.com/office/drawing/2014/main" id="{C520D07C-5182-487C-93B4-740F5F6694B7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228757" y="3979165"/>
            <a:ext cx="1447800" cy="917251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65" name="Espace réservé pour une image  4">
            <a:extLst>
              <a:ext uri="{FF2B5EF4-FFF2-40B4-BE49-F238E27FC236}">
                <a16:creationId xmlns:a16="http://schemas.microsoft.com/office/drawing/2014/main" id="{88E492D9-B1FB-497C-AE54-9777D95A617A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4626660" y="5228680"/>
            <a:ext cx="1447800" cy="917259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66" name="Espace réservé du texte 7">
            <a:extLst>
              <a:ext uri="{FF2B5EF4-FFF2-40B4-BE49-F238E27FC236}">
                <a16:creationId xmlns:a16="http://schemas.microsoft.com/office/drawing/2014/main" id="{7EC16F37-C59A-4483-A7AC-A499B083B30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337308" y="5228681"/>
            <a:ext cx="3163510" cy="917255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cxnSp>
        <p:nvCxnSpPr>
          <p:cNvPr id="67" name="Connecteur droit 9">
            <a:extLst>
              <a:ext uri="{FF2B5EF4-FFF2-40B4-BE49-F238E27FC236}">
                <a16:creationId xmlns:a16="http://schemas.microsoft.com/office/drawing/2014/main" id="{E75DD157-1B84-4D38-B8C3-CEF8C99055BA}"/>
              </a:ext>
            </a:extLst>
          </p:cNvPr>
          <p:cNvCxnSpPr/>
          <p:nvPr userDrawn="1"/>
        </p:nvCxnSpPr>
        <p:spPr>
          <a:xfrm flipH="1">
            <a:off x="1314873" y="6203405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8" name="Espace réservé du texte 7">
            <a:extLst>
              <a:ext uri="{FF2B5EF4-FFF2-40B4-BE49-F238E27FC236}">
                <a16:creationId xmlns:a16="http://schemas.microsoft.com/office/drawing/2014/main" id="{31812CFC-354D-4188-A115-40F9E1BE959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7806340" y="5228681"/>
            <a:ext cx="3145367" cy="91724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5pPr marL="1915851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cxnSp>
        <p:nvCxnSpPr>
          <p:cNvPr id="69" name="Connecteur droit 11">
            <a:extLst>
              <a:ext uri="{FF2B5EF4-FFF2-40B4-BE49-F238E27FC236}">
                <a16:creationId xmlns:a16="http://schemas.microsoft.com/office/drawing/2014/main" id="{DF7F2929-78B2-469D-8E02-2703095EC7FF}"/>
              </a:ext>
            </a:extLst>
          </p:cNvPr>
          <p:cNvCxnSpPr/>
          <p:nvPr userDrawn="1"/>
        </p:nvCxnSpPr>
        <p:spPr>
          <a:xfrm flipH="1">
            <a:off x="6232698" y="6203405"/>
            <a:ext cx="4759587" cy="0"/>
          </a:xfrm>
          <a:prstGeom prst="line">
            <a:avLst/>
          </a:prstGeom>
          <a:ln w="19050">
            <a:solidFill>
              <a:srgbClr val="71BF4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0" name="Espace réservé pour une image  4">
            <a:extLst>
              <a:ext uri="{FF2B5EF4-FFF2-40B4-BE49-F238E27FC236}">
                <a16:creationId xmlns:a16="http://schemas.microsoft.com/office/drawing/2014/main" id="{803C1564-8FCE-41DC-879F-588392A66C6B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2698" y="5228680"/>
            <a:ext cx="1447800" cy="917251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90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erci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6" name="Picture 1" descr="fondCEA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7412"/>
            <a:ext cx="12192000" cy="5998464"/>
          </a:xfrm>
          <a:prstGeom prst="rect">
            <a:avLst/>
          </a:prstGeom>
        </p:spPr>
      </p:pic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59965" y="2277417"/>
            <a:ext cx="6354635" cy="62477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5792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3400" kern="1200" dirty="0" smtClean="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</a:lstStyle>
          <a:p>
            <a:r>
              <a:rPr lang="fr-FR" noProof="0" dirty="0"/>
              <a:t>Merci de votre attention</a:t>
            </a:r>
          </a:p>
        </p:txBody>
      </p:sp>
      <p:sp>
        <p:nvSpPr>
          <p:cNvPr id="10" name="Espace réservé du texte 18"/>
          <p:cNvSpPr>
            <a:spLocks noGrp="1"/>
          </p:cNvSpPr>
          <p:nvPr>
            <p:ph type="body" sz="quarter" idx="10" hasCustomPrompt="1"/>
          </p:nvPr>
        </p:nvSpPr>
        <p:spPr>
          <a:xfrm>
            <a:off x="1322359" y="4403564"/>
            <a:ext cx="9130864" cy="267471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1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z="1000" b="1" noProof="0" dirty="0">
                <a:solidFill>
                  <a:schemeClr val="tx1"/>
                </a:solidFill>
                <a:latin typeface="Calibri"/>
                <a:cs typeface="Calibri"/>
              </a:rPr>
              <a:t>Crédits photos </a:t>
            </a:r>
            <a:r>
              <a:rPr lang="fr-FR" sz="1000" noProof="0" dirty="0">
                <a:solidFill>
                  <a:schemeClr val="tx1"/>
                </a:solidFill>
                <a:latin typeface="Calibri"/>
                <a:cs typeface="Calibri"/>
              </a:rPr>
              <a:t>:</a:t>
            </a:r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2" hasCustomPrompt="1"/>
          </p:nvPr>
        </p:nvSpPr>
        <p:spPr>
          <a:xfrm>
            <a:off x="4359965" y="3140287"/>
            <a:ext cx="6285653" cy="405970"/>
          </a:xfrm>
        </p:spPr>
        <p:txBody>
          <a:bodyPr>
            <a:spAutoFit/>
          </a:bodyPr>
          <a:lstStyle>
            <a:lvl1pPr marL="0" indent="0">
              <a:buFontTx/>
              <a:buNone/>
              <a:defRPr lang="fr-FR" sz="2000" kern="1200" smtClean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fr-FR" sz="2000" kern="1200" noProof="0" dirty="0">
                <a:solidFill>
                  <a:schemeClr val="bg1"/>
                </a:solidFill>
                <a:latin typeface="Calibri"/>
                <a:ea typeface="+mn-ea"/>
                <a:cs typeface="Calibri"/>
              </a:rPr>
              <a:t>Mise à jour 20 mai 2019</a:t>
            </a:r>
            <a:endParaRPr lang="fr-FR" noProof="0" dirty="0"/>
          </a:p>
        </p:txBody>
      </p:sp>
      <p:sp>
        <p:nvSpPr>
          <p:cNvPr id="12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4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4339916" y="3564234"/>
            <a:ext cx="3922680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Auteur</a:t>
            </a:r>
          </a:p>
        </p:txBody>
      </p:sp>
      <p:pic>
        <p:nvPicPr>
          <p:cNvPr id="16" name="Picture 9" descr="cea_logo_small2.jpg">
            <a:extLst>
              <a:ext uri="{FF2B5EF4-FFF2-40B4-BE49-F238E27FC236}">
                <a16:creationId xmlns:a16="http://schemas.microsoft.com/office/drawing/2014/main" id="{9ACC02E3-8987-4096-B349-1EDE0C3CF6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76" y="1861047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7181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6" name="Picture 8" descr="fondCEA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0"/>
            <a:ext cx="12192000" cy="5998464"/>
          </a:xfrm>
          <a:prstGeom prst="rect">
            <a:avLst/>
          </a:prstGeom>
        </p:spPr>
      </p:pic>
      <p:sp>
        <p:nvSpPr>
          <p:cNvPr id="16" name="Titre 3"/>
          <p:cNvSpPr txBox="1">
            <a:spLocks/>
          </p:cNvSpPr>
          <p:nvPr userDrawn="1"/>
        </p:nvSpPr>
        <p:spPr>
          <a:xfrm>
            <a:off x="1124368" y="3757134"/>
            <a:ext cx="10480896" cy="350340"/>
          </a:xfrm>
          <a:prstGeom prst="rect">
            <a:avLst/>
          </a:prstGeom>
        </p:spPr>
        <p:txBody>
          <a:bodyPr lIns="127723" tIns="63862" rIns="127723" bIns="63862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00" noProof="0" dirty="0">
                <a:solidFill>
                  <a:schemeClr val="bg1"/>
                </a:solidFill>
                <a:latin typeface="Calibri"/>
                <a:cs typeface="Calibri"/>
              </a:rPr>
              <a:t>DE LA RECHERCHE À L’INDUSTRIE</a:t>
            </a:r>
          </a:p>
        </p:txBody>
      </p:sp>
      <p:sp>
        <p:nvSpPr>
          <p:cNvPr id="18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1124369" y="4461091"/>
            <a:ext cx="8763803" cy="59986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3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Annexes</a:t>
            </a:r>
          </a:p>
        </p:txBody>
      </p:sp>
      <p:sp>
        <p:nvSpPr>
          <p:cNvPr id="19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20" name="Espace réservé du texte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24369" y="5122103"/>
            <a:ext cx="3922680" cy="309021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3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13 mai 2019</a:t>
            </a:r>
          </a:p>
        </p:txBody>
      </p:sp>
      <p:pic>
        <p:nvPicPr>
          <p:cNvPr id="9" name="Picture 9" descr="cea_logo_small2.jpg">
            <a:extLst>
              <a:ext uri="{FF2B5EF4-FFF2-40B4-BE49-F238E27FC236}">
                <a16:creationId xmlns:a16="http://schemas.microsoft.com/office/drawing/2014/main" id="{E3F4C435-57FD-44D7-87B7-AFBBAF1474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76" y="1861047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14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" y="597121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5" name="Picture 8" descr="fondCEA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47" y="-40641"/>
            <a:ext cx="12205547" cy="6011852"/>
          </a:xfrm>
          <a:prstGeom prst="rect">
            <a:avLst/>
          </a:prstGeom>
        </p:spPr>
      </p:pic>
      <p:sp>
        <p:nvSpPr>
          <p:cNvPr id="15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1124369" y="4461091"/>
            <a:ext cx="8763803" cy="59986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3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TITRE À VENIR</a:t>
            </a:r>
          </a:p>
        </p:txBody>
      </p:sp>
      <p:sp>
        <p:nvSpPr>
          <p:cNvPr id="17" name="Titre 3"/>
          <p:cNvSpPr txBox="1">
            <a:spLocks/>
          </p:cNvSpPr>
          <p:nvPr userDrawn="1"/>
        </p:nvSpPr>
        <p:spPr>
          <a:xfrm>
            <a:off x="1124368" y="3757134"/>
            <a:ext cx="10480896" cy="350340"/>
          </a:xfrm>
          <a:prstGeom prst="rect">
            <a:avLst/>
          </a:prstGeom>
        </p:spPr>
        <p:txBody>
          <a:bodyPr lIns="127723" tIns="63862" rIns="127723" bIns="63862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00" noProof="0" dirty="0">
                <a:solidFill>
                  <a:schemeClr val="bg1"/>
                </a:solidFill>
                <a:latin typeface="Calibri"/>
                <a:cs typeface="Calibri"/>
              </a:rPr>
              <a:t>DE LA RECHERCHE À L’INDUSTRIE</a:t>
            </a:r>
          </a:p>
        </p:txBody>
      </p:sp>
      <p:sp>
        <p:nvSpPr>
          <p:cNvPr id="18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9" name="Espace réservé du texte 12"/>
          <p:cNvSpPr>
            <a:spLocks noGrp="1"/>
          </p:cNvSpPr>
          <p:nvPr>
            <p:ph type="body" sz="quarter" idx="12" hasCustomPrompt="1"/>
          </p:nvPr>
        </p:nvSpPr>
        <p:spPr>
          <a:xfrm>
            <a:off x="1124369" y="5122103"/>
            <a:ext cx="3922680" cy="309021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300" b="0">
                <a:solidFill>
                  <a:schemeClr val="bg1"/>
                </a:solidFill>
              </a:defRPr>
            </a:lvl1pPr>
          </a:lstStyle>
          <a:p>
            <a:pPr lvl="0"/>
            <a:fld id="{B5559CBA-976B-4265-9B41-694881203DBF}" type="datetime4">
              <a:rPr lang="fr-FR" noProof="0" smtClean="0"/>
              <a:t>20 mai 2019</a:t>
            </a:fld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829779" y="1143001"/>
            <a:ext cx="3668184" cy="163194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113036" y="5469234"/>
            <a:ext cx="3922680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Auteur</a:t>
            </a:r>
          </a:p>
        </p:txBody>
      </p:sp>
      <p:pic>
        <p:nvPicPr>
          <p:cNvPr id="11" name="Picture 9" descr="cea_logo_small2.jpg">
            <a:extLst>
              <a:ext uri="{FF2B5EF4-FFF2-40B4-BE49-F238E27FC236}">
                <a16:creationId xmlns:a16="http://schemas.microsoft.com/office/drawing/2014/main" id="{2FD105EA-94EE-46C1-B868-95A7A374C9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76" y="1861047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9585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1" descr="fondCEA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7412"/>
            <a:ext cx="12192000" cy="5998464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6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4"/>
          </p:nvPr>
        </p:nvSpPr>
        <p:spPr>
          <a:xfrm>
            <a:off x="1422400" y="473604"/>
            <a:ext cx="4673600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73908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faut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881099" y="1630412"/>
            <a:ext cx="10515600" cy="1236967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lnSpc>
                <a:spcPct val="100000"/>
              </a:lnSpc>
              <a:spcBef>
                <a:spcPts val="0"/>
              </a:spcBef>
              <a:defRPr sz="1600"/>
            </a:lvl2pPr>
            <a:lvl3pPr>
              <a:lnSpc>
                <a:spcPct val="100000"/>
              </a:lnSpc>
              <a:spcBef>
                <a:spcPts val="0"/>
              </a:spcBef>
              <a:defRPr sz="1400"/>
            </a:lvl3pPr>
            <a:lvl4pPr marL="1676370" indent="-23948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  <a:defRPr sz="1200"/>
            </a:lvl4pPr>
            <a:lvl5pPr marL="2155332" indent="-23948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fr-FR" noProof="0" dirty="0"/>
              <a:t>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881100" y="1067647"/>
            <a:ext cx="10565835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r-FR" noProof="0" dirty="0"/>
              <a:t>Texte simple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323489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 avec champ pho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DD946C-1F13-4F67-B8D1-64EF5CF71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C37902D-B358-44BD-9A3B-CD8E2882EA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87ADA7C-03B8-49D0-A935-DE3625BD6F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8065"/>
            <a:ext cx="12192000" cy="5808504"/>
          </a:xfrm>
          <a:prstGeom prst="rect">
            <a:avLst/>
          </a:prstGeom>
        </p:spPr>
      </p:pic>
      <p:sp>
        <p:nvSpPr>
          <p:cNvPr id="15" name="Titre 4">
            <a:extLst>
              <a:ext uri="{FF2B5EF4-FFF2-40B4-BE49-F238E27FC236}">
                <a16:creationId xmlns:a16="http://schemas.microsoft.com/office/drawing/2014/main" id="{72E9C4E7-2BF2-4AB8-9707-825FA5757113}"/>
              </a:ext>
            </a:extLst>
          </p:cNvPr>
          <p:cNvSpPr txBox="1">
            <a:spLocks/>
          </p:cNvSpPr>
          <p:nvPr userDrawn="1"/>
        </p:nvSpPr>
        <p:spPr>
          <a:xfrm>
            <a:off x="6096001" y="2824703"/>
            <a:ext cx="4933951" cy="119856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733" b="1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Espace réservé du contenu 18">
            <a:extLst>
              <a:ext uri="{FF2B5EF4-FFF2-40B4-BE49-F238E27FC236}">
                <a16:creationId xmlns:a16="http://schemas.microsoft.com/office/drawing/2014/main" id="{E6D00721-9CE1-4CF1-AD6A-47E2B8CCCC4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684" y="1835150"/>
            <a:ext cx="5842000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0038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gris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d_ppt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18"/>
            <a:ext cx="12192000" cy="60215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2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984189" y="617538"/>
            <a:ext cx="5317067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846554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" y="597121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5" name="Picture 8" descr="fondCEA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47" y="-40641"/>
            <a:ext cx="12205547" cy="6011852"/>
          </a:xfrm>
          <a:prstGeom prst="rect">
            <a:avLst/>
          </a:prstGeom>
        </p:spPr>
      </p:pic>
      <p:sp>
        <p:nvSpPr>
          <p:cNvPr id="15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1124369" y="4461091"/>
            <a:ext cx="8763803" cy="59986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3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TITRE À VENIR</a:t>
            </a:r>
          </a:p>
        </p:txBody>
      </p:sp>
      <p:sp>
        <p:nvSpPr>
          <p:cNvPr id="17" name="Titre 3"/>
          <p:cNvSpPr txBox="1">
            <a:spLocks/>
          </p:cNvSpPr>
          <p:nvPr userDrawn="1"/>
        </p:nvSpPr>
        <p:spPr>
          <a:xfrm>
            <a:off x="1124368" y="3757134"/>
            <a:ext cx="10480896" cy="350340"/>
          </a:xfrm>
          <a:prstGeom prst="rect">
            <a:avLst/>
          </a:prstGeom>
        </p:spPr>
        <p:txBody>
          <a:bodyPr lIns="127723" tIns="63862" rIns="127723" bIns="63862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00" noProof="0" dirty="0">
                <a:solidFill>
                  <a:schemeClr val="bg1"/>
                </a:solidFill>
                <a:latin typeface="Calibri"/>
                <a:cs typeface="Calibri"/>
              </a:rPr>
              <a:t>DE LA RECHERCHE À L’INDUSTRIE</a:t>
            </a:r>
          </a:p>
        </p:txBody>
      </p:sp>
      <p:sp>
        <p:nvSpPr>
          <p:cNvPr id="18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9" name="Espace réservé du texte 12"/>
          <p:cNvSpPr>
            <a:spLocks noGrp="1"/>
          </p:cNvSpPr>
          <p:nvPr>
            <p:ph type="body" sz="quarter" idx="12" hasCustomPrompt="1"/>
          </p:nvPr>
        </p:nvSpPr>
        <p:spPr>
          <a:xfrm>
            <a:off x="1124369" y="5122103"/>
            <a:ext cx="3922680" cy="309021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300" b="0">
                <a:solidFill>
                  <a:schemeClr val="bg1"/>
                </a:solidFill>
              </a:defRPr>
            </a:lvl1pPr>
          </a:lstStyle>
          <a:p>
            <a:pPr lvl="0"/>
            <a:fld id="{B5559CBA-976B-4265-9B41-694881203DBF}" type="datetime4">
              <a:rPr lang="fr-FR" noProof="0" smtClean="0"/>
              <a:t>20 mai 2019</a:t>
            </a:fld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829779" y="1143001"/>
            <a:ext cx="3668184" cy="163194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113036" y="5469234"/>
            <a:ext cx="3922680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Auteur</a:t>
            </a:r>
          </a:p>
        </p:txBody>
      </p:sp>
      <p:pic>
        <p:nvPicPr>
          <p:cNvPr id="11" name="Picture 9" descr="cea_logo_small2.jpg">
            <a:extLst>
              <a:ext uri="{FF2B5EF4-FFF2-40B4-BE49-F238E27FC236}">
                <a16:creationId xmlns:a16="http://schemas.microsoft.com/office/drawing/2014/main" id="{EAA2C111-6F79-47B2-B9C7-2600B24884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76" y="1861047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783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1" descr="fondCEA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7412"/>
            <a:ext cx="12192000" cy="5998464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6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4"/>
          </p:nvPr>
        </p:nvSpPr>
        <p:spPr>
          <a:xfrm>
            <a:off x="1422400" y="473604"/>
            <a:ext cx="4673600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0667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" y="597121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5" name="Picture 8" descr="fondCEA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47" y="-40641"/>
            <a:ext cx="12205547" cy="6011852"/>
          </a:xfrm>
          <a:prstGeom prst="rect">
            <a:avLst/>
          </a:prstGeom>
        </p:spPr>
      </p:pic>
      <p:sp>
        <p:nvSpPr>
          <p:cNvPr id="15" name="Espace réservé du texte 12"/>
          <p:cNvSpPr>
            <a:spLocks noGrp="1"/>
          </p:cNvSpPr>
          <p:nvPr>
            <p:ph type="body" sz="quarter" idx="10" hasCustomPrompt="1"/>
          </p:nvPr>
        </p:nvSpPr>
        <p:spPr>
          <a:xfrm>
            <a:off x="1124369" y="4461091"/>
            <a:ext cx="8763803" cy="599869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3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TITRE À VENIR</a:t>
            </a:r>
          </a:p>
        </p:txBody>
      </p:sp>
      <p:sp>
        <p:nvSpPr>
          <p:cNvPr id="17" name="Titre 3"/>
          <p:cNvSpPr txBox="1">
            <a:spLocks/>
          </p:cNvSpPr>
          <p:nvPr userDrawn="1"/>
        </p:nvSpPr>
        <p:spPr>
          <a:xfrm>
            <a:off x="1124368" y="3757134"/>
            <a:ext cx="10480896" cy="350340"/>
          </a:xfrm>
          <a:prstGeom prst="rect">
            <a:avLst/>
          </a:prstGeom>
        </p:spPr>
        <p:txBody>
          <a:bodyPr lIns="127723" tIns="63862" rIns="127723" bIns="63862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00" noProof="0" dirty="0">
                <a:solidFill>
                  <a:schemeClr val="bg1"/>
                </a:solidFill>
                <a:latin typeface="Calibri"/>
                <a:cs typeface="Calibri"/>
              </a:rPr>
              <a:t>DE LA RECHERCHE À L’INDUSTRIE</a:t>
            </a:r>
          </a:p>
        </p:txBody>
      </p:sp>
      <p:sp>
        <p:nvSpPr>
          <p:cNvPr id="18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9" name="Espace réservé du texte 12"/>
          <p:cNvSpPr>
            <a:spLocks noGrp="1"/>
          </p:cNvSpPr>
          <p:nvPr>
            <p:ph type="body" sz="quarter" idx="12" hasCustomPrompt="1"/>
          </p:nvPr>
        </p:nvSpPr>
        <p:spPr>
          <a:xfrm>
            <a:off x="1124369" y="5122103"/>
            <a:ext cx="3922680" cy="309021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300" b="0">
                <a:solidFill>
                  <a:schemeClr val="bg1"/>
                </a:solidFill>
              </a:defRPr>
            </a:lvl1pPr>
          </a:lstStyle>
          <a:p>
            <a:pPr lvl="0"/>
            <a:fld id="{B5559CBA-976B-4265-9B41-694881203DBF}" type="datetime4">
              <a:rPr lang="fr-FR" noProof="0" smtClean="0"/>
              <a:t>20 mai 2019</a:t>
            </a:fld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829779" y="1143001"/>
            <a:ext cx="3668184" cy="163194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113036" y="5469234"/>
            <a:ext cx="3922680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dirty="0"/>
              <a:t>Auteur</a:t>
            </a:r>
          </a:p>
        </p:txBody>
      </p:sp>
      <p:pic>
        <p:nvPicPr>
          <p:cNvPr id="11" name="Picture 9" descr="cea_logo_small2.jpg">
            <a:extLst>
              <a:ext uri="{FF2B5EF4-FFF2-40B4-BE49-F238E27FC236}">
                <a16:creationId xmlns:a16="http://schemas.microsoft.com/office/drawing/2014/main" id="{68C201E4-093D-4AEE-A767-CB9D97D23D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76" y="1861047"/>
            <a:ext cx="1942272" cy="1585387"/>
          </a:xfrm>
          <a:prstGeom prst="rect">
            <a:avLst/>
          </a:prstGeom>
          <a:effectLst>
            <a:outerShdw blurRad="517525" dist="38100" dir="2700000" algn="tl" rotWithShape="0">
              <a:srgbClr val="000000">
                <a:alpha val="3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50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faut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881099" y="1630412"/>
            <a:ext cx="10515600" cy="1236967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lnSpc>
                <a:spcPct val="100000"/>
              </a:lnSpc>
              <a:spcBef>
                <a:spcPts val="0"/>
              </a:spcBef>
              <a:defRPr sz="1600"/>
            </a:lvl2pPr>
            <a:lvl3pPr>
              <a:lnSpc>
                <a:spcPct val="100000"/>
              </a:lnSpc>
              <a:spcBef>
                <a:spcPts val="0"/>
              </a:spcBef>
              <a:defRPr sz="1400"/>
            </a:lvl3pPr>
            <a:lvl4pPr marL="1676370" indent="-23948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  <a:defRPr sz="1200"/>
            </a:lvl4pPr>
            <a:lvl5pPr marL="2155332" indent="-23948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fr-FR" noProof="0" dirty="0"/>
              <a:t>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881100" y="1067647"/>
            <a:ext cx="10565835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r-FR" noProof="0" dirty="0"/>
              <a:t>Texte simple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1427964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 avec champ pho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DD946C-1F13-4F67-B8D1-64EF5CF71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C37902D-B358-44BD-9A3B-CD8E2882EA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87ADA7C-03B8-49D0-A935-DE3625BD6F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8065"/>
            <a:ext cx="12192000" cy="5808504"/>
          </a:xfrm>
          <a:prstGeom prst="rect">
            <a:avLst/>
          </a:prstGeom>
        </p:spPr>
      </p:pic>
      <p:sp>
        <p:nvSpPr>
          <p:cNvPr id="15" name="Titre 4">
            <a:extLst>
              <a:ext uri="{FF2B5EF4-FFF2-40B4-BE49-F238E27FC236}">
                <a16:creationId xmlns:a16="http://schemas.microsoft.com/office/drawing/2014/main" id="{72E9C4E7-2BF2-4AB8-9707-825FA5757113}"/>
              </a:ext>
            </a:extLst>
          </p:cNvPr>
          <p:cNvSpPr txBox="1">
            <a:spLocks/>
          </p:cNvSpPr>
          <p:nvPr userDrawn="1"/>
        </p:nvSpPr>
        <p:spPr>
          <a:xfrm>
            <a:off x="6096001" y="2824703"/>
            <a:ext cx="4933951" cy="119856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733" b="1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Espace réservé du contenu 18">
            <a:extLst>
              <a:ext uri="{FF2B5EF4-FFF2-40B4-BE49-F238E27FC236}">
                <a16:creationId xmlns:a16="http://schemas.microsoft.com/office/drawing/2014/main" id="{E6D00721-9CE1-4CF1-AD6A-47E2B8CCCC4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684" y="1835150"/>
            <a:ext cx="5842000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548433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gris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d_ppt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18"/>
            <a:ext cx="12192000" cy="60215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2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984189" y="617538"/>
            <a:ext cx="5317067" cy="138264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4134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1" descr="fondCEA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7412"/>
            <a:ext cx="12192000" cy="5998464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6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4"/>
          </p:nvPr>
        </p:nvSpPr>
        <p:spPr>
          <a:xfrm>
            <a:off x="1422400" y="473604"/>
            <a:ext cx="4673600" cy="138264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5286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 avec champ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0520F-F2B4-4144-B2A0-D31492DE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90C283F-3F6C-463B-B6FF-C5A1120E75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EA0235D1-1CA4-4813-8F9E-8EA6F5F924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8065"/>
            <a:ext cx="12192000" cy="5808504"/>
          </a:xfrm>
          <a:prstGeom prst="rect">
            <a:avLst/>
          </a:prstGeom>
        </p:spPr>
      </p:pic>
      <p:sp>
        <p:nvSpPr>
          <p:cNvPr id="27" name="Titre 4">
            <a:extLst>
              <a:ext uri="{FF2B5EF4-FFF2-40B4-BE49-F238E27FC236}">
                <a16:creationId xmlns:a16="http://schemas.microsoft.com/office/drawing/2014/main" id="{9EB6429C-6B7C-4EE1-B9DC-E41E0338FCE4}"/>
              </a:ext>
            </a:extLst>
          </p:cNvPr>
          <p:cNvSpPr txBox="1">
            <a:spLocks/>
          </p:cNvSpPr>
          <p:nvPr userDrawn="1"/>
        </p:nvSpPr>
        <p:spPr>
          <a:xfrm>
            <a:off x="6096001" y="2824703"/>
            <a:ext cx="4933951" cy="119856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733" b="1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00B39465-DFB6-4F0B-AD93-34B67A43F556}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>
          <a:xfrm>
            <a:off x="175259" y="1835212"/>
            <a:ext cx="2029261" cy="1950713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31" name="Espace réservé pour une image  30">
            <a:extLst>
              <a:ext uri="{FF2B5EF4-FFF2-40B4-BE49-F238E27FC236}">
                <a16:creationId xmlns:a16="http://schemas.microsoft.com/office/drawing/2014/main" id="{05215E8A-C584-469C-8777-F84DF88AD457}"/>
              </a:ext>
            </a:extLst>
          </p:cNvPr>
          <p:cNvSpPr>
            <a:spLocks noGrp="1" noChangeAspect="1"/>
          </p:cNvSpPr>
          <p:nvPr>
            <p:ph type="pic" sz="quarter" idx="12"/>
          </p:nvPr>
        </p:nvSpPr>
        <p:spPr>
          <a:xfrm>
            <a:off x="2336050" y="1835213"/>
            <a:ext cx="1971551" cy="1184082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33" name="Espace réservé pour une image  32">
            <a:extLst>
              <a:ext uri="{FF2B5EF4-FFF2-40B4-BE49-F238E27FC236}">
                <a16:creationId xmlns:a16="http://schemas.microsoft.com/office/drawing/2014/main" id="{F295F236-0258-44BD-A085-BC26E990060E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4446232" y="1835151"/>
            <a:ext cx="1571453" cy="128098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35" name="Espace réservé pour une image  34">
            <a:extLst>
              <a:ext uri="{FF2B5EF4-FFF2-40B4-BE49-F238E27FC236}">
                <a16:creationId xmlns:a16="http://schemas.microsoft.com/office/drawing/2014/main" id="{10F23775-F583-446B-ADBA-A32E31D6D2FB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4437705" y="3298825"/>
            <a:ext cx="1579355" cy="1138108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37" name="Espace réservé pour une image  36">
            <a:extLst>
              <a:ext uri="{FF2B5EF4-FFF2-40B4-BE49-F238E27FC236}">
                <a16:creationId xmlns:a16="http://schemas.microsoft.com/office/drawing/2014/main" id="{CBB53359-B79D-4793-A0BA-531D16C92DB5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2343153" y="3201989"/>
            <a:ext cx="1955921" cy="583936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39" name="Espace réservé pour une image  38">
            <a:extLst>
              <a:ext uri="{FF2B5EF4-FFF2-40B4-BE49-F238E27FC236}">
                <a16:creationId xmlns:a16="http://schemas.microsoft.com/office/drawing/2014/main" id="{7629CC81-1DE8-42E7-8943-496B487C7A15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175684" y="3968620"/>
            <a:ext cx="2023533" cy="517922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1" name="Espace réservé pour une image  40">
            <a:extLst>
              <a:ext uri="{FF2B5EF4-FFF2-40B4-BE49-F238E27FC236}">
                <a16:creationId xmlns:a16="http://schemas.microsoft.com/office/drawing/2014/main" id="{3D9A0616-6187-42B8-A49C-5704495AFA0F}"/>
              </a:ext>
            </a:extLst>
          </p:cNvPr>
          <p:cNvSpPr>
            <a:spLocks noGrp="1" noChangeAspect="1"/>
          </p:cNvSpPr>
          <p:nvPr>
            <p:ph type="pic" sz="quarter" idx="17"/>
          </p:nvPr>
        </p:nvSpPr>
        <p:spPr>
          <a:xfrm>
            <a:off x="175684" y="4673601"/>
            <a:ext cx="2023533" cy="517922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3" name="Espace réservé pour une image  42">
            <a:extLst>
              <a:ext uri="{FF2B5EF4-FFF2-40B4-BE49-F238E27FC236}">
                <a16:creationId xmlns:a16="http://schemas.microsoft.com/office/drawing/2014/main" id="{10BA3FEF-381F-4AA8-9215-136F5361141D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2336049" y="3968619"/>
            <a:ext cx="1955800" cy="1222904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5" name="Espace réservé pour une image  44">
            <a:extLst>
              <a:ext uri="{FF2B5EF4-FFF2-40B4-BE49-F238E27FC236}">
                <a16:creationId xmlns:a16="http://schemas.microsoft.com/office/drawing/2014/main" id="{8FD27BC5-345B-4477-941A-3575E8185B4F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4425952" y="4619627"/>
            <a:ext cx="1591733" cy="571896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42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faut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881099" y="1630412"/>
            <a:ext cx="10515600" cy="1236967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lnSpc>
                <a:spcPct val="100000"/>
              </a:lnSpc>
              <a:spcBef>
                <a:spcPts val="0"/>
              </a:spcBef>
              <a:defRPr sz="1600"/>
            </a:lvl2pPr>
            <a:lvl3pPr>
              <a:lnSpc>
                <a:spcPct val="100000"/>
              </a:lnSpc>
              <a:spcBef>
                <a:spcPts val="0"/>
              </a:spcBef>
              <a:defRPr sz="1400"/>
            </a:lvl3pPr>
            <a:lvl4pPr marL="1676370" indent="-23948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  <a:defRPr sz="1200"/>
            </a:lvl4pPr>
            <a:lvl5pPr marL="2155332" indent="-23948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fr-FR" noProof="0" smtClean="0"/>
              <a:t>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881100" y="1067647"/>
            <a:ext cx="10565835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r-FR" noProof="0" dirty="0"/>
              <a:t>Texte simple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1513944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faut avec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881100" y="1067647"/>
            <a:ext cx="10565835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r-FR" noProof="0" dirty="0"/>
              <a:t>Texte simple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1776974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 avec champ pho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DD946C-1F13-4F67-B8D1-64EF5CF71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C37902D-B358-44BD-9A3B-CD8E2882EA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87ADA7C-03B8-49D0-A935-DE3625BD6F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8065"/>
            <a:ext cx="12192000" cy="5808504"/>
          </a:xfrm>
          <a:prstGeom prst="rect">
            <a:avLst/>
          </a:prstGeom>
        </p:spPr>
      </p:pic>
      <p:sp>
        <p:nvSpPr>
          <p:cNvPr id="15" name="Titre 4">
            <a:extLst>
              <a:ext uri="{FF2B5EF4-FFF2-40B4-BE49-F238E27FC236}">
                <a16:creationId xmlns:a16="http://schemas.microsoft.com/office/drawing/2014/main" id="{72E9C4E7-2BF2-4AB8-9707-825FA5757113}"/>
              </a:ext>
            </a:extLst>
          </p:cNvPr>
          <p:cNvSpPr txBox="1">
            <a:spLocks/>
          </p:cNvSpPr>
          <p:nvPr userDrawn="1"/>
        </p:nvSpPr>
        <p:spPr>
          <a:xfrm>
            <a:off x="6096001" y="2824703"/>
            <a:ext cx="4933951" cy="119856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733" b="1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Espace réservé du contenu 18">
            <a:extLst>
              <a:ext uri="{FF2B5EF4-FFF2-40B4-BE49-F238E27FC236}">
                <a16:creationId xmlns:a16="http://schemas.microsoft.com/office/drawing/2014/main" id="{E6D00721-9CE1-4CF1-AD6A-47E2B8CCCC4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54000" y="1600805"/>
            <a:ext cx="5842000" cy="138264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8385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gris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ond_ppt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18"/>
            <a:ext cx="12192000" cy="60215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" y="5961053"/>
            <a:ext cx="12191999" cy="896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fr-FR" sz="2500" noProof="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113036" y="6158142"/>
            <a:ext cx="10376440" cy="422128"/>
          </a:xfrm>
          <a:prstGeom prst="rect">
            <a:avLst/>
          </a:prstGeom>
          <a:noFill/>
        </p:spPr>
        <p:txBody>
          <a:bodyPr wrap="square" lIns="127723" tIns="63862" rIns="127723" bIns="63862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fr-FR" sz="1500" kern="0" noProof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Commissariat à l’énergie atomique et aux énergies alternatives - </a:t>
            </a:r>
            <a:r>
              <a:rPr lang="fr-FR" sz="1500" kern="0" noProof="0" dirty="0">
                <a:solidFill>
                  <a:srgbClr val="A50119"/>
                </a:solidFill>
                <a:latin typeface="Calibri"/>
                <a:cs typeface="Calibri"/>
              </a:rPr>
              <a:t>www.cea.fr</a:t>
            </a:r>
          </a:p>
        </p:txBody>
      </p:sp>
      <p:sp>
        <p:nvSpPr>
          <p:cNvPr id="12" name="Espace réservé du texte 5"/>
          <p:cNvSpPr>
            <a:spLocks noGrp="1"/>
          </p:cNvSpPr>
          <p:nvPr>
            <p:ph type="body" sz="quarter" idx="11" hasCustomPrompt="1"/>
          </p:nvPr>
        </p:nvSpPr>
        <p:spPr>
          <a:xfrm>
            <a:off x="1127570" y="4801465"/>
            <a:ext cx="2139247" cy="249299"/>
          </a:xfrm>
        </p:spPr>
        <p:txBody>
          <a:bodyPr wrap="square" tIns="0" bIns="0">
            <a:spAutoFit/>
          </a:bodyPr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fr-FR" noProof="0" dirty="0"/>
              <a:t>Partie 1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984189" y="617538"/>
            <a:ext cx="5317067" cy="138264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908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>
          <a:xfrm>
            <a:off x="1476587" y="196178"/>
            <a:ext cx="10972800" cy="379192"/>
          </a:xfrm>
          <a:prstGeom prst="rect">
            <a:avLst/>
          </a:prstGeom>
        </p:spPr>
        <p:txBody>
          <a:bodyPr vert="horz" lIns="127723" tIns="50285" rIns="127723" bIns="50285" rtlCol="0" anchor="ctr">
            <a:spAutoFit/>
          </a:bodyPr>
          <a:lstStyle>
            <a:lvl1pPr>
              <a:defRPr cap="none" baseline="0"/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7691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3" y="1293436"/>
            <a:ext cx="10515600" cy="1382648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625818"/>
            <a:ext cx="12192000" cy="2340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" y="-25706"/>
            <a:ext cx="12191999" cy="7919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898035" y="6627317"/>
            <a:ext cx="1293967" cy="235568"/>
          </a:xfrm>
          <a:prstGeom prst="rect">
            <a:avLst/>
          </a:prstGeom>
          <a:solidFill>
            <a:srgbClr val="B1151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1288" y="-25707"/>
            <a:ext cx="1293967" cy="783772"/>
          </a:xfrm>
          <a:prstGeom prst="rect">
            <a:avLst/>
          </a:prstGeom>
          <a:solidFill>
            <a:srgbClr val="BC141C"/>
          </a:solidFill>
          <a:ln>
            <a:solidFill>
              <a:srgbClr val="BC141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57188" y="6665909"/>
            <a:ext cx="837259" cy="153888"/>
          </a:xfrm>
          <a:prstGeom prst="rect">
            <a:avLst/>
          </a:prstGeom>
        </p:spPr>
        <p:txBody>
          <a:bodyPr lIns="72000" tIns="0" rIns="72000" bIns="0">
            <a:spAutoFit/>
          </a:bodyPr>
          <a:lstStyle>
            <a:lvl1pPr>
              <a:defRPr/>
            </a:lvl1pPr>
          </a:lstStyle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47174" y="122511"/>
            <a:ext cx="9039015" cy="495506"/>
          </a:xfrm>
          <a:prstGeom prst="rect">
            <a:avLst/>
          </a:prstGeom>
        </p:spPr>
        <p:txBody>
          <a:bodyPr vert="horz" wrap="square" lIns="127723" tIns="50285" rIns="127723" bIns="50285" rtlCol="0" anchor="ctr">
            <a:sp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texte 12"/>
          <p:cNvSpPr txBox="1">
            <a:spLocks/>
          </p:cNvSpPr>
          <p:nvPr userDrawn="1"/>
        </p:nvSpPr>
        <p:spPr>
          <a:xfrm>
            <a:off x="8791538" y="6666682"/>
            <a:ext cx="2111537" cy="152349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900" b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1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30 August 2021</a:t>
            </a:r>
            <a:endParaRPr lang="fr-FR" sz="11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8869" y="6635131"/>
            <a:ext cx="5509931" cy="195438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/>
          <a:p>
            <a:pPr>
              <a:lnSpc>
                <a:spcPct val="140000"/>
              </a:lnSpc>
            </a:pPr>
            <a:r>
              <a:rPr lang="fr-FR" sz="1000" kern="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Commissariat à l’énergie atomique et aux énergies alternatives</a:t>
            </a:r>
          </a:p>
        </p:txBody>
      </p:sp>
      <p:sp>
        <p:nvSpPr>
          <p:cNvPr id="5" name="ZoneTexte 4"/>
          <p:cNvSpPr txBox="1"/>
          <p:nvPr userDrawn="1"/>
        </p:nvSpPr>
        <p:spPr>
          <a:xfrm>
            <a:off x="5036648" y="6675955"/>
            <a:ext cx="1907107" cy="169277"/>
          </a:xfrm>
          <a:prstGeom prst="rect">
            <a:avLst/>
          </a:prstGeom>
          <a:noFill/>
        </p:spPr>
        <p:txBody>
          <a:bodyPr wrap="none" lIns="72000" tIns="0" rIns="72000" bIns="0" rtlCol="0">
            <a:spAutoFit/>
          </a:bodyPr>
          <a:lstStyle/>
          <a:p>
            <a:pPr marL="0" marR="0" lvl="0" indent="0" algn="l" defTabSz="6386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CEA/FNAL - Quality Workshop</a:t>
            </a:r>
            <a:endParaRPr lang="fr-FR" sz="1100" dirty="0">
              <a:latin typeface="Calibri" panose="020F0502020204030204" pitchFamily="34" charset="0"/>
            </a:endParaRPr>
          </a:p>
        </p:txBody>
      </p:sp>
      <p:pic>
        <p:nvPicPr>
          <p:cNvPr id="14" name="Picture 9" descr="cea_logo_small2.jpg">
            <a:extLst>
              <a:ext uri="{FF2B5EF4-FFF2-40B4-BE49-F238E27FC236}">
                <a16:creationId xmlns:a16="http://schemas.microsoft.com/office/drawing/2014/main" id="{E3A1A842-E559-4871-963A-CC87460B1B6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14" y="54881"/>
            <a:ext cx="753461" cy="615016"/>
          </a:xfrm>
          <a:prstGeom prst="rect">
            <a:avLst/>
          </a:prstGeom>
        </p:spPr>
      </p:pic>
      <p:pic>
        <p:nvPicPr>
          <p:cNvPr id="13" name="Picture 11">
            <a:extLst>
              <a:ext uri="{FF2B5EF4-FFF2-40B4-BE49-F238E27FC236}">
                <a16:creationId xmlns:a16="http://schemas.microsoft.com/office/drawing/2014/main" id="{D8087225-E51D-429C-9F0A-B9A919BEAD38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685" y="3721"/>
            <a:ext cx="1406235" cy="7330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284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704" r:id="rId2"/>
    <p:sldLayoutId id="2147483705" r:id="rId3"/>
    <p:sldLayoutId id="2147483710" r:id="rId4"/>
    <p:sldLayoutId id="2147483706" r:id="rId5"/>
    <p:sldLayoutId id="2147483709" r:id="rId6"/>
    <p:sldLayoutId id="2147483711" r:id="rId7"/>
    <p:sldLayoutId id="2147483708" r:id="rId8"/>
    <p:sldLayoutId id="2147483707" r:id="rId9"/>
    <p:sldLayoutId id="2147483732" r:id="rId10"/>
    <p:sldLayoutId id="2147483701" r:id="rId11"/>
    <p:sldLayoutId id="2147483702" r:id="rId12"/>
  </p:sldLayoutIdLst>
  <p:timing>
    <p:tnLst>
      <p:par>
        <p:cTn id="1" dur="indefinite" restart="never" nodeType="tmRoot"/>
      </p:par>
    </p:tnLst>
  </p:timing>
  <p:hf hdr="0"/>
  <p:txStyles>
    <p:titleStyle>
      <a:lvl1pPr marL="0" algn="l" defTabSz="957925" rtl="0" eaLnBrk="1" latinLnBrk="0" hangingPunct="1">
        <a:lnSpc>
          <a:spcPct val="80000"/>
        </a:lnSpc>
        <a:spcBef>
          <a:spcPct val="0"/>
        </a:spcBef>
        <a:buNone/>
        <a:defRPr lang="fr-FR" sz="3200" b="1" kern="1200" cap="none" baseline="0" dirty="0">
          <a:solidFill>
            <a:schemeClr val="bg2">
              <a:lumMod val="50000"/>
            </a:schemeClr>
          </a:solidFill>
          <a:latin typeface="Calibri"/>
          <a:ea typeface="+mj-ea"/>
          <a:cs typeface="+mj-cs"/>
        </a:defRPr>
      </a:lvl1pPr>
    </p:titleStyle>
    <p:bodyStyle>
      <a:lvl1pPr marL="239481" indent="-239481" algn="l" defTabSz="957925" rtl="0" eaLnBrk="1" latinLnBrk="0" hangingPunct="1">
        <a:lnSpc>
          <a:spcPct val="90000"/>
        </a:lnSpc>
        <a:spcBef>
          <a:spcPts val="1048"/>
        </a:spcBef>
        <a:buClr>
          <a:srgbClr val="548235"/>
        </a:buClr>
        <a:buSzPct val="80000"/>
        <a:buFont typeface="Wingdings 3" panose="05040102010807070707" pitchFamily="18" charset="2"/>
        <a:buChar char="u"/>
        <a:defRPr sz="1800" b="1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1pPr>
      <a:lvl2pPr marL="718444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6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2pPr>
      <a:lvl3pPr marL="1197407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3pPr>
      <a:lvl4pPr marL="1676370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4pPr>
      <a:lvl5pPr marL="2155332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5pPr>
      <a:lvl6pPr marL="2634295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258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220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71183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63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925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888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851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814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776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739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702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3" y="1293436"/>
            <a:ext cx="10515600" cy="1382648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625818"/>
            <a:ext cx="12192000" cy="2340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" y="-25706"/>
            <a:ext cx="12191999" cy="7919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898035" y="6627317"/>
            <a:ext cx="1293967" cy="235568"/>
          </a:xfrm>
          <a:prstGeom prst="rect">
            <a:avLst/>
          </a:prstGeom>
          <a:solidFill>
            <a:srgbClr val="B1151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1288" y="-25707"/>
            <a:ext cx="1293967" cy="783772"/>
          </a:xfrm>
          <a:prstGeom prst="rect">
            <a:avLst/>
          </a:prstGeom>
          <a:solidFill>
            <a:srgbClr val="BC141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57188" y="6665909"/>
            <a:ext cx="837259" cy="153888"/>
          </a:xfrm>
          <a:prstGeom prst="rect">
            <a:avLst/>
          </a:prstGeom>
        </p:spPr>
        <p:txBody>
          <a:bodyPr lIns="72000" tIns="0" rIns="72000" bIns="0">
            <a:spAutoFit/>
          </a:bodyPr>
          <a:lstStyle>
            <a:lvl1pPr>
              <a:defRPr/>
            </a:lvl1pPr>
          </a:lstStyle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76588" y="196179"/>
            <a:ext cx="5860499" cy="379192"/>
          </a:xfrm>
          <a:prstGeom prst="rect">
            <a:avLst/>
          </a:prstGeom>
        </p:spPr>
        <p:txBody>
          <a:bodyPr vert="horz" wrap="square" lIns="127723" tIns="50285" rIns="127723" bIns="50285" rtlCol="0" anchor="ctr">
            <a:sp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texte 12"/>
          <p:cNvSpPr txBox="1">
            <a:spLocks/>
          </p:cNvSpPr>
          <p:nvPr userDrawn="1"/>
        </p:nvSpPr>
        <p:spPr>
          <a:xfrm>
            <a:off x="8791538" y="6666682"/>
            <a:ext cx="2111537" cy="152349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900" b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77F22B5-7D27-43F2-84DD-15A13BA901E0}" type="datetime4">
              <a:rPr lang="fr-FR" sz="110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30 août 2021</a:t>
            </a:fld>
            <a:endParaRPr lang="fr-FR" sz="11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8869" y="6635131"/>
            <a:ext cx="5509931" cy="195438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/>
          <a:p>
            <a:pPr>
              <a:lnSpc>
                <a:spcPct val="140000"/>
              </a:lnSpc>
            </a:pPr>
            <a:r>
              <a:rPr lang="fr-FR" sz="1000" kern="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Commissariat à l’énergie atomique et aux énergies alternatives</a:t>
            </a:r>
          </a:p>
        </p:txBody>
      </p:sp>
      <p:sp>
        <p:nvSpPr>
          <p:cNvPr id="5" name="ZoneTexte 4"/>
          <p:cNvSpPr txBox="1"/>
          <p:nvPr userDrawn="1"/>
        </p:nvSpPr>
        <p:spPr>
          <a:xfrm>
            <a:off x="6615288" y="6658218"/>
            <a:ext cx="541348" cy="169277"/>
          </a:xfrm>
          <a:prstGeom prst="rect">
            <a:avLst/>
          </a:prstGeom>
          <a:noFill/>
        </p:spPr>
        <p:txBody>
          <a:bodyPr wrap="none" lIns="72000" tIns="0" rIns="72000" bIns="0" rtlCol="0">
            <a:spAutoFit/>
          </a:bodyPr>
          <a:lstStyle/>
          <a:p>
            <a:r>
              <a:rPr lang="fr-FR" sz="1100" dirty="0">
                <a:latin typeface="Calibri" panose="020F0502020204030204" pitchFamily="34" charset="0"/>
              </a:rPr>
              <a:t>Auteur</a:t>
            </a:r>
          </a:p>
        </p:txBody>
      </p:sp>
      <p:pic>
        <p:nvPicPr>
          <p:cNvPr id="14" name="Picture 9" descr="cea_logo_small2.jpg">
            <a:extLst>
              <a:ext uri="{FF2B5EF4-FFF2-40B4-BE49-F238E27FC236}">
                <a16:creationId xmlns:a16="http://schemas.microsoft.com/office/drawing/2014/main" id="{D93EF9F4-AE34-49DC-97D0-FAD9D8820AC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14" y="54881"/>
            <a:ext cx="753461" cy="61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46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9" r:id="rId3"/>
    <p:sldLayoutId id="2147483717" r:id="rId4"/>
    <p:sldLayoutId id="2147483718" r:id="rId5"/>
  </p:sldLayoutIdLst>
  <p:hf hdr="0"/>
  <p:txStyles>
    <p:titleStyle>
      <a:lvl1pPr marL="0" algn="l" defTabSz="957925" rtl="0" eaLnBrk="1" latinLnBrk="0" hangingPunct="1">
        <a:lnSpc>
          <a:spcPct val="80000"/>
        </a:lnSpc>
        <a:spcBef>
          <a:spcPct val="0"/>
        </a:spcBef>
        <a:buNone/>
        <a:defRPr lang="fr-FR" sz="2200" b="1" kern="1200" cap="none" baseline="0" dirty="0">
          <a:solidFill>
            <a:schemeClr val="bg2">
              <a:lumMod val="50000"/>
            </a:schemeClr>
          </a:solidFill>
          <a:latin typeface="Calibri"/>
          <a:ea typeface="+mj-ea"/>
          <a:cs typeface="+mj-cs"/>
        </a:defRPr>
      </a:lvl1pPr>
    </p:titleStyle>
    <p:bodyStyle>
      <a:lvl1pPr marL="239481" indent="-239481" algn="l" defTabSz="957925" rtl="0" eaLnBrk="1" latinLnBrk="0" hangingPunct="1">
        <a:lnSpc>
          <a:spcPct val="90000"/>
        </a:lnSpc>
        <a:spcBef>
          <a:spcPts val="1048"/>
        </a:spcBef>
        <a:buClr>
          <a:srgbClr val="548235"/>
        </a:buClr>
        <a:buSzPct val="80000"/>
        <a:buFont typeface="Wingdings 3" panose="05040102010807070707" pitchFamily="18" charset="2"/>
        <a:buChar char="u"/>
        <a:defRPr sz="1800" b="1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1pPr>
      <a:lvl2pPr marL="718444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6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2pPr>
      <a:lvl3pPr marL="1197407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3pPr>
      <a:lvl4pPr marL="1676370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4pPr>
      <a:lvl5pPr marL="2155332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5pPr>
      <a:lvl6pPr marL="2634295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258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220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71183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63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925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888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851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814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776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739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702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3" y="1293436"/>
            <a:ext cx="10515600" cy="1382648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625818"/>
            <a:ext cx="12192000" cy="2340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" y="-25706"/>
            <a:ext cx="12191999" cy="7919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r>
              <a:rPr lang="en-US" sz="25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898035" y="6627317"/>
            <a:ext cx="1293967" cy="235568"/>
          </a:xfrm>
          <a:prstGeom prst="rect">
            <a:avLst/>
          </a:prstGeom>
          <a:solidFill>
            <a:srgbClr val="B1151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1288" y="-25707"/>
            <a:ext cx="1293967" cy="783772"/>
          </a:xfrm>
          <a:prstGeom prst="rect">
            <a:avLst/>
          </a:prstGeom>
          <a:solidFill>
            <a:srgbClr val="BC141C"/>
          </a:solidFill>
          <a:ln>
            <a:solidFill>
              <a:srgbClr val="BC141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723" tIns="63862" rIns="127723" bIns="63862" rtlCol="0" anchor="ctr"/>
          <a:lstStyle/>
          <a:p>
            <a:pPr algn="ctr"/>
            <a:endParaRPr lang="en-US" sz="2500">
              <a:solidFill>
                <a:schemeClr val="accent1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57188" y="6665909"/>
            <a:ext cx="837259" cy="153888"/>
          </a:xfrm>
          <a:prstGeom prst="rect">
            <a:avLst/>
          </a:prstGeom>
        </p:spPr>
        <p:txBody>
          <a:bodyPr lIns="72000" tIns="0" rIns="72000" bIns="0">
            <a:spAutoFit/>
          </a:bodyPr>
          <a:lstStyle>
            <a:lvl1pPr>
              <a:defRPr/>
            </a:lvl1pPr>
          </a:lstStyle>
          <a:p>
            <a:pPr algn="ctr"/>
            <a:fld id="{53F0B3ED-4F75-49BF-B028-1A262D3A6E64}" type="slidenum">
              <a:rPr lang="fr-FR" sz="1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‹N°›</a:t>
            </a:fld>
            <a:endParaRPr lang="fr-FR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76588" y="196179"/>
            <a:ext cx="5860499" cy="379192"/>
          </a:xfrm>
          <a:prstGeom prst="rect">
            <a:avLst/>
          </a:prstGeom>
        </p:spPr>
        <p:txBody>
          <a:bodyPr vert="horz" wrap="square" lIns="127723" tIns="50285" rIns="127723" bIns="50285" rtlCol="0" anchor="ctr">
            <a:sp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5" name="Espace réservé du texte 12"/>
          <p:cNvSpPr txBox="1">
            <a:spLocks/>
          </p:cNvSpPr>
          <p:nvPr userDrawn="1"/>
        </p:nvSpPr>
        <p:spPr>
          <a:xfrm>
            <a:off x="8791538" y="6666682"/>
            <a:ext cx="2111537" cy="152349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900" b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77F22B5-7D27-43F2-84DD-15A13BA901E0}" type="datetime4">
              <a:rPr lang="fr-FR" sz="110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30 août 2021</a:t>
            </a:fld>
            <a:endParaRPr lang="fr-FR" sz="11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8869" y="6635131"/>
            <a:ext cx="5509931" cy="195438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/>
          <a:p>
            <a:pPr>
              <a:lnSpc>
                <a:spcPct val="140000"/>
              </a:lnSpc>
            </a:pPr>
            <a:r>
              <a:rPr lang="fr-FR" sz="1000" kern="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Commissariat à l’énergie atomique et aux énergies alternatives</a:t>
            </a:r>
          </a:p>
        </p:txBody>
      </p:sp>
      <p:sp>
        <p:nvSpPr>
          <p:cNvPr id="5" name="ZoneTexte 4"/>
          <p:cNvSpPr txBox="1"/>
          <p:nvPr userDrawn="1"/>
        </p:nvSpPr>
        <p:spPr>
          <a:xfrm>
            <a:off x="6615288" y="6658218"/>
            <a:ext cx="541348" cy="169277"/>
          </a:xfrm>
          <a:prstGeom prst="rect">
            <a:avLst/>
          </a:prstGeom>
          <a:noFill/>
        </p:spPr>
        <p:txBody>
          <a:bodyPr wrap="none" lIns="72000" tIns="0" rIns="72000" bIns="0" rtlCol="0">
            <a:spAutoFit/>
          </a:bodyPr>
          <a:lstStyle/>
          <a:p>
            <a:r>
              <a:rPr lang="fr-FR" sz="1100" dirty="0">
                <a:latin typeface="Calibri" panose="020F0502020204030204" pitchFamily="34" charset="0"/>
              </a:rPr>
              <a:t>Auteur</a:t>
            </a:r>
          </a:p>
        </p:txBody>
      </p:sp>
      <p:pic>
        <p:nvPicPr>
          <p:cNvPr id="14" name="Picture 9" descr="cea_logo_small2.jpg">
            <a:extLst>
              <a:ext uri="{FF2B5EF4-FFF2-40B4-BE49-F238E27FC236}">
                <a16:creationId xmlns:a16="http://schemas.microsoft.com/office/drawing/2014/main" id="{4F291D3A-8C0C-4FFD-BCAB-01B375405E0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14" y="54881"/>
            <a:ext cx="753461" cy="61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76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31" r:id="rId3"/>
    <p:sldLayoutId id="2147483729" r:id="rId4"/>
    <p:sldLayoutId id="2147483730" r:id="rId5"/>
  </p:sldLayoutIdLst>
  <p:hf hdr="0"/>
  <p:txStyles>
    <p:titleStyle>
      <a:lvl1pPr marL="0" algn="l" defTabSz="957925" rtl="0" eaLnBrk="1" latinLnBrk="0" hangingPunct="1">
        <a:lnSpc>
          <a:spcPct val="80000"/>
        </a:lnSpc>
        <a:spcBef>
          <a:spcPct val="0"/>
        </a:spcBef>
        <a:buNone/>
        <a:defRPr lang="fr-FR" sz="2200" b="1" kern="1200" cap="none" baseline="0" dirty="0">
          <a:solidFill>
            <a:schemeClr val="bg2">
              <a:lumMod val="50000"/>
            </a:schemeClr>
          </a:solidFill>
          <a:latin typeface="Calibri"/>
          <a:ea typeface="+mj-ea"/>
          <a:cs typeface="+mj-cs"/>
        </a:defRPr>
      </a:lvl1pPr>
    </p:titleStyle>
    <p:bodyStyle>
      <a:lvl1pPr marL="239481" indent="-239481" algn="l" defTabSz="957925" rtl="0" eaLnBrk="1" latinLnBrk="0" hangingPunct="1">
        <a:lnSpc>
          <a:spcPct val="90000"/>
        </a:lnSpc>
        <a:spcBef>
          <a:spcPts val="1048"/>
        </a:spcBef>
        <a:buClr>
          <a:srgbClr val="548235"/>
        </a:buClr>
        <a:buSzPct val="80000"/>
        <a:buFont typeface="Wingdings 3" panose="05040102010807070707" pitchFamily="18" charset="2"/>
        <a:buChar char="u"/>
        <a:defRPr sz="1800" b="1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1pPr>
      <a:lvl2pPr marL="718444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6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2pPr>
      <a:lvl3pPr marL="1197407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3pPr>
      <a:lvl4pPr marL="1676370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Calibri" panose="020F0502020204030204" pitchFamily="34" charset="0"/>
        <a:buChar char="-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4pPr>
      <a:lvl5pPr marL="2155332" indent="-239481" algn="l" defTabSz="957925" rtl="0" eaLnBrk="1" latinLnBrk="0" hangingPunct="1">
        <a:lnSpc>
          <a:spcPct val="90000"/>
        </a:lnSpc>
        <a:spcBef>
          <a:spcPts val="524"/>
        </a:spcBef>
        <a:buClr>
          <a:srgbClr val="548235"/>
        </a:buClr>
        <a:buFont typeface="Wingdings" panose="05000000000000000000" pitchFamily="2" charset="2"/>
        <a:buChar char="§"/>
        <a:defRPr sz="1200" kern="1200">
          <a:solidFill>
            <a:schemeClr val="bg2">
              <a:lumMod val="50000"/>
            </a:schemeClr>
          </a:solidFill>
          <a:latin typeface="Calibri" charset="0"/>
          <a:ea typeface="Calibri" charset="0"/>
          <a:cs typeface="Calibri" charset="0"/>
        </a:defRPr>
      </a:lvl5pPr>
      <a:lvl6pPr marL="2634295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258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220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71183" indent="-239481" algn="l" defTabSz="957925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63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925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888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851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814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776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739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702" algn="l" defTabSz="95792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50404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2938920" y="3661263"/>
            <a:ext cx="8763803" cy="599869"/>
          </a:xfrm>
        </p:spPr>
        <p:txBody>
          <a:bodyPr/>
          <a:lstStyle/>
          <a:p>
            <a:r>
              <a:rPr lang="fr-FR" dirty="0" err="1" smtClean="0"/>
              <a:t>Welcome</a:t>
            </a:r>
            <a:r>
              <a:rPr lang="fr-FR" dirty="0" smtClean="0"/>
              <a:t> to the CEA / FNAL </a:t>
            </a:r>
            <a:r>
              <a:rPr lang="fr-FR" dirty="0" err="1" smtClean="0"/>
              <a:t>Quality</a:t>
            </a:r>
            <a:r>
              <a:rPr lang="fr-FR" dirty="0" smtClean="0"/>
              <a:t> Workshop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N. BAZIN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66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2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Espace réservé du contenu 4"/>
          <p:cNvSpPr txBox="1">
            <a:spLocks/>
          </p:cNvSpPr>
          <p:nvPr/>
        </p:nvSpPr>
        <p:spPr>
          <a:xfrm>
            <a:off x="1325078" y="4955886"/>
            <a:ext cx="9070674" cy="1289953"/>
          </a:xfrm>
          <a:prstGeom prst="rect">
            <a:avLst/>
          </a:prstGeom>
        </p:spPr>
        <p:txBody>
          <a:bodyPr/>
          <a:lstStyle>
            <a:lvl1pPr marL="239481" indent="-239481" algn="l" defTabSz="957925" rtl="0" eaLnBrk="1" latinLnBrk="0" hangingPunct="1">
              <a:lnSpc>
                <a:spcPct val="90000"/>
              </a:lnSpc>
              <a:spcBef>
                <a:spcPts val="1048"/>
              </a:spcBef>
              <a:buClr>
                <a:srgbClr val="548235"/>
              </a:buClr>
              <a:buSzPct val="80000"/>
              <a:buFont typeface="Wingdings 3" panose="05040102010807070707" pitchFamily="18" charset="2"/>
              <a:buChar char="u"/>
              <a:defRPr sz="1800" b="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18444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Wingdings" panose="05000000000000000000" pitchFamily="2" charset="2"/>
              <a:buChar char="Ø"/>
              <a:defRPr sz="16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97407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76370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Calibri" panose="020F0502020204030204" pitchFamily="34" charset="0"/>
              <a:buChar char="-"/>
              <a:defRPr sz="12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155332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Wingdings" panose="05000000000000000000" pitchFamily="2" charset="2"/>
              <a:buChar char="§"/>
              <a:defRPr sz="12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634295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3258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2220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1183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Record of Discussions (</a:t>
            </a:r>
            <a:r>
              <a:rPr lang="en-US" sz="2000" dirty="0" err="1" smtClean="0"/>
              <a:t>RoD</a:t>
            </a:r>
            <a:r>
              <a:rPr lang="en-US" sz="2000" dirty="0" smtClean="0"/>
              <a:t>) with a list of decisions and actions (if any)</a:t>
            </a:r>
            <a:endParaRPr lang="en-US" sz="2000" dirty="0"/>
          </a:p>
          <a:p>
            <a:pPr algn="just">
              <a:spcBef>
                <a:spcPts val="0"/>
              </a:spcBef>
              <a:spcAft>
                <a:spcPts val="2400"/>
              </a:spcAft>
            </a:pPr>
            <a:endParaRPr lang="en-US" sz="2400" dirty="0"/>
          </a:p>
          <a:p>
            <a:pPr algn="just">
              <a:spcBef>
                <a:spcPts val="0"/>
              </a:spcBef>
              <a:spcAft>
                <a:spcPts val="2400"/>
              </a:spcAft>
            </a:pPr>
            <a:endParaRPr lang="en-US" sz="2400" dirty="0" smtClean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 smtClean="0"/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1325078" y="2152021"/>
            <a:ext cx="10597633" cy="1620988"/>
          </a:xfrm>
          <a:prstGeom prst="rect">
            <a:avLst/>
          </a:prstGeom>
        </p:spPr>
        <p:txBody>
          <a:bodyPr/>
          <a:lstStyle>
            <a:lvl1pPr marL="239481" indent="-239481" algn="l" defTabSz="957925" rtl="0" eaLnBrk="1" latinLnBrk="0" hangingPunct="1">
              <a:lnSpc>
                <a:spcPct val="90000"/>
              </a:lnSpc>
              <a:spcBef>
                <a:spcPts val="1048"/>
              </a:spcBef>
              <a:buClr>
                <a:srgbClr val="548235"/>
              </a:buClr>
              <a:buSzPct val="80000"/>
              <a:buFont typeface="Wingdings 3" panose="05040102010807070707" pitchFamily="18" charset="2"/>
              <a:buChar char="u"/>
              <a:defRPr sz="1800" b="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18444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Wingdings" panose="05000000000000000000" pitchFamily="2" charset="2"/>
              <a:buChar char="Ø"/>
              <a:defRPr sz="16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97407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76370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Calibri" panose="020F0502020204030204" pitchFamily="34" charset="0"/>
              <a:buChar char="-"/>
              <a:defRPr sz="12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155332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Wingdings" panose="05000000000000000000" pitchFamily="2" charset="2"/>
              <a:buChar char="§"/>
              <a:defRPr sz="12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634295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3258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2220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1183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Understand roles and responsibilities of all the stakeholders involved in the PIP-II Quality Management System  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Present the CEA PIP-II Quality Management System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Share good practices and lessons learnt</a:t>
            </a:r>
            <a:endParaRPr lang="en-US" sz="2000" dirty="0"/>
          </a:p>
          <a:p>
            <a:pPr algn="just">
              <a:spcBef>
                <a:spcPts val="0"/>
              </a:spcBef>
              <a:spcAft>
                <a:spcPts val="2400"/>
              </a:spcAft>
            </a:pPr>
            <a:endParaRPr lang="en-US" sz="2400" dirty="0"/>
          </a:p>
          <a:p>
            <a:pPr algn="just">
              <a:spcBef>
                <a:spcPts val="0"/>
              </a:spcBef>
              <a:spcAft>
                <a:spcPts val="2400"/>
              </a:spcAft>
            </a:pPr>
            <a:endParaRPr lang="en-US" sz="2400" u="sng" dirty="0" smtClean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949910" y="1484151"/>
            <a:ext cx="3140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Objectives of </a:t>
            </a:r>
            <a:r>
              <a:rPr lang="fr-FR" sz="2000" b="1" dirty="0" err="1" smtClean="0">
                <a:solidFill>
                  <a:schemeClr val="accent1">
                    <a:lumMod val="50000"/>
                  </a:schemeClr>
                </a:solidFill>
              </a:rPr>
              <a:t>this</a:t>
            </a: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 workshop</a:t>
            </a:r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49910" y="4249803"/>
            <a:ext cx="1162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b="1" dirty="0" err="1" smtClean="0">
                <a:solidFill>
                  <a:schemeClr val="accent1">
                    <a:lumMod val="50000"/>
                  </a:schemeClr>
                </a:solidFill>
              </a:rPr>
              <a:t>Outcome</a:t>
            </a:r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602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3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9501" y="893791"/>
            <a:ext cx="11468821" cy="559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1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100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4</a:t>
            </a:fld>
            <a:endParaRPr lang="fr-FR" sz="100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3839" y="896645"/>
            <a:ext cx="4446817" cy="5601809"/>
          </a:xfrm>
          <a:prstGeom prst="rect">
            <a:avLst/>
          </a:prstGeom>
        </p:spPr>
      </p:pic>
      <p:sp>
        <p:nvSpPr>
          <p:cNvPr id="7" name="Espace réservé du contenu 4"/>
          <p:cNvSpPr txBox="1">
            <a:spLocks/>
          </p:cNvSpPr>
          <p:nvPr/>
        </p:nvSpPr>
        <p:spPr>
          <a:xfrm>
            <a:off x="5631560" y="3489169"/>
            <a:ext cx="5525628" cy="416760"/>
          </a:xfrm>
          <a:prstGeom prst="rect">
            <a:avLst/>
          </a:prstGeom>
        </p:spPr>
        <p:txBody>
          <a:bodyPr/>
          <a:lstStyle>
            <a:lvl1pPr marL="239481" indent="-239481" algn="l" defTabSz="957925" rtl="0" eaLnBrk="1" latinLnBrk="0" hangingPunct="1">
              <a:lnSpc>
                <a:spcPct val="90000"/>
              </a:lnSpc>
              <a:spcBef>
                <a:spcPts val="1048"/>
              </a:spcBef>
              <a:buClr>
                <a:srgbClr val="548235"/>
              </a:buClr>
              <a:buSzPct val="80000"/>
              <a:buFont typeface="Wingdings 3" panose="05040102010807070707" pitchFamily="18" charset="2"/>
              <a:buChar char="u"/>
              <a:defRPr sz="1800" b="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18444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Wingdings" panose="05000000000000000000" pitchFamily="2" charset="2"/>
              <a:buChar char="Ø"/>
              <a:defRPr sz="16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97407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76370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Calibri" panose="020F0502020204030204" pitchFamily="34" charset="0"/>
              <a:buChar char="-"/>
              <a:defRPr sz="12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155332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Clr>
                <a:srgbClr val="548235"/>
              </a:buClr>
              <a:buFont typeface="Wingdings" panose="05000000000000000000" pitchFamily="2" charset="2"/>
              <a:buChar char="§"/>
              <a:defRPr sz="1200" kern="120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634295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3258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2220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1183" indent="-239481" algn="l" defTabSz="957925" rtl="0" eaLnBrk="1" latinLnBrk="0" hangingPunct="1">
              <a:lnSpc>
                <a:spcPct val="90000"/>
              </a:lnSpc>
              <a:spcBef>
                <a:spcPts val="524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2400"/>
              </a:spcAft>
            </a:pPr>
            <a:r>
              <a:rPr lang="en-US" sz="2000" dirty="0" err="1" smtClean="0"/>
              <a:t>Indico</a:t>
            </a:r>
            <a:r>
              <a:rPr lang="en-US" sz="2000" dirty="0" smtClean="0"/>
              <a:t> </a:t>
            </a:r>
            <a:r>
              <a:rPr lang="en-US" sz="2000" dirty="0"/>
              <a:t>site: </a:t>
            </a:r>
            <a:r>
              <a:rPr lang="en-US" sz="2000" dirty="0">
                <a:hlinkClick r:id="rId3"/>
              </a:rPr>
              <a:t>https://indico.fnal.gov/event/50404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9708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359965" y="2015807"/>
            <a:ext cx="6354635" cy="1147992"/>
          </a:xfrm>
        </p:spPr>
        <p:txBody>
          <a:bodyPr/>
          <a:lstStyle/>
          <a:p>
            <a:pPr algn="ctr"/>
            <a:r>
              <a:rPr lang="en-US" dirty="0" smtClean="0"/>
              <a:t>Enjoy the workshop and let’s have fruitful discussions!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66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CEA 2019 Défaut">
  <a:themeElements>
    <a:clrScheme name="CEA Défaut">
      <a:dk1>
        <a:srgbClr val="3F3F3F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008BBC"/>
      </a:accent2>
      <a:accent3>
        <a:srgbClr val="D81142"/>
      </a:accent3>
      <a:accent4>
        <a:srgbClr val="FFC000"/>
      </a:accent4>
      <a:accent5>
        <a:srgbClr val="218380"/>
      </a:accent5>
      <a:accent6>
        <a:srgbClr val="8F2D56"/>
      </a:accent6>
      <a:hlink>
        <a:srgbClr val="2E75B5"/>
      </a:hlink>
      <a:folHlink>
        <a:srgbClr val="954F72"/>
      </a:folHlink>
    </a:clrScheme>
    <a:fontScheme name="C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PP CEA 16-9.pptx" id="{78E284C9-E62E-4FC8-9A5E-19EE6A13D71E}" vid="{709D2C56-0C01-4A68-A325-4FFD430A3600}"/>
    </a:ext>
  </a:extLst>
</a:theme>
</file>

<file path=ppt/theme/theme2.xml><?xml version="1.0" encoding="utf-8"?>
<a:theme xmlns:a="http://schemas.openxmlformats.org/drawingml/2006/main" name="Template CEA 2019 Clair">
  <a:themeElements>
    <a:clrScheme name="CEA Défaut 2">
      <a:dk1>
        <a:srgbClr val="3F3F3F"/>
      </a:dk1>
      <a:lt1>
        <a:sysClr val="window" lastClr="FFFFFF"/>
      </a:lt1>
      <a:dk2>
        <a:srgbClr val="44546A"/>
      </a:dk2>
      <a:lt2>
        <a:srgbClr val="E7E6E6"/>
      </a:lt2>
      <a:accent1>
        <a:srgbClr val="FFBC42"/>
      </a:accent1>
      <a:accent2>
        <a:srgbClr val="D81159"/>
      </a:accent2>
      <a:accent3>
        <a:srgbClr val="8F2D56"/>
      </a:accent3>
      <a:accent4>
        <a:srgbClr val="689B42"/>
      </a:accent4>
      <a:accent5>
        <a:srgbClr val="218380"/>
      </a:accent5>
      <a:accent6>
        <a:srgbClr val="FFD29F"/>
      </a:accent6>
      <a:hlink>
        <a:srgbClr val="2E75B5"/>
      </a:hlink>
      <a:folHlink>
        <a:srgbClr val="954F72"/>
      </a:folHlink>
    </a:clrScheme>
    <a:fontScheme name="C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PP CEA 16-9.pptx" id="{78E284C9-E62E-4FC8-9A5E-19EE6A13D71E}" vid="{5846DFC2-8D7E-4335-8C09-415EDC6C5089}"/>
    </a:ext>
  </a:extLst>
</a:theme>
</file>

<file path=ppt/theme/theme3.xml><?xml version="1.0" encoding="utf-8"?>
<a:theme xmlns:a="http://schemas.openxmlformats.org/drawingml/2006/main" name="Template CEA 2019 Marron">
  <a:themeElements>
    <a:clrScheme name="CEA Bleu">
      <a:dk1>
        <a:srgbClr val="3F3F3F"/>
      </a:dk1>
      <a:lt1>
        <a:sysClr val="window" lastClr="FFFFFF"/>
      </a:lt1>
      <a:dk2>
        <a:srgbClr val="44546A"/>
      </a:dk2>
      <a:lt2>
        <a:srgbClr val="E7E6E6"/>
      </a:lt2>
      <a:accent1>
        <a:srgbClr val="49728C"/>
      </a:accent1>
      <a:accent2>
        <a:srgbClr val="689BA6"/>
      </a:accent2>
      <a:accent3>
        <a:srgbClr val="C2F2F2"/>
      </a:accent3>
      <a:accent4>
        <a:srgbClr val="273D40"/>
      </a:accent4>
      <a:accent5>
        <a:srgbClr val="0084B4"/>
      </a:accent5>
      <a:accent6>
        <a:srgbClr val="93E2FF"/>
      </a:accent6>
      <a:hlink>
        <a:srgbClr val="2E75B5"/>
      </a:hlink>
      <a:folHlink>
        <a:srgbClr val="954F72"/>
      </a:folHlink>
    </a:clrScheme>
    <a:fontScheme name="C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PP CEA 16-9.pptx" id="{78E284C9-E62E-4FC8-9A5E-19EE6A13D71E}" vid="{48DB1935-4DB2-49BA-AEDC-D8FE50F2938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2F2A79C4BED747976EC3AD530384C1" ma:contentTypeVersion="0" ma:contentTypeDescription="Crée un document." ma:contentTypeScope="" ma:versionID="9ea4ffbb61354172aceb879db3e2653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9c1ba23edfaa45a5e9d385267c9b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09A53C-8D88-4760-8267-C28D6D92D7C7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CAADB5F-8552-41F6-8E41-B7291DF52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07AC35C-3B9B-457D-863A-1C1FD396D7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2019-Presentation-PPT-16-9</Template>
  <TotalTime>1164</TotalTime>
  <Words>80</Words>
  <Application>Microsoft Office PowerPoint</Application>
  <PresentationFormat>Grand écran</PresentationFormat>
  <Paragraphs>15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Wingdings</vt:lpstr>
      <vt:lpstr>Wingdings 3</vt:lpstr>
      <vt:lpstr>Template CEA 2019 Défaut</vt:lpstr>
      <vt:lpstr>Template CEA 2019 Clair</vt:lpstr>
      <vt:lpstr>Template CEA 2019 Marron</vt:lpstr>
      <vt:lpstr>Présentation PowerPoint</vt:lpstr>
      <vt:lpstr>Présentation PowerPoint</vt:lpstr>
      <vt:lpstr>Présentation PowerPoint</vt:lpstr>
      <vt:lpstr>Présentation PowerPoint</vt:lpstr>
      <vt:lpstr>Enjoy the workshop and let’s have fruitful discussions!</vt:lpstr>
    </vt:vector>
  </TitlesOfParts>
  <Company>CEA Saclay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BAZIN Nicolas</dc:creator>
  <cp:lastModifiedBy>BAZIN Nicolas</cp:lastModifiedBy>
  <cp:revision>50</cp:revision>
  <cp:lastPrinted>2018-12-05T09:44:31Z</cp:lastPrinted>
  <dcterms:created xsi:type="dcterms:W3CDTF">2021-01-04T13:13:21Z</dcterms:created>
  <dcterms:modified xsi:type="dcterms:W3CDTF">2021-08-30T13:23:57Z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0x010100362F2A79C4BED747976EC3AD530384C1</vt:lpwstr>
  </property>
  <property fmtid="{D5CDD505-2E9C-101B-9397-08002B2CF9AE}" pid="3" name="I2ICODE">
    <vt:lpwstr>WEB</vt:lpwstr>
  </property>
  <property fmtid="{D5CDD505-2E9C-101B-9397-08002B2CF9AE}" pid="4" name="WebApplicationID">
    <vt:lpwstr>3f72b11a-dedf-47a1-b48a-dfd7b45017bd</vt:lpwstr>
  </property>
  <property fmtid="{D5CDD505-2E9C-101B-9397-08002B2CF9AE}" pid="5" name="I2ISITECODE">
    <vt:lpwstr/>
  </property>
</Properties>
</file>