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 id="2147483712" r:id="rId5"/>
    <p:sldMasterId id="2147483724" r:id="rId6"/>
  </p:sldMasterIdLst>
  <p:notesMasterIdLst>
    <p:notesMasterId r:id="rId17"/>
  </p:notesMasterIdLst>
  <p:handoutMasterIdLst>
    <p:handoutMasterId r:id="rId18"/>
  </p:handoutMasterIdLst>
  <p:sldIdLst>
    <p:sldId id="273" r:id="rId7"/>
    <p:sldId id="292" r:id="rId8"/>
    <p:sldId id="300" r:id="rId9"/>
    <p:sldId id="301" r:id="rId10"/>
    <p:sldId id="302" r:id="rId11"/>
    <p:sldId id="305" r:id="rId12"/>
    <p:sldId id="303" r:id="rId13"/>
    <p:sldId id="304" r:id="rId14"/>
    <p:sldId id="306" r:id="rId15"/>
    <p:sldId id="307" r:id="rId16"/>
  </p:sldIdLst>
  <p:sldSz cx="12192000" cy="6858000"/>
  <p:notesSz cx="7099300" cy="10234613"/>
  <p:defaultTex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4" orient="horz" pos="3083" userDrawn="1">
          <p15:clr>
            <a:srgbClr val="A4A3A4"/>
          </p15:clr>
        </p15:guide>
        <p15:guide id="5" pos="309" userDrawn="1">
          <p15:clr>
            <a:srgbClr val="A4A3A4"/>
          </p15:clr>
        </p15:guide>
        <p15:guide id="8" orient="horz" pos="2074" userDrawn="1">
          <p15:clr>
            <a:srgbClr val="A4A3A4"/>
          </p15:clr>
        </p15:guide>
        <p15:guide id="11" pos="5535" userDrawn="1">
          <p15:clr>
            <a:srgbClr val="A4A3A4"/>
          </p15:clr>
        </p15:guide>
        <p15:guide id="12" pos="5443" userDrawn="1">
          <p15:clr>
            <a:srgbClr val="A4A3A4"/>
          </p15:clr>
        </p15:guide>
        <p15:guide id="13" orient="horz" pos="2160" userDrawn="1">
          <p15:clr>
            <a:srgbClr val="A4A3A4"/>
          </p15:clr>
        </p15:guide>
        <p15:guide id="14" orient="horz" pos="4111" userDrawn="1">
          <p15:clr>
            <a:srgbClr val="A4A3A4"/>
          </p15:clr>
        </p15:guide>
        <p15:guide id="15" orient="horz" pos="2765" userDrawn="1">
          <p15:clr>
            <a:srgbClr val="A4A3A4"/>
          </p15:clr>
        </p15:guide>
        <p15:guide id="16" pos="3840" userDrawn="1">
          <p15:clr>
            <a:srgbClr val="A4A3A4"/>
          </p15:clr>
        </p15:guide>
        <p15:guide id="17" pos="412" userDrawn="1">
          <p15:clr>
            <a:srgbClr val="A4A3A4"/>
          </p15:clr>
        </p15:guide>
        <p15:guide id="18" pos="7380" userDrawn="1">
          <p15:clr>
            <a:srgbClr val="A4A3A4"/>
          </p15:clr>
        </p15:guide>
        <p15:guide id="19" pos="725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F44"/>
    <a:srgbClr val="BC141C"/>
    <a:srgbClr val="B5131B"/>
    <a:srgbClr val="C2141C"/>
    <a:srgbClr val="A3091B"/>
    <a:srgbClr val="D8161F"/>
    <a:srgbClr val="DF1721"/>
    <a:srgbClr val="C9151E"/>
    <a:srgbClr val="DB1720"/>
    <a:srgbClr val="BB1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1345" autoAdjust="0"/>
  </p:normalViewPr>
  <p:slideViewPr>
    <p:cSldViewPr snapToGrid="0" showGuides="1">
      <p:cViewPr varScale="1">
        <p:scale>
          <a:sx n="116" d="100"/>
          <a:sy n="116" d="100"/>
        </p:scale>
        <p:origin x="402" y="96"/>
      </p:cViewPr>
      <p:guideLst>
        <p:guide orient="horz" pos="1620"/>
        <p:guide pos="2880"/>
        <p:guide orient="horz" pos="3083"/>
        <p:guide pos="309"/>
        <p:guide orient="horz" pos="2074"/>
        <p:guide pos="5535"/>
        <p:guide pos="5443"/>
        <p:guide orient="horz" pos="2160"/>
        <p:guide orient="horz" pos="4111"/>
        <p:guide orient="horz" pos="2765"/>
        <p:guide pos="3840"/>
        <p:guide pos="412"/>
        <p:guide pos="7380"/>
        <p:guide pos="725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p:scale>
          <a:sx n="100" d="100"/>
          <a:sy n="100" d="100"/>
        </p:scale>
        <p:origin x="2436" y="-114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5920" tIns="47960" rIns="95920" bIns="47960" rtlCol="0"/>
          <a:lstStyle>
            <a:lvl1pPr algn="l">
              <a:defRPr sz="1400"/>
            </a:lvl1pPr>
          </a:lstStyle>
          <a:p>
            <a:endParaRPr lang="fr-FR"/>
          </a:p>
        </p:txBody>
      </p:sp>
      <p:sp>
        <p:nvSpPr>
          <p:cNvPr id="3" name="Espace réservé de la date 2"/>
          <p:cNvSpPr>
            <a:spLocks noGrp="1"/>
          </p:cNvSpPr>
          <p:nvPr>
            <p:ph type="dt" sz="quarter" idx="1"/>
          </p:nvPr>
        </p:nvSpPr>
        <p:spPr>
          <a:xfrm>
            <a:off x="4021294" y="0"/>
            <a:ext cx="3076363" cy="513508"/>
          </a:xfrm>
          <a:prstGeom prst="rect">
            <a:avLst/>
          </a:prstGeom>
        </p:spPr>
        <p:txBody>
          <a:bodyPr vert="horz" lIns="95920" tIns="47960" rIns="95920" bIns="47960" rtlCol="0"/>
          <a:lstStyle>
            <a:lvl1pPr algn="r">
              <a:defRPr sz="1400"/>
            </a:lvl1pPr>
          </a:lstStyle>
          <a:p>
            <a:fld id="{F481E118-1CEA-43E8-BD51-A8A2CBD62889}" type="datetimeFigureOut">
              <a:rPr lang="fr-FR" smtClean="0"/>
              <a:t>30/08/2021</a:t>
            </a:fld>
            <a:endParaRPr lang="fr-FR"/>
          </a:p>
        </p:txBody>
      </p:sp>
      <p:sp>
        <p:nvSpPr>
          <p:cNvPr id="4" name="Espace réservé du pied de page 3"/>
          <p:cNvSpPr>
            <a:spLocks noGrp="1"/>
          </p:cNvSpPr>
          <p:nvPr>
            <p:ph type="ftr" sz="quarter" idx="2"/>
          </p:nvPr>
        </p:nvSpPr>
        <p:spPr>
          <a:xfrm>
            <a:off x="0" y="9721110"/>
            <a:ext cx="3076363" cy="513507"/>
          </a:xfrm>
          <a:prstGeom prst="rect">
            <a:avLst/>
          </a:prstGeom>
        </p:spPr>
        <p:txBody>
          <a:bodyPr vert="horz" lIns="95920" tIns="47960" rIns="95920" bIns="47960" rtlCol="0" anchor="b"/>
          <a:lstStyle>
            <a:lvl1pPr algn="l">
              <a:defRPr sz="1400"/>
            </a:lvl1pPr>
          </a:lstStyle>
          <a:p>
            <a:endParaRPr lang="fr-FR"/>
          </a:p>
        </p:txBody>
      </p:sp>
      <p:sp>
        <p:nvSpPr>
          <p:cNvPr id="5" name="Espace réservé du numéro de diapositive 4"/>
          <p:cNvSpPr>
            <a:spLocks noGrp="1"/>
          </p:cNvSpPr>
          <p:nvPr>
            <p:ph type="sldNum" sz="quarter" idx="3"/>
          </p:nvPr>
        </p:nvSpPr>
        <p:spPr>
          <a:xfrm>
            <a:off x="4021294" y="9721110"/>
            <a:ext cx="3076363" cy="513507"/>
          </a:xfrm>
          <a:prstGeom prst="rect">
            <a:avLst/>
          </a:prstGeom>
        </p:spPr>
        <p:txBody>
          <a:bodyPr vert="horz" lIns="95920" tIns="47960" rIns="95920" bIns="47960" rtlCol="0" anchor="b"/>
          <a:lstStyle>
            <a:lvl1pPr algn="r">
              <a:defRPr sz="1400"/>
            </a:lvl1pPr>
          </a:lstStyle>
          <a:p>
            <a:fld id="{7CB1C5FA-467D-48F3-9F36-205F533C0F0C}" type="slidenum">
              <a:rPr lang="fr-FR" smtClean="0"/>
              <a:t>‹N°›</a:t>
            </a:fld>
            <a:endParaRPr lang="fr-FR"/>
          </a:p>
        </p:txBody>
      </p:sp>
    </p:spTree>
    <p:extLst>
      <p:ext uri="{BB962C8B-B14F-4D97-AF65-F5344CB8AC3E}">
        <p14:creationId xmlns:p14="http://schemas.microsoft.com/office/powerpoint/2010/main" val="162120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5920" tIns="47960" rIns="95920" bIns="47960" rtlCol="0"/>
          <a:lstStyle>
            <a:lvl1pPr algn="l">
              <a:defRPr sz="14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5920" tIns="47960" rIns="95920" bIns="47960" rtlCol="0"/>
          <a:lstStyle>
            <a:lvl1pPr algn="r">
              <a:defRPr sz="1400"/>
            </a:lvl1pPr>
          </a:lstStyle>
          <a:p>
            <a:fld id="{F0389419-4E28-4B58-9AA2-383238311FDA}" type="datetimeFigureOut">
              <a:rPr lang="fr-FR" smtClean="0"/>
              <a:t>30/08/2021</a:t>
            </a:fld>
            <a:endParaRPr lang="fr-FR"/>
          </a:p>
        </p:txBody>
      </p:sp>
      <p:sp>
        <p:nvSpPr>
          <p:cNvPr id="4" name="Espace réservé de l'image des diapositives 3"/>
          <p:cNvSpPr>
            <a:spLocks noGrp="1" noRot="1" noChangeAspect="1"/>
          </p:cNvSpPr>
          <p:nvPr>
            <p:ph type="sldImg" idx="2"/>
          </p:nvPr>
        </p:nvSpPr>
        <p:spPr>
          <a:xfrm>
            <a:off x="476250" y="1277938"/>
            <a:ext cx="6146800" cy="3457575"/>
          </a:xfrm>
          <a:prstGeom prst="rect">
            <a:avLst/>
          </a:prstGeom>
          <a:noFill/>
          <a:ln w="12700">
            <a:solidFill>
              <a:prstClr val="black"/>
            </a:solidFill>
          </a:ln>
        </p:spPr>
        <p:txBody>
          <a:bodyPr vert="horz" lIns="95920" tIns="47960" rIns="95920" bIns="47960" rtlCol="0" anchor="ctr"/>
          <a:lstStyle/>
          <a:p>
            <a:endParaRPr lang="fr-FR"/>
          </a:p>
        </p:txBody>
      </p:sp>
      <p:sp>
        <p:nvSpPr>
          <p:cNvPr id="5" name="Espace réservé des notes 4"/>
          <p:cNvSpPr>
            <a:spLocks noGrp="1"/>
          </p:cNvSpPr>
          <p:nvPr>
            <p:ph type="body" sz="quarter" idx="3"/>
          </p:nvPr>
        </p:nvSpPr>
        <p:spPr>
          <a:xfrm>
            <a:off x="709930" y="4925410"/>
            <a:ext cx="5679440" cy="4029879"/>
          </a:xfrm>
          <a:prstGeom prst="rect">
            <a:avLst/>
          </a:prstGeom>
        </p:spPr>
        <p:txBody>
          <a:bodyPr vert="horz" lIns="95920" tIns="47960" rIns="95920" bIns="4796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10"/>
            <a:ext cx="3076363" cy="513507"/>
          </a:xfrm>
          <a:prstGeom prst="rect">
            <a:avLst/>
          </a:prstGeom>
        </p:spPr>
        <p:txBody>
          <a:bodyPr vert="horz" lIns="95920" tIns="47960" rIns="95920" bIns="47960" rtlCol="0" anchor="b"/>
          <a:lstStyle>
            <a:lvl1pPr algn="l">
              <a:defRPr sz="1400"/>
            </a:lvl1pPr>
          </a:lstStyle>
          <a:p>
            <a:endParaRPr lang="fr-FR"/>
          </a:p>
        </p:txBody>
      </p:sp>
      <p:sp>
        <p:nvSpPr>
          <p:cNvPr id="7" name="Espace réservé du numéro de diapositive 6"/>
          <p:cNvSpPr>
            <a:spLocks noGrp="1"/>
          </p:cNvSpPr>
          <p:nvPr>
            <p:ph type="sldNum" sz="quarter" idx="5"/>
          </p:nvPr>
        </p:nvSpPr>
        <p:spPr>
          <a:xfrm>
            <a:off x="4021294" y="9721110"/>
            <a:ext cx="3076363" cy="513507"/>
          </a:xfrm>
          <a:prstGeom prst="rect">
            <a:avLst/>
          </a:prstGeom>
        </p:spPr>
        <p:txBody>
          <a:bodyPr vert="horz" lIns="95920" tIns="47960" rIns="95920" bIns="47960" rtlCol="0" anchor="b"/>
          <a:lstStyle>
            <a:lvl1pPr algn="r">
              <a:defRPr sz="1400"/>
            </a:lvl1pPr>
          </a:lstStyle>
          <a:p>
            <a:fld id="{39DC57ED-270C-43E3-91AA-48F4CC193819}" type="slidenum">
              <a:rPr lang="fr-FR" smtClean="0"/>
              <a:t>‹N°›</a:t>
            </a:fld>
            <a:endParaRPr lang="fr-FR"/>
          </a:p>
        </p:txBody>
      </p:sp>
    </p:spTree>
    <p:extLst>
      <p:ext uri="{BB962C8B-B14F-4D97-AF65-F5344CB8AC3E}">
        <p14:creationId xmlns:p14="http://schemas.microsoft.com/office/powerpoint/2010/main" val="96513307"/>
      </p:ext>
    </p:extLst>
  </p:cSld>
  <p:clrMap bg1="lt1" tx1="dk1" bg2="lt2" tx2="dk2" accent1="accent1" accent2="accent2" accent3="accent3" accent4="accent4" accent5="accent5" accent6="accent6" hlink="hlink" folHlink="folHlink"/>
  <p:notesStyle>
    <a:lvl1pPr marL="0" algn="l" defTabSz="1277234" rtl="0" eaLnBrk="1" latinLnBrk="0" hangingPunct="1">
      <a:defRPr sz="1700" kern="1200">
        <a:solidFill>
          <a:schemeClr val="tx1"/>
        </a:solidFill>
        <a:latin typeface="+mn-lt"/>
        <a:ea typeface="+mn-ea"/>
        <a:cs typeface="+mn-cs"/>
      </a:defRPr>
    </a:lvl1pPr>
    <a:lvl2pPr marL="638617" algn="l" defTabSz="1277234" rtl="0" eaLnBrk="1" latinLnBrk="0" hangingPunct="1">
      <a:defRPr sz="1700" kern="1200">
        <a:solidFill>
          <a:schemeClr val="tx1"/>
        </a:solidFill>
        <a:latin typeface="+mn-lt"/>
        <a:ea typeface="+mn-ea"/>
        <a:cs typeface="+mn-cs"/>
      </a:defRPr>
    </a:lvl2pPr>
    <a:lvl3pPr marL="1277234" algn="l" defTabSz="1277234" rtl="0" eaLnBrk="1" latinLnBrk="0" hangingPunct="1">
      <a:defRPr sz="1700" kern="1200">
        <a:solidFill>
          <a:schemeClr val="tx1"/>
        </a:solidFill>
        <a:latin typeface="+mn-lt"/>
        <a:ea typeface="+mn-ea"/>
        <a:cs typeface="+mn-cs"/>
      </a:defRPr>
    </a:lvl3pPr>
    <a:lvl4pPr marL="1915851" algn="l" defTabSz="1277234" rtl="0" eaLnBrk="1" latinLnBrk="0" hangingPunct="1">
      <a:defRPr sz="1700" kern="1200">
        <a:solidFill>
          <a:schemeClr val="tx1"/>
        </a:solidFill>
        <a:latin typeface="+mn-lt"/>
        <a:ea typeface="+mn-ea"/>
        <a:cs typeface="+mn-cs"/>
      </a:defRPr>
    </a:lvl4pPr>
    <a:lvl5pPr marL="2554468" algn="l" defTabSz="1277234" rtl="0" eaLnBrk="1" latinLnBrk="0" hangingPunct="1">
      <a:defRPr sz="1700" kern="1200">
        <a:solidFill>
          <a:schemeClr val="tx1"/>
        </a:solidFill>
        <a:latin typeface="+mn-lt"/>
        <a:ea typeface="+mn-ea"/>
        <a:cs typeface="+mn-cs"/>
      </a:defRPr>
    </a:lvl5pPr>
    <a:lvl6pPr marL="3193085" algn="l" defTabSz="1277234" rtl="0" eaLnBrk="1" latinLnBrk="0" hangingPunct="1">
      <a:defRPr sz="1700" kern="1200">
        <a:solidFill>
          <a:schemeClr val="tx1"/>
        </a:solidFill>
        <a:latin typeface="+mn-lt"/>
        <a:ea typeface="+mn-ea"/>
        <a:cs typeface="+mn-cs"/>
      </a:defRPr>
    </a:lvl6pPr>
    <a:lvl7pPr marL="3831702" algn="l" defTabSz="1277234" rtl="0" eaLnBrk="1" latinLnBrk="0" hangingPunct="1">
      <a:defRPr sz="1700" kern="1200">
        <a:solidFill>
          <a:schemeClr val="tx1"/>
        </a:solidFill>
        <a:latin typeface="+mn-lt"/>
        <a:ea typeface="+mn-ea"/>
        <a:cs typeface="+mn-cs"/>
      </a:defRPr>
    </a:lvl7pPr>
    <a:lvl8pPr marL="4470319" algn="l" defTabSz="1277234" rtl="0" eaLnBrk="1" latinLnBrk="0" hangingPunct="1">
      <a:defRPr sz="1700" kern="1200">
        <a:solidFill>
          <a:schemeClr val="tx1"/>
        </a:solidFill>
        <a:latin typeface="+mn-lt"/>
        <a:ea typeface="+mn-ea"/>
        <a:cs typeface="+mn-cs"/>
      </a:defRPr>
    </a:lvl8pPr>
    <a:lvl9pPr marL="5108936" algn="l" defTabSz="1277234"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
        <p:nvSpPr>
          <p:cNvPr id="5" name="Rectangle 4"/>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7" y="-40641"/>
            <a:ext cx="12205547" cy="6011852"/>
          </a:xfrm>
          <a:prstGeom prst="rect">
            <a:avLst/>
          </a:prstGeom>
        </p:spPr>
      </p:pic>
      <p:sp>
        <p:nvSpPr>
          <p:cNvPr id="10" name="Titre 3"/>
          <p:cNvSpPr txBox="1">
            <a:spLocks/>
          </p:cNvSpPr>
          <p:nvPr userDrawn="1"/>
        </p:nvSpPr>
        <p:spPr>
          <a:xfrm>
            <a:off x="642230" y="2260843"/>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1" name="ZoneTexte 10"/>
          <p:cNvSpPr txBox="1"/>
          <p:nvPr userDrawn="1"/>
        </p:nvSpPr>
        <p:spPr>
          <a:xfrm>
            <a:off x="1113036" y="6158143"/>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3" name="Espace réservé du texte 12"/>
          <p:cNvSpPr>
            <a:spLocks noGrp="1"/>
          </p:cNvSpPr>
          <p:nvPr>
            <p:ph type="body" sz="quarter" idx="10" hasCustomPrompt="1"/>
          </p:nvPr>
        </p:nvSpPr>
        <p:spPr>
          <a:xfrm>
            <a:off x="2938920" y="3661263"/>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8" name="Espace réservé du texte 12"/>
          <p:cNvSpPr>
            <a:spLocks noGrp="1"/>
          </p:cNvSpPr>
          <p:nvPr>
            <p:ph type="body" sz="quarter" idx="11" hasCustomPrompt="1"/>
          </p:nvPr>
        </p:nvSpPr>
        <p:spPr>
          <a:xfrm>
            <a:off x="2938919" y="4814946"/>
            <a:ext cx="5342635" cy="309021"/>
          </a:xfrm>
        </p:spPr>
        <p:txBody>
          <a:bodyPr wrap="square">
            <a:spAutoFit/>
          </a:bodyPr>
          <a:lstStyle>
            <a:lvl1pPr marL="0" indent="0">
              <a:buFontTx/>
              <a:buNone/>
              <a:defRPr sz="1300" b="0" baseline="0">
                <a:solidFill>
                  <a:schemeClr val="bg1"/>
                </a:solidFill>
              </a:defRPr>
            </a:lvl1pPr>
          </a:lstStyle>
          <a:p>
            <a:pPr lvl="0"/>
            <a:r>
              <a:rPr lang="fr-FR" noProof="0" dirty="0" smtClean="0"/>
              <a:t>CEA/FNAL - </a:t>
            </a:r>
            <a:r>
              <a:rPr lang="fr-FR" noProof="0" dirty="0" err="1" smtClean="0"/>
              <a:t>Quality</a:t>
            </a:r>
            <a:r>
              <a:rPr lang="fr-FR" noProof="0" dirty="0" smtClean="0"/>
              <a:t> Workshop – 30 August 2021 </a:t>
            </a:r>
            <a:endParaRPr lang="fr-FR" noProof="0" dirty="0"/>
          </a:p>
        </p:txBody>
      </p:sp>
      <p:sp>
        <p:nvSpPr>
          <p:cNvPr id="9" name="Espace réservé du texte 12"/>
          <p:cNvSpPr>
            <a:spLocks noGrp="1"/>
          </p:cNvSpPr>
          <p:nvPr>
            <p:ph type="body" sz="quarter" idx="12" hasCustomPrompt="1"/>
          </p:nvPr>
        </p:nvSpPr>
        <p:spPr>
          <a:xfrm>
            <a:off x="2938920" y="434890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2" name="Picture 9" descr="cea_logo_small2.jpg">
            <a:extLst>
              <a:ext uri="{FF2B5EF4-FFF2-40B4-BE49-F238E27FC236}">
                <a16:creationId xmlns:a16="http://schemas.microsoft.com/office/drawing/2014/main" id="{61A89C60-6BFE-4912-9B9B-D56E846D59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038" y="364756"/>
            <a:ext cx="1942272" cy="1585387"/>
          </a:xfrm>
          <a:prstGeom prst="rect">
            <a:avLst/>
          </a:prstGeom>
          <a:effectLst>
            <a:outerShdw blurRad="517525" dist="38100" dir="2700000" algn="tl" rotWithShape="0">
              <a:srgbClr val="000000">
                <a:alpha val="33000"/>
              </a:srgbClr>
            </a:outerShdw>
          </a:effectLst>
        </p:spPr>
      </p:pic>
      <p:pic>
        <p:nvPicPr>
          <p:cNvPr id="15"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50" y="3336375"/>
            <a:ext cx="1942274" cy="1012529"/>
          </a:xfrm>
          <a:prstGeom prst="rect">
            <a:avLst/>
          </a:prstGeom>
          <a:solidFill>
            <a:schemeClr val="bg1"/>
          </a:solidFill>
        </p:spPr>
      </p:pic>
      <p:pic>
        <p:nvPicPr>
          <p:cNvPr id="16" name="Image 15"/>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7261934" y="341302"/>
            <a:ext cx="4316502" cy="2766147"/>
          </a:xfrm>
          <a:prstGeom prst="rect">
            <a:avLst/>
          </a:prstGeom>
        </p:spPr>
      </p:pic>
    </p:spTree>
    <p:extLst>
      <p:ext uri="{BB962C8B-B14F-4D97-AF65-F5344CB8AC3E}">
        <p14:creationId xmlns:p14="http://schemas.microsoft.com/office/powerpoint/2010/main" val="3889468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 d'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DA024-CC5C-49D4-9EDE-B13C9CE4F869}"/>
              </a:ext>
            </a:extLst>
          </p:cNvPr>
          <p:cNvSpPr>
            <a:spLocks noGrp="1"/>
          </p:cNvSpPr>
          <p:nvPr>
            <p:ph type="title"/>
          </p:nvPr>
        </p:nvSpPr>
        <p:spPr/>
        <p:txBody>
          <a:bodyPr/>
          <a:lstStyle/>
          <a:p>
            <a:r>
              <a:rPr lang="fr-FR" smtClean="0"/>
              <a:t>Modifiez le style du titre</a:t>
            </a:r>
            <a:endParaRPr lang="fr-FR"/>
          </a:p>
        </p:txBody>
      </p:sp>
      <p:sp>
        <p:nvSpPr>
          <p:cNvPr id="3" name="Espace réservé du numéro de diapositive 2">
            <a:extLst>
              <a:ext uri="{FF2B5EF4-FFF2-40B4-BE49-F238E27FC236}">
                <a16:creationId xmlns:a16="http://schemas.microsoft.com/office/drawing/2014/main" id="{76952101-6F0D-4470-B900-D7C009A8362C}"/>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5" name="Espace réservé pour une image  4">
            <a:extLst>
              <a:ext uri="{FF2B5EF4-FFF2-40B4-BE49-F238E27FC236}">
                <a16:creationId xmlns:a16="http://schemas.microsoft.com/office/drawing/2014/main" id="{60769C5C-EDFB-44C6-A754-7FD9C1B5A1AC}"/>
              </a:ext>
            </a:extLst>
          </p:cNvPr>
          <p:cNvSpPr>
            <a:spLocks noGrp="1"/>
          </p:cNvSpPr>
          <p:nvPr>
            <p:ph type="pic" sz="quarter" idx="11"/>
          </p:nvPr>
        </p:nvSpPr>
        <p:spPr>
          <a:xfrm>
            <a:off x="4622719" y="1358084"/>
            <a:ext cx="1447800" cy="917259"/>
          </a:xfrm>
        </p:spPr>
        <p:txBody>
          <a:bodyPr/>
          <a:lstStyle/>
          <a:p>
            <a:r>
              <a:rPr lang="fr-FR" smtClean="0"/>
              <a:t>Cliquez sur l'icône pour ajouter une image</a:t>
            </a:r>
            <a:endParaRPr lang="fr-FR" dirty="0"/>
          </a:p>
        </p:txBody>
      </p:sp>
      <p:sp>
        <p:nvSpPr>
          <p:cNvPr id="8" name="Espace réservé du texte 7">
            <a:extLst>
              <a:ext uri="{FF2B5EF4-FFF2-40B4-BE49-F238E27FC236}">
                <a16:creationId xmlns:a16="http://schemas.microsoft.com/office/drawing/2014/main" id="{81F07BDA-5AB0-410C-A329-8C06350E1EDE}"/>
              </a:ext>
            </a:extLst>
          </p:cNvPr>
          <p:cNvSpPr>
            <a:spLocks noGrp="1"/>
          </p:cNvSpPr>
          <p:nvPr>
            <p:ph type="body" sz="quarter" idx="13"/>
          </p:nvPr>
        </p:nvSpPr>
        <p:spPr>
          <a:xfrm>
            <a:off x="1333367" y="1358085"/>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10" name="Connecteur droit 9">
            <a:extLst>
              <a:ext uri="{FF2B5EF4-FFF2-40B4-BE49-F238E27FC236}">
                <a16:creationId xmlns:a16="http://schemas.microsoft.com/office/drawing/2014/main" id="{F95E4514-E62C-42B5-BE1E-5F1CD3D2A789}"/>
              </a:ext>
            </a:extLst>
          </p:cNvPr>
          <p:cNvCxnSpPr/>
          <p:nvPr userDrawn="1"/>
        </p:nvCxnSpPr>
        <p:spPr>
          <a:xfrm flipH="1">
            <a:off x="1310932" y="2332809"/>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11" name="Espace réservé du texte 7">
            <a:extLst>
              <a:ext uri="{FF2B5EF4-FFF2-40B4-BE49-F238E27FC236}">
                <a16:creationId xmlns:a16="http://schemas.microsoft.com/office/drawing/2014/main" id="{5C946E34-2083-434D-8404-8F5AEE71F02C}"/>
              </a:ext>
            </a:extLst>
          </p:cNvPr>
          <p:cNvSpPr>
            <a:spLocks noGrp="1"/>
          </p:cNvSpPr>
          <p:nvPr>
            <p:ph type="body" sz="quarter" idx="14"/>
          </p:nvPr>
        </p:nvSpPr>
        <p:spPr>
          <a:xfrm>
            <a:off x="7802399" y="1358085"/>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12" name="Connecteur droit 11">
            <a:extLst>
              <a:ext uri="{FF2B5EF4-FFF2-40B4-BE49-F238E27FC236}">
                <a16:creationId xmlns:a16="http://schemas.microsoft.com/office/drawing/2014/main" id="{6653795C-036F-4780-863C-5F5B75D45AC9}"/>
              </a:ext>
            </a:extLst>
          </p:cNvPr>
          <p:cNvCxnSpPr/>
          <p:nvPr userDrawn="1"/>
        </p:nvCxnSpPr>
        <p:spPr>
          <a:xfrm flipH="1">
            <a:off x="6228757" y="2332809"/>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31" name="Espace réservé pour une image  4">
            <a:extLst>
              <a:ext uri="{FF2B5EF4-FFF2-40B4-BE49-F238E27FC236}">
                <a16:creationId xmlns:a16="http://schemas.microsoft.com/office/drawing/2014/main" id="{B755FE5F-FBAE-4CEA-8895-84E4F212E519}"/>
              </a:ext>
            </a:extLst>
          </p:cNvPr>
          <p:cNvSpPr>
            <a:spLocks noGrp="1"/>
          </p:cNvSpPr>
          <p:nvPr>
            <p:ph type="pic" sz="quarter" idx="27"/>
          </p:nvPr>
        </p:nvSpPr>
        <p:spPr>
          <a:xfrm>
            <a:off x="6228757" y="1358084"/>
            <a:ext cx="1447800" cy="917251"/>
          </a:xfrm>
        </p:spPr>
        <p:txBody>
          <a:bodyPr/>
          <a:lstStyle/>
          <a:p>
            <a:r>
              <a:rPr lang="fr-FR" smtClean="0"/>
              <a:t>Cliquez sur l'icône pour ajouter une image</a:t>
            </a:r>
            <a:endParaRPr lang="fr-FR"/>
          </a:p>
        </p:txBody>
      </p:sp>
      <p:sp>
        <p:nvSpPr>
          <p:cNvPr id="28" name="Espace réservé pour une image  4">
            <a:extLst>
              <a:ext uri="{FF2B5EF4-FFF2-40B4-BE49-F238E27FC236}">
                <a16:creationId xmlns:a16="http://schemas.microsoft.com/office/drawing/2014/main" id="{22ADC67F-E797-4291-A8E3-0F55CBC95011}"/>
              </a:ext>
            </a:extLst>
          </p:cNvPr>
          <p:cNvSpPr>
            <a:spLocks noGrp="1"/>
          </p:cNvSpPr>
          <p:nvPr>
            <p:ph type="pic" sz="quarter" idx="28"/>
          </p:nvPr>
        </p:nvSpPr>
        <p:spPr>
          <a:xfrm>
            <a:off x="4622719" y="2599419"/>
            <a:ext cx="1447800" cy="917259"/>
          </a:xfrm>
        </p:spPr>
        <p:txBody>
          <a:bodyPr/>
          <a:lstStyle/>
          <a:p>
            <a:r>
              <a:rPr lang="fr-FR" smtClean="0"/>
              <a:t>Cliquez sur l'icône pour ajouter une image</a:t>
            </a:r>
            <a:endParaRPr lang="fr-FR" dirty="0"/>
          </a:p>
        </p:txBody>
      </p:sp>
      <p:sp>
        <p:nvSpPr>
          <p:cNvPr id="29" name="Espace réservé du texte 7">
            <a:extLst>
              <a:ext uri="{FF2B5EF4-FFF2-40B4-BE49-F238E27FC236}">
                <a16:creationId xmlns:a16="http://schemas.microsoft.com/office/drawing/2014/main" id="{8B209393-3874-4ED2-8083-767200A49E1F}"/>
              </a:ext>
            </a:extLst>
          </p:cNvPr>
          <p:cNvSpPr>
            <a:spLocks noGrp="1"/>
          </p:cNvSpPr>
          <p:nvPr>
            <p:ph type="body" sz="quarter" idx="29"/>
          </p:nvPr>
        </p:nvSpPr>
        <p:spPr>
          <a:xfrm>
            <a:off x="1333367" y="2599420"/>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30" name="Connecteur droit 9">
            <a:extLst>
              <a:ext uri="{FF2B5EF4-FFF2-40B4-BE49-F238E27FC236}">
                <a16:creationId xmlns:a16="http://schemas.microsoft.com/office/drawing/2014/main" id="{89635DC8-0DE1-45BF-B660-9978E7ECF557}"/>
              </a:ext>
            </a:extLst>
          </p:cNvPr>
          <p:cNvCxnSpPr/>
          <p:nvPr userDrawn="1"/>
        </p:nvCxnSpPr>
        <p:spPr>
          <a:xfrm flipH="1">
            <a:off x="1310932" y="3574144"/>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50" name="Espace réservé du texte 7">
            <a:extLst>
              <a:ext uri="{FF2B5EF4-FFF2-40B4-BE49-F238E27FC236}">
                <a16:creationId xmlns:a16="http://schemas.microsoft.com/office/drawing/2014/main" id="{9946E2AE-62D6-4FF6-ADAD-DB3C797B84EC}"/>
              </a:ext>
            </a:extLst>
          </p:cNvPr>
          <p:cNvSpPr>
            <a:spLocks noGrp="1"/>
          </p:cNvSpPr>
          <p:nvPr>
            <p:ph type="body" sz="quarter" idx="30"/>
          </p:nvPr>
        </p:nvSpPr>
        <p:spPr>
          <a:xfrm>
            <a:off x="7802399" y="2599420"/>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51" name="Connecteur droit 11">
            <a:extLst>
              <a:ext uri="{FF2B5EF4-FFF2-40B4-BE49-F238E27FC236}">
                <a16:creationId xmlns:a16="http://schemas.microsoft.com/office/drawing/2014/main" id="{F1FD97AF-E44C-4020-83DE-C9ED10C337D5}"/>
              </a:ext>
            </a:extLst>
          </p:cNvPr>
          <p:cNvCxnSpPr/>
          <p:nvPr userDrawn="1"/>
        </p:nvCxnSpPr>
        <p:spPr>
          <a:xfrm flipH="1">
            <a:off x="6228757" y="3574144"/>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52" name="Espace réservé pour une image  4">
            <a:extLst>
              <a:ext uri="{FF2B5EF4-FFF2-40B4-BE49-F238E27FC236}">
                <a16:creationId xmlns:a16="http://schemas.microsoft.com/office/drawing/2014/main" id="{C7A6CB66-2EE7-4D61-B8D8-B792649D9511}"/>
              </a:ext>
            </a:extLst>
          </p:cNvPr>
          <p:cNvSpPr>
            <a:spLocks noGrp="1"/>
          </p:cNvSpPr>
          <p:nvPr>
            <p:ph type="pic" sz="quarter" idx="31"/>
          </p:nvPr>
        </p:nvSpPr>
        <p:spPr>
          <a:xfrm>
            <a:off x="6228757" y="2599419"/>
            <a:ext cx="1447800" cy="917251"/>
          </a:xfrm>
        </p:spPr>
        <p:txBody>
          <a:bodyPr/>
          <a:lstStyle/>
          <a:p>
            <a:r>
              <a:rPr lang="fr-FR" smtClean="0"/>
              <a:t>Cliquez sur l'icône pour ajouter une image</a:t>
            </a:r>
            <a:endParaRPr lang="fr-FR"/>
          </a:p>
        </p:txBody>
      </p:sp>
      <p:sp>
        <p:nvSpPr>
          <p:cNvPr id="59" name="Espace réservé pour une image  4">
            <a:extLst>
              <a:ext uri="{FF2B5EF4-FFF2-40B4-BE49-F238E27FC236}">
                <a16:creationId xmlns:a16="http://schemas.microsoft.com/office/drawing/2014/main" id="{3796C7BE-5840-414D-923B-EAC0AD681468}"/>
              </a:ext>
            </a:extLst>
          </p:cNvPr>
          <p:cNvSpPr>
            <a:spLocks noGrp="1"/>
          </p:cNvSpPr>
          <p:nvPr>
            <p:ph type="pic" sz="quarter" idx="32"/>
          </p:nvPr>
        </p:nvSpPr>
        <p:spPr>
          <a:xfrm>
            <a:off x="4622719" y="3979165"/>
            <a:ext cx="1447800" cy="917259"/>
          </a:xfrm>
        </p:spPr>
        <p:txBody>
          <a:bodyPr/>
          <a:lstStyle/>
          <a:p>
            <a:r>
              <a:rPr lang="fr-FR" smtClean="0"/>
              <a:t>Cliquez sur l'icône pour ajouter une image</a:t>
            </a:r>
            <a:endParaRPr lang="fr-FR" dirty="0"/>
          </a:p>
        </p:txBody>
      </p:sp>
      <p:sp>
        <p:nvSpPr>
          <p:cNvPr id="60" name="Espace réservé du texte 7">
            <a:extLst>
              <a:ext uri="{FF2B5EF4-FFF2-40B4-BE49-F238E27FC236}">
                <a16:creationId xmlns:a16="http://schemas.microsoft.com/office/drawing/2014/main" id="{CE59C844-7624-436B-B75F-12C324F16884}"/>
              </a:ext>
            </a:extLst>
          </p:cNvPr>
          <p:cNvSpPr>
            <a:spLocks noGrp="1"/>
          </p:cNvSpPr>
          <p:nvPr>
            <p:ph type="body" sz="quarter" idx="33"/>
          </p:nvPr>
        </p:nvSpPr>
        <p:spPr>
          <a:xfrm>
            <a:off x="1333367" y="3979166"/>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1" name="Connecteur droit 9">
            <a:extLst>
              <a:ext uri="{FF2B5EF4-FFF2-40B4-BE49-F238E27FC236}">
                <a16:creationId xmlns:a16="http://schemas.microsoft.com/office/drawing/2014/main" id="{9B1F7315-6020-43F3-A5F2-9D49CFABB18F}"/>
              </a:ext>
            </a:extLst>
          </p:cNvPr>
          <p:cNvCxnSpPr/>
          <p:nvPr userDrawn="1"/>
        </p:nvCxnSpPr>
        <p:spPr>
          <a:xfrm flipH="1">
            <a:off x="1310932" y="4953890"/>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2" name="Espace réservé du texte 7">
            <a:extLst>
              <a:ext uri="{FF2B5EF4-FFF2-40B4-BE49-F238E27FC236}">
                <a16:creationId xmlns:a16="http://schemas.microsoft.com/office/drawing/2014/main" id="{4B68E589-D2AB-420B-BDA7-B78434296534}"/>
              </a:ext>
            </a:extLst>
          </p:cNvPr>
          <p:cNvSpPr>
            <a:spLocks noGrp="1"/>
          </p:cNvSpPr>
          <p:nvPr>
            <p:ph type="body" sz="quarter" idx="34"/>
          </p:nvPr>
        </p:nvSpPr>
        <p:spPr>
          <a:xfrm>
            <a:off x="7802399" y="3979166"/>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3" name="Connecteur droit 11">
            <a:extLst>
              <a:ext uri="{FF2B5EF4-FFF2-40B4-BE49-F238E27FC236}">
                <a16:creationId xmlns:a16="http://schemas.microsoft.com/office/drawing/2014/main" id="{29D8923A-A92A-409D-890D-0ADA5FE8AE8B}"/>
              </a:ext>
            </a:extLst>
          </p:cNvPr>
          <p:cNvCxnSpPr/>
          <p:nvPr userDrawn="1"/>
        </p:nvCxnSpPr>
        <p:spPr>
          <a:xfrm flipH="1">
            <a:off x="6228757" y="4953890"/>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4" name="Espace réservé pour une image  4">
            <a:extLst>
              <a:ext uri="{FF2B5EF4-FFF2-40B4-BE49-F238E27FC236}">
                <a16:creationId xmlns:a16="http://schemas.microsoft.com/office/drawing/2014/main" id="{C520D07C-5182-487C-93B4-740F5F6694B7}"/>
              </a:ext>
            </a:extLst>
          </p:cNvPr>
          <p:cNvSpPr>
            <a:spLocks noGrp="1"/>
          </p:cNvSpPr>
          <p:nvPr>
            <p:ph type="pic" sz="quarter" idx="35"/>
          </p:nvPr>
        </p:nvSpPr>
        <p:spPr>
          <a:xfrm>
            <a:off x="6228757" y="3979165"/>
            <a:ext cx="1447800" cy="917251"/>
          </a:xfrm>
        </p:spPr>
        <p:txBody>
          <a:bodyPr/>
          <a:lstStyle/>
          <a:p>
            <a:r>
              <a:rPr lang="fr-FR" smtClean="0"/>
              <a:t>Cliquez sur l'icône pour ajouter une image</a:t>
            </a:r>
            <a:endParaRPr lang="fr-FR"/>
          </a:p>
        </p:txBody>
      </p:sp>
      <p:sp>
        <p:nvSpPr>
          <p:cNvPr id="65" name="Espace réservé pour une image  4">
            <a:extLst>
              <a:ext uri="{FF2B5EF4-FFF2-40B4-BE49-F238E27FC236}">
                <a16:creationId xmlns:a16="http://schemas.microsoft.com/office/drawing/2014/main" id="{88E492D9-B1FB-497C-AE54-9777D95A617A}"/>
              </a:ext>
            </a:extLst>
          </p:cNvPr>
          <p:cNvSpPr>
            <a:spLocks noGrp="1"/>
          </p:cNvSpPr>
          <p:nvPr>
            <p:ph type="pic" sz="quarter" idx="36"/>
          </p:nvPr>
        </p:nvSpPr>
        <p:spPr>
          <a:xfrm>
            <a:off x="4626660" y="5228680"/>
            <a:ext cx="1447800" cy="917259"/>
          </a:xfrm>
        </p:spPr>
        <p:txBody>
          <a:bodyPr/>
          <a:lstStyle/>
          <a:p>
            <a:r>
              <a:rPr lang="fr-FR" smtClean="0"/>
              <a:t>Cliquez sur l'icône pour ajouter une image</a:t>
            </a:r>
            <a:endParaRPr lang="fr-FR" dirty="0"/>
          </a:p>
        </p:txBody>
      </p:sp>
      <p:sp>
        <p:nvSpPr>
          <p:cNvPr id="66" name="Espace réservé du texte 7">
            <a:extLst>
              <a:ext uri="{FF2B5EF4-FFF2-40B4-BE49-F238E27FC236}">
                <a16:creationId xmlns:a16="http://schemas.microsoft.com/office/drawing/2014/main" id="{7EC16F37-C59A-4483-A7AC-A499B083B309}"/>
              </a:ext>
            </a:extLst>
          </p:cNvPr>
          <p:cNvSpPr>
            <a:spLocks noGrp="1"/>
          </p:cNvSpPr>
          <p:nvPr>
            <p:ph type="body" sz="quarter" idx="37"/>
          </p:nvPr>
        </p:nvSpPr>
        <p:spPr>
          <a:xfrm>
            <a:off x="1337308" y="5228681"/>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7" name="Connecteur droit 9">
            <a:extLst>
              <a:ext uri="{FF2B5EF4-FFF2-40B4-BE49-F238E27FC236}">
                <a16:creationId xmlns:a16="http://schemas.microsoft.com/office/drawing/2014/main" id="{E75DD157-1B84-4D38-B8C3-CEF8C99055BA}"/>
              </a:ext>
            </a:extLst>
          </p:cNvPr>
          <p:cNvCxnSpPr/>
          <p:nvPr userDrawn="1"/>
        </p:nvCxnSpPr>
        <p:spPr>
          <a:xfrm flipH="1">
            <a:off x="1314873" y="6203405"/>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8" name="Espace réservé du texte 7">
            <a:extLst>
              <a:ext uri="{FF2B5EF4-FFF2-40B4-BE49-F238E27FC236}">
                <a16:creationId xmlns:a16="http://schemas.microsoft.com/office/drawing/2014/main" id="{31812CFC-354D-4188-A115-40F9E1BE959F}"/>
              </a:ext>
            </a:extLst>
          </p:cNvPr>
          <p:cNvSpPr>
            <a:spLocks noGrp="1"/>
          </p:cNvSpPr>
          <p:nvPr>
            <p:ph type="body" sz="quarter" idx="38"/>
          </p:nvPr>
        </p:nvSpPr>
        <p:spPr>
          <a:xfrm>
            <a:off x="7806340" y="5228681"/>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9" name="Connecteur droit 11">
            <a:extLst>
              <a:ext uri="{FF2B5EF4-FFF2-40B4-BE49-F238E27FC236}">
                <a16:creationId xmlns:a16="http://schemas.microsoft.com/office/drawing/2014/main" id="{DF7F2929-78B2-469D-8E02-2703095EC7FF}"/>
              </a:ext>
            </a:extLst>
          </p:cNvPr>
          <p:cNvCxnSpPr/>
          <p:nvPr userDrawn="1"/>
        </p:nvCxnSpPr>
        <p:spPr>
          <a:xfrm flipH="1">
            <a:off x="6232698" y="6203405"/>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70" name="Espace réservé pour une image  4">
            <a:extLst>
              <a:ext uri="{FF2B5EF4-FFF2-40B4-BE49-F238E27FC236}">
                <a16:creationId xmlns:a16="http://schemas.microsoft.com/office/drawing/2014/main" id="{803C1564-8FCE-41DC-879F-588392A66C6B}"/>
              </a:ext>
            </a:extLst>
          </p:cNvPr>
          <p:cNvSpPr>
            <a:spLocks noGrp="1"/>
          </p:cNvSpPr>
          <p:nvPr>
            <p:ph type="pic" sz="quarter" idx="39"/>
          </p:nvPr>
        </p:nvSpPr>
        <p:spPr>
          <a:xfrm>
            <a:off x="6232698" y="5228680"/>
            <a:ext cx="1447800" cy="917251"/>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26090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merciements">
    <p:spTree>
      <p:nvGrpSpPr>
        <p:cNvPr id="1" name=""/>
        <p:cNvGrpSpPr/>
        <p:nvPr/>
      </p:nvGrpSpPr>
      <p:grpSpPr>
        <a:xfrm>
          <a:off x="0" y="0"/>
          <a:ext cx="0" cy="0"/>
          <a:chOff x="0" y="0"/>
          <a:chExt cx="0" cy="0"/>
        </a:xfrm>
      </p:grpSpPr>
      <p:sp>
        <p:nvSpPr>
          <p:cNvPr id="5" name="Rectangle 4"/>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1" descr="fondCEA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7412"/>
            <a:ext cx="12192000" cy="5998464"/>
          </a:xfrm>
          <a:prstGeom prst="rect">
            <a:avLst/>
          </a:prstGeom>
        </p:spPr>
      </p:pic>
      <p:sp>
        <p:nvSpPr>
          <p:cNvPr id="9" name="Titre 1"/>
          <p:cNvSpPr>
            <a:spLocks noGrp="1"/>
          </p:cNvSpPr>
          <p:nvPr>
            <p:ph type="title" hasCustomPrompt="1"/>
          </p:nvPr>
        </p:nvSpPr>
        <p:spPr>
          <a:xfrm>
            <a:off x="4359965" y="2277417"/>
            <a:ext cx="6354635" cy="624772"/>
          </a:xfrm>
          <a:prstGeom prst="rect">
            <a:avLst/>
          </a:prstGeom>
        </p:spPr>
        <p:txBody>
          <a:bodyPr wrap="square">
            <a:spAutoFit/>
          </a:bodyPr>
          <a:lstStyle>
            <a:lvl1pPr marL="0" marR="0" indent="0" algn="l" defTabSz="957925" rtl="0" eaLnBrk="1" fontAlgn="auto" latinLnBrk="0" hangingPunct="1">
              <a:lnSpc>
                <a:spcPct val="100000"/>
              </a:lnSpc>
              <a:spcBef>
                <a:spcPct val="0"/>
              </a:spcBef>
              <a:spcAft>
                <a:spcPts val="0"/>
              </a:spcAft>
              <a:buClrTx/>
              <a:buSzTx/>
              <a:buFontTx/>
              <a:buNone/>
              <a:tabLst/>
              <a:defRPr lang="fr-FR" sz="3400" kern="1200" dirty="0" smtClean="0">
                <a:solidFill>
                  <a:schemeClr val="bg1"/>
                </a:solidFill>
                <a:latin typeface="Calibri"/>
                <a:ea typeface="+mn-ea"/>
                <a:cs typeface="Calibri"/>
              </a:defRPr>
            </a:lvl1pPr>
          </a:lstStyle>
          <a:p>
            <a:r>
              <a:rPr lang="fr-FR" noProof="0" dirty="0"/>
              <a:t>Merci de votre attention</a:t>
            </a:r>
          </a:p>
        </p:txBody>
      </p:sp>
      <p:sp>
        <p:nvSpPr>
          <p:cNvPr id="10" name="Espace réservé du texte 18"/>
          <p:cNvSpPr>
            <a:spLocks noGrp="1"/>
          </p:cNvSpPr>
          <p:nvPr>
            <p:ph type="body" sz="quarter" idx="10" hasCustomPrompt="1"/>
          </p:nvPr>
        </p:nvSpPr>
        <p:spPr>
          <a:xfrm>
            <a:off x="1322359" y="4403564"/>
            <a:ext cx="9130864" cy="267471"/>
          </a:xfrm>
        </p:spPr>
        <p:txBody>
          <a:bodyPr>
            <a:spAutoFit/>
          </a:bodyPr>
          <a:lstStyle>
            <a:lvl1pPr marL="0" indent="0">
              <a:buFontTx/>
              <a:buNone/>
              <a:defRPr sz="1100" baseline="0">
                <a:solidFill>
                  <a:schemeClr val="tx1">
                    <a:lumMod val="75000"/>
                    <a:lumOff val="25000"/>
                  </a:schemeClr>
                </a:solidFill>
              </a:defRPr>
            </a:lvl1pPr>
          </a:lstStyle>
          <a:p>
            <a:r>
              <a:rPr lang="fr-FR" sz="1000" b="1" noProof="0" dirty="0">
                <a:solidFill>
                  <a:schemeClr val="tx1"/>
                </a:solidFill>
                <a:latin typeface="Calibri"/>
                <a:cs typeface="Calibri"/>
              </a:rPr>
              <a:t>Crédits photos </a:t>
            </a:r>
            <a:r>
              <a:rPr lang="fr-FR" sz="1000" noProof="0" dirty="0">
                <a:solidFill>
                  <a:schemeClr val="tx1"/>
                </a:solidFill>
                <a:latin typeface="Calibri"/>
                <a:cs typeface="Calibri"/>
              </a:rPr>
              <a:t>:</a:t>
            </a:r>
          </a:p>
        </p:txBody>
      </p:sp>
      <p:sp>
        <p:nvSpPr>
          <p:cNvPr id="11" name="Espace réservé du texte 20"/>
          <p:cNvSpPr>
            <a:spLocks noGrp="1"/>
          </p:cNvSpPr>
          <p:nvPr>
            <p:ph type="body" sz="quarter" idx="12" hasCustomPrompt="1"/>
          </p:nvPr>
        </p:nvSpPr>
        <p:spPr>
          <a:xfrm>
            <a:off x="4359965" y="3140287"/>
            <a:ext cx="6285653" cy="405970"/>
          </a:xfrm>
        </p:spPr>
        <p:txBody>
          <a:bodyPr>
            <a:spAutoFit/>
          </a:bodyPr>
          <a:lstStyle>
            <a:lvl1pPr marL="0" indent="0">
              <a:buFontTx/>
              <a:buNone/>
              <a:defRPr lang="fr-FR" sz="2000" kern="1200" smtClean="0">
                <a:solidFill>
                  <a:schemeClr val="bg1"/>
                </a:solidFill>
                <a:latin typeface="Calibri"/>
                <a:cs typeface="Calibri"/>
              </a:defRPr>
            </a:lvl1pPr>
          </a:lstStyle>
          <a:p>
            <a:pPr lvl="0"/>
            <a:r>
              <a:rPr lang="fr-FR" sz="2000" kern="1200" noProof="0" dirty="0">
                <a:solidFill>
                  <a:schemeClr val="bg1"/>
                </a:solidFill>
                <a:latin typeface="Calibri"/>
                <a:ea typeface="+mn-ea"/>
                <a:cs typeface="Calibri"/>
              </a:rPr>
              <a:t>Mise à jour 20 mai 2019</a:t>
            </a:r>
            <a:endParaRPr lang="fr-FR" noProof="0" dirty="0"/>
          </a:p>
        </p:txBody>
      </p:sp>
      <p:sp>
        <p:nvSpPr>
          <p:cNvPr id="12"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4" name="Espace réservé du texte 12"/>
          <p:cNvSpPr>
            <a:spLocks noGrp="1"/>
          </p:cNvSpPr>
          <p:nvPr>
            <p:ph type="body" sz="quarter" idx="13" hasCustomPrompt="1"/>
          </p:nvPr>
        </p:nvSpPr>
        <p:spPr>
          <a:xfrm>
            <a:off x="4339916" y="3564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6" name="Picture 9" descr="cea_logo_small2.jpg">
            <a:extLst>
              <a:ext uri="{FF2B5EF4-FFF2-40B4-BE49-F238E27FC236}">
                <a16:creationId xmlns:a16="http://schemas.microsoft.com/office/drawing/2014/main" id="{9ACC02E3-8987-4096-B349-1EDE0C3CF6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197718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5" name="Rectangle 4"/>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0"/>
            <a:ext cx="12192000" cy="5998464"/>
          </a:xfrm>
          <a:prstGeom prst="rect">
            <a:avLst/>
          </a:prstGeom>
        </p:spPr>
      </p:pic>
      <p:sp>
        <p:nvSpPr>
          <p:cNvPr id="16"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Annexes</a:t>
            </a:r>
          </a:p>
        </p:txBody>
      </p:sp>
      <p:sp>
        <p:nvSpPr>
          <p:cNvPr id="19"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20" name="Espace réservé du texte 12"/>
          <p:cNvSpPr>
            <a:spLocks noGrp="1"/>
          </p:cNvSpPr>
          <p:nvPr>
            <p:ph type="body" sz="quarter" idx="11"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r>
              <a:rPr lang="fr-FR" noProof="0" dirty="0"/>
              <a:t>13 mai 2019</a:t>
            </a:r>
          </a:p>
        </p:txBody>
      </p:sp>
      <p:pic>
        <p:nvPicPr>
          <p:cNvPr id="9" name="Picture 9" descr="cea_logo_small2.jpg">
            <a:extLst>
              <a:ext uri="{FF2B5EF4-FFF2-40B4-BE49-F238E27FC236}">
                <a16:creationId xmlns:a16="http://schemas.microsoft.com/office/drawing/2014/main" id="{E3F4C435-57FD-44D7-87B7-AFBBAF14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9314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7" y="-40641"/>
            <a:ext cx="12205547" cy="6011852"/>
          </a:xfrm>
          <a:prstGeom prst="rect">
            <a:avLst/>
          </a:prstGeom>
        </p:spPr>
      </p:pic>
      <p:sp>
        <p:nvSpPr>
          <p:cNvPr id="15"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7"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9" name="Espace réservé du texte 12"/>
          <p:cNvSpPr>
            <a:spLocks noGrp="1"/>
          </p:cNvSpPr>
          <p:nvPr>
            <p:ph type="body" sz="quarter" idx="12"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B5559CBA-976B-4265-9B41-694881203DBF}" type="datetime4">
              <a:rPr lang="fr-FR" noProof="0" smtClean="0"/>
              <a:t>20 mai 2019</a:t>
            </a:fld>
            <a:endParaRPr lang="fr-FR" noProof="0" dirty="0"/>
          </a:p>
        </p:txBody>
      </p:sp>
      <p:sp>
        <p:nvSpPr>
          <p:cNvPr id="7" name="Espace réservé du contenu 6"/>
          <p:cNvSpPr>
            <a:spLocks noGrp="1"/>
          </p:cNvSpPr>
          <p:nvPr>
            <p:ph sz="quarter" idx="13"/>
          </p:nvPr>
        </p:nvSpPr>
        <p:spPr>
          <a:xfrm>
            <a:off x="6829779" y="1143001"/>
            <a:ext cx="3668184" cy="163194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12"/>
          <p:cNvSpPr>
            <a:spLocks noGrp="1"/>
          </p:cNvSpPr>
          <p:nvPr>
            <p:ph type="body" sz="quarter" idx="14"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1" name="Picture 9" descr="cea_logo_small2.jpg">
            <a:extLst>
              <a:ext uri="{FF2B5EF4-FFF2-40B4-BE49-F238E27FC236}">
                <a16:creationId xmlns:a16="http://schemas.microsoft.com/office/drawing/2014/main" id="{2FD105EA-94EE-46C1-B868-95A7A374C9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69958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pic>
        <p:nvPicPr>
          <p:cNvPr id="4" name="Picture 1" descr="fondCEA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7412"/>
            <a:ext cx="12192000" cy="5998464"/>
          </a:xfrm>
          <a:prstGeom prst="rect">
            <a:avLst/>
          </a:prstGeom>
        </p:spPr>
      </p:pic>
      <p:sp>
        <p:nvSpPr>
          <p:cNvPr id="6"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6"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0" name="Espace réservé du contenu 9"/>
          <p:cNvSpPr>
            <a:spLocks noGrp="1"/>
          </p:cNvSpPr>
          <p:nvPr>
            <p:ph sz="quarter" idx="14"/>
          </p:nvPr>
        </p:nvSpPr>
        <p:spPr>
          <a:xfrm>
            <a:off x="1422400" y="473604"/>
            <a:ext cx="4673600"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73908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323489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4" name="Image 3">
            <a:extLst>
              <a:ext uri="{FF2B5EF4-FFF2-40B4-BE49-F238E27FC236}">
                <a16:creationId xmlns:a16="http://schemas.microsoft.com/office/drawing/2014/main" id="{187ADA7C-03B8-49D0-A935-DE3625BD6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8065"/>
            <a:ext cx="12192000" cy="5808504"/>
          </a:xfrm>
          <a:prstGeom prst="rect">
            <a:avLst/>
          </a:prstGeom>
        </p:spPr>
      </p:pic>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175684" y="1835150"/>
            <a:ext cx="5842000"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003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pic>
        <p:nvPicPr>
          <p:cNvPr id="2" name="Picture 1" descr="fond_pp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218"/>
            <a:ext cx="12192000" cy="6021547"/>
          </a:xfrm>
          <a:prstGeom prst="rect">
            <a:avLst/>
          </a:prstGeom>
        </p:spPr>
      </p:pic>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1"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2"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solidFill>
                  <a:srgbClr val="FFFFFF"/>
                </a:solidFill>
              </a:defRPr>
            </a:lvl1pPr>
          </a:lstStyle>
          <a:p>
            <a:pPr lvl="0"/>
            <a:r>
              <a:rPr lang="fr-FR" noProof="0" dirty="0"/>
              <a:t>Partie 1</a:t>
            </a:r>
          </a:p>
        </p:txBody>
      </p:sp>
      <p:sp>
        <p:nvSpPr>
          <p:cNvPr id="5" name="Espace réservé du contenu 4"/>
          <p:cNvSpPr>
            <a:spLocks noGrp="1"/>
          </p:cNvSpPr>
          <p:nvPr>
            <p:ph sz="quarter" idx="13"/>
          </p:nvPr>
        </p:nvSpPr>
        <p:spPr>
          <a:xfrm>
            <a:off x="984189" y="617538"/>
            <a:ext cx="5317067"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46554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7" y="-40641"/>
            <a:ext cx="12205547" cy="6011852"/>
          </a:xfrm>
          <a:prstGeom prst="rect">
            <a:avLst/>
          </a:prstGeom>
        </p:spPr>
      </p:pic>
      <p:sp>
        <p:nvSpPr>
          <p:cNvPr id="15"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7"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9" name="Espace réservé du texte 12"/>
          <p:cNvSpPr>
            <a:spLocks noGrp="1"/>
          </p:cNvSpPr>
          <p:nvPr>
            <p:ph type="body" sz="quarter" idx="12"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B5559CBA-976B-4265-9B41-694881203DBF}" type="datetime4">
              <a:rPr lang="fr-FR" noProof="0" smtClean="0"/>
              <a:t>20 mai 2019</a:t>
            </a:fld>
            <a:endParaRPr lang="fr-FR" noProof="0" dirty="0"/>
          </a:p>
        </p:txBody>
      </p:sp>
      <p:sp>
        <p:nvSpPr>
          <p:cNvPr id="7" name="Espace réservé du contenu 6"/>
          <p:cNvSpPr>
            <a:spLocks noGrp="1"/>
          </p:cNvSpPr>
          <p:nvPr>
            <p:ph sz="quarter" idx="13"/>
          </p:nvPr>
        </p:nvSpPr>
        <p:spPr>
          <a:xfrm>
            <a:off x="6829779" y="1143001"/>
            <a:ext cx="3668184" cy="163194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12"/>
          <p:cNvSpPr>
            <a:spLocks noGrp="1"/>
          </p:cNvSpPr>
          <p:nvPr>
            <p:ph type="body" sz="quarter" idx="14"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1" name="Picture 9" descr="cea_logo_small2.jpg">
            <a:extLst>
              <a:ext uri="{FF2B5EF4-FFF2-40B4-BE49-F238E27FC236}">
                <a16:creationId xmlns:a16="http://schemas.microsoft.com/office/drawing/2014/main" id="{EAA2C111-6F79-47B2-B9C7-2600B24884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85783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pic>
        <p:nvPicPr>
          <p:cNvPr id="4" name="Picture 1" descr="fondCEA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7412"/>
            <a:ext cx="12192000" cy="5998464"/>
          </a:xfrm>
          <a:prstGeom prst="rect">
            <a:avLst/>
          </a:prstGeom>
        </p:spPr>
      </p:pic>
      <p:sp>
        <p:nvSpPr>
          <p:cNvPr id="6"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6"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0" name="Espace réservé du contenu 9"/>
          <p:cNvSpPr>
            <a:spLocks noGrp="1"/>
          </p:cNvSpPr>
          <p:nvPr>
            <p:ph sz="quarter" idx="14"/>
          </p:nvPr>
        </p:nvSpPr>
        <p:spPr>
          <a:xfrm>
            <a:off x="1422400" y="473604"/>
            <a:ext cx="4673600"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0667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7" y="-40641"/>
            <a:ext cx="12205547" cy="6011852"/>
          </a:xfrm>
          <a:prstGeom prst="rect">
            <a:avLst/>
          </a:prstGeom>
        </p:spPr>
      </p:pic>
      <p:sp>
        <p:nvSpPr>
          <p:cNvPr id="15"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7"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9" name="Espace réservé du texte 12"/>
          <p:cNvSpPr>
            <a:spLocks noGrp="1"/>
          </p:cNvSpPr>
          <p:nvPr>
            <p:ph type="body" sz="quarter" idx="12"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B5559CBA-976B-4265-9B41-694881203DBF}" type="datetime4">
              <a:rPr lang="fr-FR" noProof="0" smtClean="0"/>
              <a:t>20 mai 2019</a:t>
            </a:fld>
            <a:endParaRPr lang="fr-FR" noProof="0" dirty="0"/>
          </a:p>
        </p:txBody>
      </p:sp>
      <p:sp>
        <p:nvSpPr>
          <p:cNvPr id="7" name="Espace réservé du contenu 6"/>
          <p:cNvSpPr>
            <a:spLocks noGrp="1"/>
          </p:cNvSpPr>
          <p:nvPr>
            <p:ph sz="quarter" idx="13"/>
          </p:nvPr>
        </p:nvSpPr>
        <p:spPr>
          <a:xfrm>
            <a:off x="6829779" y="1143001"/>
            <a:ext cx="3668184" cy="163194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u texte 12"/>
          <p:cNvSpPr>
            <a:spLocks noGrp="1"/>
          </p:cNvSpPr>
          <p:nvPr>
            <p:ph type="body" sz="quarter" idx="14"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1" name="Picture 9" descr="cea_logo_small2.jpg">
            <a:extLst>
              <a:ext uri="{FF2B5EF4-FFF2-40B4-BE49-F238E27FC236}">
                <a16:creationId xmlns:a16="http://schemas.microsoft.com/office/drawing/2014/main" id="{68C201E4-093D-4AEE-A767-CB9D97D23D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420502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427964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4" name="Image 3">
            <a:extLst>
              <a:ext uri="{FF2B5EF4-FFF2-40B4-BE49-F238E27FC236}">
                <a16:creationId xmlns:a16="http://schemas.microsoft.com/office/drawing/2014/main" id="{187ADA7C-03B8-49D0-A935-DE3625BD6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8065"/>
            <a:ext cx="12192000" cy="5808504"/>
          </a:xfrm>
          <a:prstGeom prst="rect">
            <a:avLst/>
          </a:prstGeom>
        </p:spPr>
      </p:pic>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175684" y="1835150"/>
            <a:ext cx="5842000"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48433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pic>
        <p:nvPicPr>
          <p:cNvPr id="2" name="Picture 1" descr="fond_pp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218"/>
            <a:ext cx="12192000" cy="6021547"/>
          </a:xfrm>
          <a:prstGeom prst="rect">
            <a:avLst/>
          </a:prstGeom>
        </p:spPr>
      </p:pic>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1"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2"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solidFill>
                  <a:srgbClr val="FFFFFF"/>
                </a:solidFill>
              </a:defRPr>
            </a:lvl1pPr>
          </a:lstStyle>
          <a:p>
            <a:pPr lvl="0"/>
            <a:r>
              <a:rPr lang="fr-FR" noProof="0" dirty="0"/>
              <a:t>Partie 1</a:t>
            </a:r>
          </a:p>
        </p:txBody>
      </p:sp>
      <p:sp>
        <p:nvSpPr>
          <p:cNvPr id="5" name="Espace réservé du contenu 4"/>
          <p:cNvSpPr>
            <a:spLocks noGrp="1"/>
          </p:cNvSpPr>
          <p:nvPr>
            <p:ph sz="quarter" idx="13"/>
          </p:nvPr>
        </p:nvSpPr>
        <p:spPr>
          <a:xfrm>
            <a:off x="984189" y="617538"/>
            <a:ext cx="5317067"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4134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pic>
        <p:nvPicPr>
          <p:cNvPr id="4" name="Picture 1" descr="fondCEA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7412"/>
            <a:ext cx="12192000" cy="5998464"/>
          </a:xfrm>
          <a:prstGeom prst="rect">
            <a:avLst/>
          </a:prstGeom>
        </p:spPr>
      </p:pic>
      <p:sp>
        <p:nvSpPr>
          <p:cNvPr id="6"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6"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0" name="Espace réservé du contenu 9"/>
          <p:cNvSpPr>
            <a:spLocks noGrp="1"/>
          </p:cNvSpPr>
          <p:nvPr>
            <p:ph sz="quarter" idx="14"/>
          </p:nvPr>
        </p:nvSpPr>
        <p:spPr>
          <a:xfrm>
            <a:off x="1422400" y="473604"/>
            <a:ext cx="4673600" cy="138264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685286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0520F-F2B4-4144-B2A0-D31492DE5858}"/>
              </a:ext>
            </a:extLst>
          </p:cNvPr>
          <p:cNvSpPr>
            <a:spLocks noGrp="1"/>
          </p:cNvSpPr>
          <p:nvPr>
            <p:ph type="title"/>
          </p:nvPr>
        </p:nvSpPr>
        <p:spPr/>
        <p:txBody>
          <a:bodyPr/>
          <a:lstStyle/>
          <a:p>
            <a:r>
              <a:rPr lang="fr-FR" smtClean="0"/>
              <a:t>Modifiez le style du titre</a:t>
            </a:r>
            <a:endParaRPr lang="fr-FR"/>
          </a:p>
        </p:txBody>
      </p:sp>
      <p:sp>
        <p:nvSpPr>
          <p:cNvPr id="3" name="Espace réservé du numéro de diapositive 2">
            <a:extLst>
              <a:ext uri="{FF2B5EF4-FFF2-40B4-BE49-F238E27FC236}">
                <a16:creationId xmlns:a16="http://schemas.microsoft.com/office/drawing/2014/main" id="{990C283F-3F6C-463B-B6FF-C5A1120E751C}"/>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16" name="Image 15">
            <a:extLst>
              <a:ext uri="{FF2B5EF4-FFF2-40B4-BE49-F238E27FC236}">
                <a16:creationId xmlns:a16="http://schemas.microsoft.com/office/drawing/2014/main" id="{EA0235D1-1CA4-4813-8F9E-8EA6F5F92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8065"/>
            <a:ext cx="12192000" cy="5808504"/>
          </a:xfrm>
          <a:prstGeom prst="rect">
            <a:avLst/>
          </a:prstGeom>
        </p:spPr>
      </p:pic>
      <p:sp>
        <p:nvSpPr>
          <p:cNvPr id="27" name="Titre 4">
            <a:extLst>
              <a:ext uri="{FF2B5EF4-FFF2-40B4-BE49-F238E27FC236}">
                <a16:creationId xmlns:a16="http://schemas.microsoft.com/office/drawing/2014/main" id="{9EB6429C-6B7C-4EE1-B9DC-E41E0338FCE4}"/>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29" name="Espace réservé pour une image  28">
            <a:extLst>
              <a:ext uri="{FF2B5EF4-FFF2-40B4-BE49-F238E27FC236}">
                <a16:creationId xmlns:a16="http://schemas.microsoft.com/office/drawing/2014/main" id="{00B39465-DFB6-4F0B-AD93-34B67A43F556}"/>
              </a:ext>
            </a:extLst>
          </p:cNvPr>
          <p:cNvSpPr>
            <a:spLocks noGrp="1" noChangeAspect="1"/>
          </p:cNvSpPr>
          <p:nvPr>
            <p:ph type="pic" sz="quarter" idx="11"/>
          </p:nvPr>
        </p:nvSpPr>
        <p:spPr>
          <a:xfrm>
            <a:off x="175259" y="1835212"/>
            <a:ext cx="2029261" cy="1950713"/>
          </a:xfrm>
        </p:spPr>
        <p:txBody>
          <a:bodyPr/>
          <a:lstStyle/>
          <a:p>
            <a:r>
              <a:rPr lang="fr-FR" smtClean="0"/>
              <a:t>Cliquez sur l'icône pour ajouter une image</a:t>
            </a:r>
            <a:endParaRPr lang="fr-FR" dirty="0"/>
          </a:p>
        </p:txBody>
      </p:sp>
      <p:sp>
        <p:nvSpPr>
          <p:cNvPr id="31" name="Espace réservé pour une image  30">
            <a:extLst>
              <a:ext uri="{FF2B5EF4-FFF2-40B4-BE49-F238E27FC236}">
                <a16:creationId xmlns:a16="http://schemas.microsoft.com/office/drawing/2014/main" id="{05215E8A-C584-469C-8777-F84DF88AD457}"/>
              </a:ext>
            </a:extLst>
          </p:cNvPr>
          <p:cNvSpPr>
            <a:spLocks noGrp="1" noChangeAspect="1"/>
          </p:cNvSpPr>
          <p:nvPr>
            <p:ph type="pic" sz="quarter" idx="12"/>
          </p:nvPr>
        </p:nvSpPr>
        <p:spPr>
          <a:xfrm>
            <a:off x="2336050" y="1835213"/>
            <a:ext cx="1971551" cy="1184082"/>
          </a:xfrm>
        </p:spPr>
        <p:txBody>
          <a:bodyPr/>
          <a:lstStyle/>
          <a:p>
            <a:r>
              <a:rPr lang="fr-FR" smtClean="0"/>
              <a:t>Cliquez sur l'icône pour ajouter une image</a:t>
            </a:r>
            <a:endParaRPr lang="fr-FR" dirty="0"/>
          </a:p>
        </p:txBody>
      </p:sp>
      <p:sp>
        <p:nvSpPr>
          <p:cNvPr id="33" name="Espace réservé pour une image  32">
            <a:extLst>
              <a:ext uri="{FF2B5EF4-FFF2-40B4-BE49-F238E27FC236}">
                <a16:creationId xmlns:a16="http://schemas.microsoft.com/office/drawing/2014/main" id="{F295F236-0258-44BD-A085-BC26E990060E}"/>
              </a:ext>
            </a:extLst>
          </p:cNvPr>
          <p:cNvSpPr>
            <a:spLocks noGrp="1" noChangeAspect="1"/>
          </p:cNvSpPr>
          <p:nvPr>
            <p:ph type="pic" sz="quarter" idx="13"/>
          </p:nvPr>
        </p:nvSpPr>
        <p:spPr>
          <a:xfrm>
            <a:off x="4446232" y="1835151"/>
            <a:ext cx="1571453" cy="1280980"/>
          </a:xfrm>
        </p:spPr>
        <p:txBody>
          <a:bodyPr/>
          <a:lstStyle/>
          <a:p>
            <a:r>
              <a:rPr lang="fr-FR" smtClean="0"/>
              <a:t>Cliquez sur l'icône pour ajouter une image</a:t>
            </a:r>
            <a:endParaRPr lang="fr-FR"/>
          </a:p>
        </p:txBody>
      </p:sp>
      <p:sp>
        <p:nvSpPr>
          <p:cNvPr id="35" name="Espace réservé pour une image  34">
            <a:extLst>
              <a:ext uri="{FF2B5EF4-FFF2-40B4-BE49-F238E27FC236}">
                <a16:creationId xmlns:a16="http://schemas.microsoft.com/office/drawing/2014/main" id="{10F23775-F583-446B-ADBA-A32E31D6D2FB}"/>
              </a:ext>
            </a:extLst>
          </p:cNvPr>
          <p:cNvSpPr>
            <a:spLocks noGrp="1" noChangeAspect="1"/>
          </p:cNvSpPr>
          <p:nvPr>
            <p:ph type="pic" sz="quarter" idx="14"/>
          </p:nvPr>
        </p:nvSpPr>
        <p:spPr>
          <a:xfrm>
            <a:off x="4437705" y="3298825"/>
            <a:ext cx="1579355" cy="1138108"/>
          </a:xfrm>
        </p:spPr>
        <p:txBody>
          <a:bodyPr/>
          <a:lstStyle/>
          <a:p>
            <a:r>
              <a:rPr lang="fr-FR" smtClean="0"/>
              <a:t>Cliquez sur l'icône pour ajouter une image</a:t>
            </a:r>
            <a:endParaRPr lang="fr-FR"/>
          </a:p>
        </p:txBody>
      </p:sp>
      <p:sp>
        <p:nvSpPr>
          <p:cNvPr id="37" name="Espace réservé pour une image  36">
            <a:extLst>
              <a:ext uri="{FF2B5EF4-FFF2-40B4-BE49-F238E27FC236}">
                <a16:creationId xmlns:a16="http://schemas.microsoft.com/office/drawing/2014/main" id="{CBB53359-B79D-4793-A0BA-531D16C92DB5}"/>
              </a:ext>
            </a:extLst>
          </p:cNvPr>
          <p:cNvSpPr>
            <a:spLocks noGrp="1" noChangeAspect="1"/>
          </p:cNvSpPr>
          <p:nvPr>
            <p:ph type="pic" sz="quarter" idx="15"/>
          </p:nvPr>
        </p:nvSpPr>
        <p:spPr>
          <a:xfrm>
            <a:off x="2343153" y="3201989"/>
            <a:ext cx="1955921" cy="583936"/>
          </a:xfrm>
        </p:spPr>
        <p:txBody>
          <a:bodyPr/>
          <a:lstStyle/>
          <a:p>
            <a:r>
              <a:rPr lang="fr-FR" smtClean="0"/>
              <a:t>Cliquez sur l'icône pour ajouter une image</a:t>
            </a:r>
            <a:endParaRPr lang="fr-FR"/>
          </a:p>
        </p:txBody>
      </p:sp>
      <p:sp>
        <p:nvSpPr>
          <p:cNvPr id="39" name="Espace réservé pour une image  38">
            <a:extLst>
              <a:ext uri="{FF2B5EF4-FFF2-40B4-BE49-F238E27FC236}">
                <a16:creationId xmlns:a16="http://schemas.microsoft.com/office/drawing/2014/main" id="{7629CC81-1DE8-42E7-8943-496B487C7A15}"/>
              </a:ext>
            </a:extLst>
          </p:cNvPr>
          <p:cNvSpPr>
            <a:spLocks noGrp="1" noChangeAspect="1"/>
          </p:cNvSpPr>
          <p:nvPr>
            <p:ph type="pic" sz="quarter" idx="16"/>
          </p:nvPr>
        </p:nvSpPr>
        <p:spPr>
          <a:xfrm>
            <a:off x="175684" y="3968620"/>
            <a:ext cx="2023533" cy="517922"/>
          </a:xfrm>
        </p:spPr>
        <p:txBody>
          <a:bodyPr/>
          <a:lstStyle/>
          <a:p>
            <a:r>
              <a:rPr lang="fr-FR" smtClean="0"/>
              <a:t>Cliquez sur l'icône pour ajouter une image</a:t>
            </a:r>
            <a:endParaRPr lang="fr-FR" dirty="0"/>
          </a:p>
        </p:txBody>
      </p:sp>
      <p:sp>
        <p:nvSpPr>
          <p:cNvPr id="41" name="Espace réservé pour une image  40">
            <a:extLst>
              <a:ext uri="{FF2B5EF4-FFF2-40B4-BE49-F238E27FC236}">
                <a16:creationId xmlns:a16="http://schemas.microsoft.com/office/drawing/2014/main" id="{3D9A0616-6187-42B8-A49C-5704495AFA0F}"/>
              </a:ext>
            </a:extLst>
          </p:cNvPr>
          <p:cNvSpPr>
            <a:spLocks noGrp="1" noChangeAspect="1"/>
          </p:cNvSpPr>
          <p:nvPr>
            <p:ph type="pic" sz="quarter" idx="17"/>
          </p:nvPr>
        </p:nvSpPr>
        <p:spPr>
          <a:xfrm>
            <a:off x="175684" y="4673601"/>
            <a:ext cx="2023533" cy="517922"/>
          </a:xfrm>
        </p:spPr>
        <p:txBody>
          <a:bodyPr/>
          <a:lstStyle/>
          <a:p>
            <a:r>
              <a:rPr lang="fr-FR" smtClean="0"/>
              <a:t>Cliquez sur l'icône pour ajouter une image</a:t>
            </a:r>
            <a:endParaRPr lang="fr-FR"/>
          </a:p>
        </p:txBody>
      </p:sp>
      <p:sp>
        <p:nvSpPr>
          <p:cNvPr id="43" name="Espace réservé pour une image  42">
            <a:extLst>
              <a:ext uri="{FF2B5EF4-FFF2-40B4-BE49-F238E27FC236}">
                <a16:creationId xmlns:a16="http://schemas.microsoft.com/office/drawing/2014/main" id="{10BA3FEF-381F-4AA8-9215-136F5361141D}"/>
              </a:ext>
            </a:extLst>
          </p:cNvPr>
          <p:cNvSpPr>
            <a:spLocks noGrp="1" noChangeAspect="1"/>
          </p:cNvSpPr>
          <p:nvPr>
            <p:ph type="pic" sz="quarter" idx="18"/>
          </p:nvPr>
        </p:nvSpPr>
        <p:spPr>
          <a:xfrm>
            <a:off x="2336049" y="3968619"/>
            <a:ext cx="1955800" cy="1222904"/>
          </a:xfrm>
        </p:spPr>
        <p:txBody>
          <a:bodyPr/>
          <a:lstStyle/>
          <a:p>
            <a:r>
              <a:rPr lang="fr-FR" smtClean="0"/>
              <a:t>Cliquez sur l'icône pour ajouter une image</a:t>
            </a:r>
            <a:endParaRPr lang="fr-FR"/>
          </a:p>
        </p:txBody>
      </p:sp>
      <p:sp>
        <p:nvSpPr>
          <p:cNvPr id="45" name="Espace réservé pour une image  44">
            <a:extLst>
              <a:ext uri="{FF2B5EF4-FFF2-40B4-BE49-F238E27FC236}">
                <a16:creationId xmlns:a16="http://schemas.microsoft.com/office/drawing/2014/main" id="{8FD27BC5-345B-4477-941A-3575E8185B4F}"/>
              </a:ext>
            </a:extLst>
          </p:cNvPr>
          <p:cNvSpPr>
            <a:spLocks noGrp="1" noChangeAspect="1"/>
          </p:cNvSpPr>
          <p:nvPr>
            <p:ph type="pic" sz="quarter" idx="19"/>
          </p:nvPr>
        </p:nvSpPr>
        <p:spPr>
          <a:xfrm>
            <a:off x="4425952" y="4619627"/>
            <a:ext cx="1591733" cy="571896"/>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364542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smtClean="0"/>
              <a:t>Modifiez le style du titre</a:t>
            </a:r>
            <a:endParaRPr lang="fr-FR"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513944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éfaut avec t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smtClean="0"/>
              <a:t>Modifiez le style du titre</a:t>
            </a:r>
            <a:endParaRPr lang="fr-FR"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77697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smtClean="0"/>
              <a:t>Modifiez le style du titre</a:t>
            </a:r>
            <a:endParaRPr lang="fr-F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4" name="Image 3">
            <a:extLst>
              <a:ext uri="{FF2B5EF4-FFF2-40B4-BE49-F238E27FC236}">
                <a16:creationId xmlns:a16="http://schemas.microsoft.com/office/drawing/2014/main" id="{187ADA7C-03B8-49D0-A935-DE3625BD6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8065"/>
            <a:ext cx="12192000" cy="5808504"/>
          </a:xfrm>
          <a:prstGeom prst="rect">
            <a:avLst/>
          </a:prstGeom>
        </p:spPr>
      </p:pic>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254000" y="1600805"/>
            <a:ext cx="5842000" cy="138264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4983850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pic>
        <p:nvPicPr>
          <p:cNvPr id="2" name="Picture 1" descr="fond_pp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218"/>
            <a:ext cx="12192000" cy="6021547"/>
          </a:xfrm>
          <a:prstGeom prst="rect">
            <a:avLst/>
          </a:prstGeom>
        </p:spPr>
      </p:pic>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1"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2"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solidFill>
                  <a:srgbClr val="FFFFFF"/>
                </a:solidFill>
              </a:defRPr>
            </a:lvl1pPr>
          </a:lstStyle>
          <a:p>
            <a:pPr lvl="0"/>
            <a:r>
              <a:rPr lang="fr-FR" noProof="0" dirty="0"/>
              <a:t>Partie 1</a:t>
            </a:r>
          </a:p>
        </p:txBody>
      </p:sp>
      <p:sp>
        <p:nvSpPr>
          <p:cNvPr id="5" name="Espace réservé du contenu 4"/>
          <p:cNvSpPr>
            <a:spLocks noGrp="1"/>
          </p:cNvSpPr>
          <p:nvPr>
            <p:ph sz="quarter" idx="13"/>
          </p:nvPr>
        </p:nvSpPr>
        <p:spPr>
          <a:xfrm>
            <a:off x="984189" y="617538"/>
            <a:ext cx="5317067" cy="138264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849080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1476587" y="196178"/>
            <a:ext cx="10972800" cy="379192"/>
          </a:xfrm>
          <a:prstGeom prst="rect">
            <a:avLst/>
          </a:prstGeom>
        </p:spPr>
        <p:txBody>
          <a:bodyPr vert="horz" lIns="127723" tIns="50285" rIns="127723" bIns="50285" rtlCol="0" anchor="ctr">
            <a:spAutoFit/>
          </a:bodyPr>
          <a:lstStyle>
            <a:lvl1pPr>
              <a:defRPr cap="none" baseline="0"/>
            </a:lvl1pPr>
          </a:lstStyle>
          <a:p>
            <a:r>
              <a:rPr lang="fr-FR" noProof="0" smtClean="0"/>
              <a:t>Modifiez le style du titre</a:t>
            </a:r>
            <a:endParaRPr lang="fr-FR" noProof="0" dirty="0"/>
          </a:p>
        </p:txBody>
      </p:sp>
    </p:spTree>
    <p:extLst>
      <p:ext uri="{BB962C8B-B14F-4D97-AF65-F5344CB8AC3E}">
        <p14:creationId xmlns:p14="http://schemas.microsoft.com/office/powerpoint/2010/main" val="177691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826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0" y="6625818"/>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8" name="Rectangle 7"/>
          <p:cNvSpPr/>
          <p:nvPr/>
        </p:nvSpPr>
        <p:spPr>
          <a:xfrm>
            <a:off x="3" y="-25706"/>
            <a:ext cx="12191999"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9" name="Rectangle 8"/>
          <p:cNvSpPr/>
          <p:nvPr/>
        </p:nvSpPr>
        <p:spPr>
          <a:xfrm>
            <a:off x="10898035" y="6627317"/>
            <a:ext cx="1293967"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0" name="Rectangle 9"/>
          <p:cNvSpPr/>
          <p:nvPr/>
        </p:nvSpPr>
        <p:spPr>
          <a:xfrm>
            <a:off x="-11288" y="-25707"/>
            <a:ext cx="1293967" cy="783772"/>
          </a:xfrm>
          <a:prstGeom prst="rect">
            <a:avLst/>
          </a:prstGeom>
          <a:solidFill>
            <a:srgbClr val="BC141C"/>
          </a:solidFill>
          <a:ln>
            <a:solidFill>
              <a:srgbClr val="BC141C"/>
            </a:solid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2" name="Slide Number Placeholder 2"/>
          <p:cNvSpPr>
            <a:spLocks noGrp="1"/>
          </p:cNvSpPr>
          <p:nvPr>
            <p:ph type="sldNum" sz="quarter" idx="4"/>
          </p:nvPr>
        </p:nvSpPr>
        <p:spPr>
          <a:xfrm>
            <a:off x="11157188" y="6665909"/>
            <a:ext cx="837259" cy="153888"/>
          </a:xfrm>
          <a:prstGeom prst="rect">
            <a:avLst/>
          </a:prstGeom>
        </p:spPr>
        <p:txBody>
          <a:bodyPr lIns="72000" tIns="0" rIns="72000" bIns="0">
            <a:spAutoFit/>
          </a:bodyPr>
          <a:lstStyle>
            <a:lvl1pPr>
              <a:defRPr/>
            </a:lvl1p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2" name="Espace réservé du titre 1"/>
          <p:cNvSpPr>
            <a:spLocks noGrp="1"/>
          </p:cNvSpPr>
          <p:nvPr>
            <p:ph type="title"/>
          </p:nvPr>
        </p:nvSpPr>
        <p:spPr>
          <a:xfrm>
            <a:off x="1447174" y="122511"/>
            <a:ext cx="9039015" cy="495506"/>
          </a:xfrm>
          <a:prstGeom prst="rect">
            <a:avLst/>
          </a:prstGeom>
        </p:spPr>
        <p:txBody>
          <a:bodyPr vert="horz" wrap="square" lIns="127723" tIns="50285" rIns="127723" bIns="50285" rtlCol="0" anchor="ctr">
            <a:spAutoFit/>
          </a:bodyPr>
          <a:lstStyle/>
          <a:p>
            <a:r>
              <a:rPr lang="fr-FR" dirty="0"/>
              <a:t>Modifiez le style du titre</a:t>
            </a:r>
          </a:p>
        </p:txBody>
      </p:sp>
      <p:sp>
        <p:nvSpPr>
          <p:cNvPr id="15" name="Espace réservé du texte 12"/>
          <p:cNvSpPr txBox="1">
            <a:spLocks/>
          </p:cNvSpPr>
          <p:nvPr userDrawn="1"/>
        </p:nvSpPr>
        <p:spPr>
          <a:xfrm>
            <a:off x="8791538" y="6666682"/>
            <a:ext cx="2111537" cy="152349"/>
          </a:xfrm>
          <a:prstGeom prst="rect">
            <a:avLst/>
          </a:prstGeom>
        </p:spPr>
        <p:txBody>
          <a:bodyPr wrap="square" lIns="72000" tIns="0" rIns="72000" bIns="0">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fr-FR" sz="1100" dirty="0" smtClean="0">
                <a:solidFill>
                  <a:schemeClr val="tx1">
                    <a:lumMod val="60000"/>
                    <a:lumOff val="40000"/>
                  </a:schemeClr>
                </a:solidFill>
              </a:rPr>
              <a:t>30 August 2021</a:t>
            </a:r>
            <a:endParaRPr lang="fr-FR" sz="1100" dirty="0">
              <a:solidFill>
                <a:schemeClr val="tx1">
                  <a:lumMod val="60000"/>
                  <a:lumOff val="40000"/>
                </a:schemeClr>
              </a:solidFill>
            </a:endParaRPr>
          </a:p>
        </p:txBody>
      </p:sp>
      <p:sp>
        <p:nvSpPr>
          <p:cNvPr id="17" name="Rectangle 16"/>
          <p:cNvSpPr/>
          <p:nvPr/>
        </p:nvSpPr>
        <p:spPr>
          <a:xfrm>
            <a:off x="128869" y="6635131"/>
            <a:ext cx="5509931" cy="195438"/>
          </a:xfrm>
          <a:prstGeom prst="rect">
            <a:avLst/>
          </a:prstGeom>
        </p:spPr>
        <p:txBody>
          <a:bodyPr wrap="square" lIns="72000" tIns="0" rIns="72000" bIns="0">
            <a:spAutoFit/>
          </a:bodyPr>
          <a:lstStyle/>
          <a:p>
            <a:pPr>
              <a:lnSpc>
                <a:spcPct val="140000"/>
              </a:lnSpc>
            </a:pPr>
            <a:r>
              <a:rPr lang="fr-FR" sz="1000" kern="0" dirty="0">
                <a:solidFill>
                  <a:schemeClr val="bg1">
                    <a:lumMod val="50000"/>
                  </a:schemeClr>
                </a:solidFill>
                <a:latin typeface="Calibri"/>
                <a:cs typeface="Calibri"/>
              </a:rPr>
              <a:t>Commissariat à l’énergie atomique et aux énergies alternatives</a:t>
            </a:r>
          </a:p>
        </p:txBody>
      </p:sp>
      <p:sp>
        <p:nvSpPr>
          <p:cNvPr id="5" name="ZoneTexte 4"/>
          <p:cNvSpPr txBox="1"/>
          <p:nvPr userDrawn="1"/>
        </p:nvSpPr>
        <p:spPr>
          <a:xfrm>
            <a:off x="5036648" y="6675955"/>
            <a:ext cx="1907107" cy="169277"/>
          </a:xfrm>
          <a:prstGeom prst="rect">
            <a:avLst/>
          </a:prstGeom>
          <a:noFill/>
        </p:spPr>
        <p:txBody>
          <a:bodyPr wrap="none" lIns="72000" tIns="0" rIns="72000" bIns="0" rtlCol="0">
            <a:spAutoFit/>
          </a:bodyPr>
          <a:lstStyle/>
          <a:p>
            <a:pPr marL="0" marR="0" lvl="0" indent="0" algn="l" defTabSz="638617" rtl="0" eaLnBrk="1" fontAlgn="auto" latinLnBrk="0" hangingPunct="1">
              <a:lnSpc>
                <a:spcPct val="100000"/>
              </a:lnSpc>
              <a:spcBef>
                <a:spcPts val="0"/>
              </a:spcBef>
              <a:spcAft>
                <a:spcPts val="0"/>
              </a:spcAft>
              <a:buClrTx/>
              <a:buSzTx/>
              <a:buFontTx/>
              <a:buNone/>
              <a:tabLst/>
              <a:defRPr/>
            </a:pPr>
            <a:r>
              <a:rPr lang="en-US" sz="1100" b="1" dirty="0" smtClean="0">
                <a:solidFill>
                  <a:schemeClr val="bg1">
                    <a:lumMod val="50000"/>
                  </a:schemeClr>
                </a:solidFill>
                <a:latin typeface="Calibri" panose="020F0502020204030204" pitchFamily="34" charset="0"/>
                <a:cs typeface="Calibri" panose="020F0502020204030204" pitchFamily="34" charset="0"/>
              </a:rPr>
              <a:t>CEA/FNAL - Quality Workshop</a:t>
            </a:r>
            <a:endParaRPr lang="fr-FR" sz="1100" dirty="0">
              <a:latin typeface="Calibri" panose="020F0502020204030204" pitchFamily="34" charset="0"/>
            </a:endParaRPr>
          </a:p>
        </p:txBody>
      </p:sp>
      <p:pic>
        <p:nvPicPr>
          <p:cNvPr id="14" name="Picture 9" descr="cea_logo_small2.jpg">
            <a:extLst>
              <a:ext uri="{FF2B5EF4-FFF2-40B4-BE49-F238E27FC236}">
                <a16:creationId xmlns:a16="http://schemas.microsoft.com/office/drawing/2014/main" id="{E3A1A842-E559-4871-963A-CC87460B1B6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65714" y="54881"/>
            <a:ext cx="753461" cy="615016"/>
          </a:xfrm>
          <a:prstGeom prst="rect">
            <a:avLst/>
          </a:prstGeom>
        </p:spPr>
      </p:pic>
      <p:pic>
        <p:nvPicPr>
          <p:cNvPr id="13"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650685" y="3721"/>
            <a:ext cx="1406235" cy="733086"/>
          </a:xfrm>
          <a:prstGeom prst="rect">
            <a:avLst/>
          </a:prstGeom>
          <a:noFill/>
        </p:spPr>
      </p:pic>
    </p:spTree>
    <p:extLst>
      <p:ext uri="{BB962C8B-B14F-4D97-AF65-F5344CB8AC3E}">
        <p14:creationId xmlns:p14="http://schemas.microsoft.com/office/powerpoint/2010/main" val="1532843132"/>
      </p:ext>
    </p:extLst>
  </p:cSld>
  <p:clrMap bg1="lt1" tx1="dk1" bg2="lt2" tx2="dk2" accent1="accent1" accent2="accent2" accent3="accent3" accent4="accent4" accent5="accent5" accent6="accent6" hlink="hlink" folHlink="folHlink"/>
  <p:sldLayoutIdLst>
    <p:sldLayoutId id="2147483694" r:id="rId1"/>
    <p:sldLayoutId id="2147483704" r:id="rId2"/>
    <p:sldLayoutId id="2147483705" r:id="rId3"/>
    <p:sldLayoutId id="2147483710" r:id="rId4"/>
    <p:sldLayoutId id="2147483706" r:id="rId5"/>
    <p:sldLayoutId id="2147483709" r:id="rId6"/>
    <p:sldLayoutId id="2147483711" r:id="rId7"/>
    <p:sldLayoutId id="2147483708" r:id="rId8"/>
    <p:sldLayoutId id="2147483707" r:id="rId9"/>
    <p:sldLayoutId id="2147483732" r:id="rId10"/>
    <p:sldLayoutId id="2147483701" r:id="rId11"/>
    <p:sldLayoutId id="2147483702" r:id="rId12"/>
  </p:sldLayoutIdLst>
  <p:timing>
    <p:tnLst>
      <p:par>
        <p:cTn id="1" dur="indefinite" restart="never" nodeType="tmRoot"/>
      </p:par>
    </p:tnLst>
  </p:timing>
  <p:hf hdr="0"/>
  <p:txStyles>
    <p:titleStyle>
      <a:lvl1pPr marL="0" algn="l" defTabSz="957925" rtl="0" eaLnBrk="1" latinLnBrk="0" hangingPunct="1">
        <a:lnSpc>
          <a:spcPct val="80000"/>
        </a:lnSpc>
        <a:spcBef>
          <a:spcPct val="0"/>
        </a:spcBef>
        <a:buNone/>
        <a:defRPr lang="fr-FR" sz="3200" b="1" kern="1200" cap="none" baseline="0" dirty="0">
          <a:solidFill>
            <a:schemeClr val="bg2">
              <a:lumMod val="50000"/>
            </a:schemeClr>
          </a:solidFill>
          <a:latin typeface="Calibri"/>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826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0" y="6625818"/>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8" name="Rectangle 7"/>
          <p:cNvSpPr/>
          <p:nvPr/>
        </p:nvSpPr>
        <p:spPr>
          <a:xfrm>
            <a:off x="3" y="-25706"/>
            <a:ext cx="12191999"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9" name="Rectangle 8"/>
          <p:cNvSpPr/>
          <p:nvPr/>
        </p:nvSpPr>
        <p:spPr>
          <a:xfrm>
            <a:off x="10898035" y="6627317"/>
            <a:ext cx="1293967"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0" name="Rectangle 9"/>
          <p:cNvSpPr/>
          <p:nvPr/>
        </p:nvSpPr>
        <p:spPr>
          <a:xfrm>
            <a:off x="-11288" y="-25707"/>
            <a:ext cx="1293967" cy="783772"/>
          </a:xfrm>
          <a:prstGeom prst="rect">
            <a:avLst/>
          </a:prstGeom>
          <a:solidFill>
            <a:srgbClr val="BC14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2" name="Slide Number Placeholder 2"/>
          <p:cNvSpPr>
            <a:spLocks noGrp="1"/>
          </p:cNvSpPr>
          <p:nvPr>
            <p:ph type="sldNum" sz="quarter" idx="4"/>
          </p:nvPr>
        </p:nvSpPr>
        <p:spPr>
          <a:xfrm>
            <a:off x="11157188" y="6665909"/>
            <a:ext cx="837259" cy="153888"/>
          </a:xfrm>
          <a:prstGeom prst="rect">
            <a:avLst/>
          </a:prstGeom>
        </p:spPr>
        <p:txBody>
          <a:bodyPr lIns="72000" tIns="0" rIns="72000" bIns="0">
            <a:spAutoFit/>
          </a:bodyPr>
          <a:lstStyle>
            <a:lvl1pPr>
              <a:defRPr/>
            </a:lvl1p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2" name="Espace réservé du titre 1"/>
          <p:cNvSpPr>
            <a:spLocks noGrp="1"/>
          </p:cNvSpPr>
          <p:nvPr>
            <p:ph type="title"/>
          </p:nvPr>
        </p:nvSpPr>
        <p:spPr>
          <a:xfrm>
            <a:off x="1476588" y="196179"/>
            <a:ext cx="5860499" cy="379192"/>
          </a:xfrm>
          <a:prstGeom prst="rect">
            <a:avLst/>
          </a:prstGeom>
        </p:spPr>
        <p:txBody>
          <a:bodyPr vert="horz" wrap="square" lIns="127723" tIns="50285" rIns="127723" bIns="50285" rtlCol="0" anchor="ctr">
            <a:spAutoFit/>
          </a:bodyPr>
          <a:lstStyle/>
          <a:p>
            <a:r>
              <a:rPr lang="fr-FR" dirty="0"/>
              <a:t>Modifiez le style du titre</a:t>
            </a:r>
          </a:p>
        </p:txBody>
      </p:sp>
      <p:sp>
        <p:nvSpPr>
          <p:cNvPr id="15" name="Espace réservé du texte 12"/>
          <p:cNvSpPr txBox="1">
            <a:spLocks/>
          </p:cNvSpPr>
          <p:nvPr userDrawn="1"/>
        </p:nvSpPr>
        <p:spPr>
          <a:xfrm>
            <a:off x="8791538" y="6666682"/>
            <a:ext cx="2111537" cy="152349"/>
          </a:xfrm>
          <a:prstGeom prst="rect">
            <a:avLst/>
          </a:prstGeom>
        </p:spPr>
        <p:txBody>
          <a:bodyPr wrap="square" lIns="72000" tIns="0" rIns="72000" bIns="0">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E77F22B5-7D27-43F2-84DD-15A13BA901E0}" type="datetime4">
              <a:rPr lang="fr-FR" sz="1100" smtClean="0">
                <a:solidFill>
                  <a:schemeClr val="tx1">
                    <a:lumMod val="60000"/>
                    <a:lumOff val="40000"/>
                  </a:schemeClr>
                </a:solidFill>
              </a:rPr>
              <a:t>30 août 2021</a:t>
            </a:fld>
            <a:endParaRPr lang="fr-FR" sz="1100" dirty="0">
              <a:solidFill>
                <a:schemeClr val="tx1">
                  <a:lumMod val="60000"/>
                  <a:lumOff val="40000"/>
                </a:schemeClr>
              </a:solidFill>
            </a:endParaRPr>
          </a:p>
        </p:txBody>
      </p:sp>
      <p:sp>
        <p:nvSpPr>
          <p:cNvPr id="17" name="Rectangle 16"/>
          <p:cNvSpPr/>
          <p:nvPr/>
        </p:nvSpPr>
        <p:spPr>
          <a:xfrm>
            <a:off x="128869" y="6635131"/>
            <a:ext cx="5509931" cy="195438"/>
          </a:xfrm>
          <a:prstGeom prst="rect">
            <a:avLst/>
          </a:prstGeom>
        </p:spPr>
        <p:txBody>
          <a:bodyPr wrap="square" lIns="72000" tIns="0" rIns="72000" bIns="0">
            <a:spAutoFit/>
          </a:bodyPr>
          <a:lstStyle/>
          <a:p>
            <a:pPr>
              <a:lnSpc>
                <a:spcPct val="140000"/>
              </a:lnSpc>
            </a:pPr>
            <a:r>
              <a:rPr lang="fr-FR" sz="1000" kern="0" dirty="0">
                <a:solidFill>
                  <a:schemeClr val="bg1">
                    <a:lumMod val="50000"/>
                  </a:schemeClr>
                </a:solidFill>
                <a:latin typeface="Calibri"/>
                <a:cs typeface="Calibri"/>
              </a:rPr>
              <a:t>Commissariat à l’énergie atomique et aux énergies alternatives</a:t>
            </a:r>
          </a:p>
        </p:txBody>
      </p:sp>
      <p:sp>
        <p:nvSpPr>
          <p:cNvPr id="5" name="ZoneTexte 4"/>
          <p:cNvSpPr txBox="1"/>
          <p:nvPr userDrawn="1"/>
        </p:nvSpPr>
        <p:spPr>
          <a:xfrm>
            <a:off x="6615288" y="6658218"/>
            <a:ext cx="541348" cy="169277"/>
          </a:xfrm>
          <a:prstGeom prst="rect">
            <a:avLst/>
          </a:prstGeom>
          <a:noFill/>
        </p:spPr>
        <p:txBody>
          <a:bodyPr wrap="none" lIns="72000" tIns="0" rIns="72000" bIns="0" rtlCol="0">
            <a:spAutoFit/>
          </a:bodyPr>
          <a:lstStyle/>
          <a:p>
            <a:r>
              <a:rPr lang="fr-FR" sz="1100" dirty="0">
                <a:latin typeface="Calibri" panose="020F0502020204030204" pitchFamily="34" charset="0"/>
              </a:rPr>
              <a:t>Auteur</a:t>
            </a:r>
          </a:p>
        </p:txBody>
      </p:sp>
      <p:pic>
        <p:nvPicPr>
          <p:cNvPr id="14" name="Picture 9" descr="cea_logo_small2.jpg">
            <a:extLst>
              <a:ext uri="{FF2B5EF4-FFF2-40B4-BE49-F238E27FC236}">
                <a16:creationId xmlns:a16="http://schemas.microsoft.com/office/drawing/2014/main" id="{D93EF9F4-AE34-49DC-97D0-FAD9D8820AC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65714" y="54881"/>
            <a:ext cx="753461" cy="615016"/>
          </a:xfrm>
          <a:prstGeom prst="rect">
            <a:avLst/>
          </a:prstGeom>
        </p:spPr>
      </p:pic>
    </p:spTree>
    <p:extLst>
      <p:ext uri="{BB962C8B-B14F-4D97-AF65-F5344CB8AC3E}">
        <p14:creationId xmlns:p14="http://schemas.microsoft.com/office/powerpoint/2010/main" val="16194603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9" r:id="rId3"/>
    <p:sldLayoutId id="2147483717" r:id="rId4"/>
    <p:sldLayoutId id="2147483718" r:id="rId5"/>
  </p:sldLayoutIdLst>
  <p:hf hdr="0"/>
  <p:txStyles>
    <p:title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826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0" y="6625818"/>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8" name="Rectangle 7"/>
          <p:cNvSpPr/>
          <p:nvPr/>
        </p:nvSpPr>
        <p:spPr>
          <a:xfrm>
            <a:off x="3" y="-25706"/>
            <a:ext cx="12191999"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9" name="Rectangle 8"/>
          <p:cNvSpPr/>
          <p:nvPr/>
        </p:nvSpPr>
        <p:spPr>
          <a:xfrm>
            <a:off x="10898035" y="6627317"/>
            <a:ext cx="1293967"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0" name="Rectangle 9"/>
          <p:cNvSpPr/>
          <p:nvPr/>
        </p:nvSpPr>
        <p:spPr>
          <a:xfrm>
            <a:off x="-11288" y="-25707"/>
            <a:ext cx="1293967" cy="783772"/>
          </a:xfrm>
          <a:prstGeom prst="rect">
            <a:avLst/>
          </a:prstGeom>
          <a:solidFill>
            <a:srgbClr val="BC141C"/>
          </a:solidFill>
          <a:ln>
            <a:solidFill>
              <a:srgbClr val="BC141C"/>
            </a:solid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2" name="Slide Number Placeholder 2"/>
          <p:cNvSpPr>
            <a:spLocks noGrp="1"/>
          </p:cNvSpPr>
          <p:nvPr>
            <p:ph type="sldNum" sz="quarter" idx="4"/>
          </p:nvPr>
        </p:nvSpPr>
        <p:spPr>
          <a:xfrm>
            <a:off x="11157188" y="6665909"/>
            <a:ext cx="837259" cy="153888"/>
          </a:xfrm>
          <a:prstGeom prst="rect">
            <a:avLst/>
          </a:prstGeom>
        </p:spPr>
        <p:txBody>
          <a:bodyPr lIns="72000" tIns="0" rIns="72000" bIns="0">
            <a:spAutoFit/>
          </a:bodyPr>
          <a:lstStyle>
            <a:lvl1pPr>
              <a:defRPr/>
            </a:lvl1p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2" name="Espace réservé du titre 1"/>
          <p:cNvSpPr>
            <a:spLocks noGrp="1"/>
          </p:cNvSpPr>
          <p:nvPr>
            <p:ph type="title"/>
          </p:nvPr>
        </p:nvSpPr>
        <p:spPr>
          <a:xfrm>
            <a:off x="1476588" y="196179"/>
            <a:ext cx="5860499" cy="379192"/>
          </a:xfrm>
          <a:prstGeom prst="rect">
            <a:avLst/>
          </a:prstGeom>
        </p:spPr>
        <p:txBody>
          <a:bodyPr vert="horz" wrap="square" lIns="127723" tIns="50285" rIns="127723" bIns="50285" rtlCol="0" anchor="ctr">
            <a:spAutoFit/>
          </a:bodyPr>
          <a:lstStyle/>
          <a:p>
            <a:r>
              <a:rPr lang="fr-FR" dirty="0"/>
              <a:t>Modifiez le style du titre</a:t>
            </a:r>
          </a:p>
        </p:txBody>
      </p:sp>
      <p:sp>
        <p:nvSpPr>
          <p:cNvPr id="15" name="Espace réservé du texte 12"/>
          <p:cNvSpPr txBox="1">
            <a:spLocks/>
          </p:cNvSpPr>
          <p:nvPr userDrawn="1"/>
        </p:nvSpPr>
        <p:spPr>
          <a:xfrm>
            <a:off x="8791538" y="6666682"/>
            <a:ext cx="2111537" cy="152349"/>
          </a:xfrm>
          <a:prstGeom prst="rect">
            <a:avLst/>
          </a:prstGeom>
        </p:spPr>
        <p:txBody>
          <a:bodyPr wrap="square" lIns="72000" tIns="0" rIns="72000" bIns="0">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E77F22B5-7D27-43F2-84DD-15A13BA901E0}" type="datetime4">
              <a:rPr lang="fr-FR" sz="1100" smtClean="0">
                <a:solidFill>
                  <a:schemeClr val="tx1">
                    <a:lumMod val="60000"/>
                    <a:lumOff val="40000"/>
                  </a:schemeClr>
                </a:solidFill>
              </a:rPr>
              <a:t>30 août 2021</a:t>
            </a:fld>
            <a:endParaRPr lang="fr-FR" sz="1100" dirty="0">
              <a:solidFill>
                <a:schemeClr val="tx1">
                  <a:lumMod val="60000"/>
                  <a:lumOff val="40000"/>
                </a:schemeClr>
              </a:solidFill>
            </a:endParaRPr>
          </a:p>
        </p:txBody>
      </p:sp>
      <p:sp>
        <p:nvSpPr>
          <p:cNvPr id="17" name="Rectangle 16"/>
          <p:cNvSpPr/>
          <p:nvPr/>
        </p:nvSpPr>
        <p:spPr>
          <a:xfrm>
            <a:off x="128869" y="6635131"/>
            <a:ext cx="5509931" cy="195438"/>
          </a:xfrm>
          <a:prstGeom prst="rect">
            <a:avLst/>
          </a:prstGeom>
        </p:spPr>
        <p:txBody>
          <a:bodyPr wrap="square" lIns="72000" tIns="0" rIns="72000" bIns="0">
            <a:spAutoFit/>
          </a:bodyPr>
          <a:lstStyle/>
          <a:p>
            <a:pPr>
              <a:lnSpc>
                <a:spcPct val="140000"/>
              </a:lnSpc>
            </a:pPr>
            <a:r>
              <a:rPr lang="fr-FR" sz="1000" kern="0" dirty="0">
                <a:solidFill>
                  <a:schemeClr val="bg1">
                    <a:lumMod val="50000"/>
                  </a:schemeClr>
                </a:solidFill>
                <a:latin typeface="Calibri"/>
                <a:cs typeface="Calibri"/>
              </a:rPr>
              <a:t>Commissariat à l’énergie atomique et aux énergies alternatives</a:t>
            </a:r>
          </a:p>
        </p:txBody>
      </p:sp>
      <p:sp>
        <p:nvSpPr>
          <p:cNvPr id="5" name="ZoneTexte 4"/>
          <p:cNvSpPr txBox="1"/>
          <p:nvPr userDrawn="1"/>
        </p:nvSpPr>
        <p:spPr>
          <a:xfrm>
            <a:off x="6615288" y="6658218"/>
            <a:ext cx="541348" cy="169277"/>
          </a:xfrm>
          <a:prstGeom prst="rect">
            <a:avLst/>
          </a:prstGeom>
          <a:noFill/>
        </p:spPr>
        <p:txBody>
          <a:bodyPr wrap="none" lIns="72000" tIns="0" rIns="72000" bIns="0" rtlCol="0">
            <a:spAutoFit/>
          </a:bodyPr>
          <a:lstStyle/>
          <a:p>
            <a:r>
              <a:rPr lang="fr-FR" sz="1100" dirty="0">
                <a:latin typeface="Calibri" panose="020F0502020204030204" pitchFamily="34" charset="0"/>
              </a:rPr>
              <a:t>Auteur</a:t>
            </a:r>
          </a:p>
        </p:txBody>
      </p:sp>
      <p:pic>
        <p:nvPicPr>
          <p:cNvPr id="14" name="Picture 9" descr="cea_logo_small2.jpg">
            <a:extLst>
              <a:ext uri="{FF2B5EF4-FFF2-40B4-BE49-F238E27FC236}">
                <a16:creationId xmlns:a16="http://schemas.microsoft.com/office/drawing/2014/main" id="{4F291D3A-8C0C-4FFD-BCAB-01B375405E0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65714" y="54881"/>
            <a:ext cx="753461" cy="615016"/>
          </a:xfrm>
          <a:prstGeom prst="rect">
            <a:avLst/>
          </a:prstGeom>
        </p:spPr>
      </p:pic>
    </p:spTree>
    <p:extLst>
      <p:ext uri="{BB962C8B-B14F-4D97-AF65-F5344CB8AC3E}">
        <p14:creationId xmlns:p14="http://schemas.microsoft.com/office/powerpoint/2010/main" val="32007650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1" r:id="rId3"/>
    <p:sldLayoutId id="2147483729" r:id="rId4"/>
    <p:sldLayoutId id="2147483730" r:id="rId5"/>
  </p:sldLayoutIdLst>
  <p:hf hdr="0"/>
  <p:txStyles>
    <p:title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fnal.gov/event/47833/"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2938920" y="3661263"/>
            <a:ext cx="8763803" cy="599869"/>
          </a:xfrm>
        </p:spPr>
        <p:txBody>
          <a:bodyPr/>
          <a:lstStyle/>
          <a:p>
            <a:r>
              <a:rPr lang="fr-FR" dirty="0"/>
              <a:t>System </a:t>
            </a:r>
            <a:r>
              <a:rPr lang="fr-FR" dirty="0" smtClean="0"/>
              <a:t>Engineering Management</a:t>
            </a:r>
            <a:endParaRPr lang="fr-FR" dirty="0"/>
          </a:p>
        </p:txBody>
      </p:sp>
      <p:sp>
        <p:nvSpPr>
          <p:cNvPr id="5" name="Espace réservé du texte 4"/>
          <p:cNvSpPr>
            <a:spLocks noGrp="1"/>
          </p:cNvSpPr>
          <p:nvPr>
            <p:ph type="body" sz="quarter" idx="11"/>
          </p:nvPr>
        </p:nvSpPr>
        <p:spPr/>
        <p:txBody>
          <a:bodyPr/>
          <a:lstStyle/>
          <a:p>
            <a:endParaRPr lang="fr-FR" dirty="0"/>
          </a:p>
        </p:txBody>
      </p:sp>
      <p:sp>
        <p:nvSpPr>
          <p:cNvPr id="6" name="Espace réservé du texte 5"/>
          <p:cNvSpPr>
            <a:spLocks noGrp="1"/>
          </p:cNvSpPr>
          <p:nvPr>
            <p:ph type="body" sz="quarter" idx="12"/>
          </p:nvPr>
        </p:nvSpPr>
        <p:spPr/>
        <p:txBody>
          <a:bodyPr/>
          <a:lstStyle/>
          <a:p>
            <a:r>
              <a:rPr lang="fr-FR" dirty="0" smtClean="0"/>
              <a:t>N. BAZIN</a:t>
            </a:r>
            <a:endParaRPr lang="fr-FR" dirty="0"/>
          </a:p>
        </p:txBody>
      </p:sp>
    </p:spTree>
    <p:extLst>
      <p:ext uri="{BB962C8B-B14F-4D97-AF65-F5344CB8AC3E}">
        <p14:creationId xmlns:p14="http://schemas.microsoft.com/office/powerpoint/2010/main" val="3576603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359965" y="2277417"/>
            <a:ext cx="6354635" cy="624772"/>
          </a:xfrm>
        </p:spPr>
        <p:txBody>
          <a:bodyPr/>
          <a:lstStyle/>
          <a:p>
            <a:pPr algn="ctr"/>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fr-FR" dirty="0"/>
          </a:p>
        </p:txBody>
      </p:sp>
    </p:spTree>
    <p:extLst>
      <p:ext uri="{BB962C8B-B14F-4D97-AF65-F5344CB8AC3E}">
        <p14:creationId xmlns:p14="http://schemas.microsoft.com/office/powerpoint/2010/main" val="248591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en-US" dirty="0" smtClean="0"/>
              <a:t>Definition</a:t>
            </a:r>
            <a:endParaRPr lang="en-US"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2</a:t>
            </a:fld>
            <a:endParaRPr lang="fr-FR" sz="1000" noProof="0" dirty="0">
              <a:solidFill>
                <a:schemeClr val="bg1"/>
              </a:solidFill>
              <a:latin typeface="Arial" charset="0"/>
              <a:ea typeface="Arial" charset="0"/>
              <a:cs typeface="Arial" charset="0"/>
            </a:endParaRPr>
          </a:p>
        </p:txBody>
      </p:sp>
      <p:sp>
        <p:nvSpPr>
          <p:cNvPr id="4" name="Rectangle 3"/>
          <p:cNvSpPr/>
          <p:nvPr/>
        </p:nvSpPr>
        <p:spPr>
          <a:xfrm>
            <a:off x="1372486" y="1722580"/>
            <a:ext cx="9436963" cy="3426579"/>
          </a:xfrm>
          <a:prstGeom prst="rect">
            <a:avLst/>
          </a:prstGeom>
        </p:spPr>
        <p:txBody>
          <a:bodyPr wrap="square">
            <a:spAutoFit/>
          </a:bodyPr>
          <a:lstStyle/>
          <a:p>
            <a:pPr algn="just"/>
            <a:r>
              <a:rPr lang="en-US" dirty="0" smtClean="0">
                <a:solidFill>
                  <a:schemeClr val="bg2">
                    <a:lumMod val="50000"/>
                  </a:schemeClr>
                </a:solidFill>
              </a:rPr>
              <a:t>“System </a:t>
            </a:r>
            <a:r>
              <a:rPr lang="en-US" dirty="0">
                <a:solidFill>
                  <a:schemeClr val="bg2">
                    <a:lumMod val="50000"/>
                  </a:schemeClr>
                </a:solidFill>
              </a:rPr>
              <a:t>engineering is a </a:t>
            </a:r>
            <a:r>
              <a:rPr lang="en-US" b="1" dirty="0">
                <a:solidFill>
                  <a:srgbClr val="C00000"/>
                </a:solidFill>
              </a:rPr>
              <a:t>robust approach to the design, creation, and operation of systems</a:t>
            </a:r>
            <a:r>
              <a:rPr lang="en-US" dirty="0">
                <a:solidFill>
                  <a:schemeClr val="bg2">
                    <a:lumMod val="50000"/>
                  </a:schemeClr>
                </a:solidFill>
              </a:rPr>
              <a:t>. In simple terms, the approach consists of </a:t>
            </a:r>
            <a:r>
              <a:rPr lang="en-US" b="1" dirty="0">
                <a:solidFill>
                  <a:srgbClr val="C00000"/>
                </a:solidFill>
              </a:rPr>
              <a:t>identification and quantification of system goals</a:t>
            </a:r>
            <a:r>
              <a:rPr lang="en-US" dirty="0">
                <a:solidFill>
                  <a:schemeClr val="bg2">
                    <a:lumMod val="50000"/>
                  </a:schemeClr>
                </a:solidFill>
              </a:rPr>
              <a:t>, creation of alternative system design concepts, performance of design trades</a:t>
            </a:r>
            <a:r>
              <a:rPr lang="en-US" dirty="0" smtClean="0">
                <a:solidFill>
                  <a:schemeClr val="bg2">
                    <a:lumMod val="50000"/>
                  </a:schemeClr>
                </a:solidFill>
              </a:rPr>
              <a:t>, </a:t>
            </a:r>
            <a:r>
              <a:rPr lang="en-US" b="1" dirty="0" smtClean="0">
                <a:solidFill>
                  <a:srgbClr val="C00000"/>
                </a:solidFill>
              </a:rPr>
              <a:t>selection and implementation of the best design</a:t>
            </a:r>
            <a:r>
              <a:rPr lang="en-US" dirty="0" smtClean="0">
                <a:solidFill>
                  <a:schemeClr val="bg2">
                    <a:lumMod val="50000"/>
                  </a:schemeClr>
                </a:solidFill>
              </a:rPr>
              <a:t>, </a:t>
            </a:r>
            <a:r>
              <a:rPr lang="en-US" dirty="0">
                <a:solidFill>
                  <a:schemeClr val="bg2">
                    <a:lumMod val="50000"/>
                  </a:schemeClr>
                </a:solidFill>
              </a:rPr>
              <a:t>verification that the </a:t>
            </a:r>
            <a:r>
              <a:rPr lang="en-US" b="1" dirty="0">
                <a:solidFill>
                  <a:srgbClr val="C00000"/>
                </a:solidFill>
              </a:rPr>
              <a:t>design is </a:t>
            </a:r>
            <a:r>
              <a:rPr lang="en-US" b="1" dirty="0" smtClean="0">
                <a:solidFill>
                  <a:srgbClr val="C00000"/>
                </a:solidFill>
              </a:rPr>
              <a:t>properly </a:t>
            </a:r>
            <a:r>
              <a:rPr lang="en-US" b="1" dirty="0">
                <a:solidFill>
                  <a:srgbClr val="C00000"/>
                </a:solidFill>
              </a:rPr>
              <a:t>built and integrated</a:t>
            </a:r>
            <a:r>
              <a:rPr lang="en-US" dirty="0">
                <a:solidFill>
                  <a:schemeClr val="bg2">
                    <a:lumMod val="50000"/>
                  </a:schemeClr>
                </a:solidFill>
              </a:rPr>
              <a:t>, and post-implementation assessment of </a:t>
            </a:r>
            <a:r>
              <a:rPr lang="en-US" b="1" dirty="0">
                <a:solidFill>
                  <a:srgbClr val="C00000"/>
                </a:solidFill>
              </a:rPr>
              <a:t>how well the system meets (or met) the goals</a:t>
            </a:r>
            <a:r>
              <a:rPr lang="en-US" dirty="0" smtClean="0">
                <a:solidFill>
                  <a:schemeClr val="bg2">
                    <a:lumMod val="50000"/>
                  </a:schemeClr>
                </a:solidFill>
              </a:rPr>
              <a:t>.”</a:t>
            </a:r>
            <a:endParaRPr lang="en-US" baseline="30000" dirty="0" smtClean="0">
              <a:solidFill>
                <a:schemeClr val="bg2">
                  <a:lumMod val="50000"/>
                </a:schemeClr>
              </a:solidFill>
            </a:endParaRPr>
          </a:p>
          <a:p>
            <a:pPr algn="just"/>
            <a:endParaRPr lang="en-US" baseline="30000" dirty="0">
              <a:solidFill>
                <a:schemeClr val="bg2">
                  <a:lumMod val="50000"/>
                </a:schemeClr>
              </a:solidFill>
            </a:endParaRPr>
          </a:p>
          <a:p>
            <a:pPr algn="just"/>
            <a:r>
              <a:rPr lang="en-US" b="1" i="1" dirty="0" smtClean="0">
                <a:solidFill>
                  <a:schemeClr val="bg2">
                    <a:lumMod val="50000"/>
                  </a:schemeClr>
                </a:solidFill>
              </a:rPr>
              <a:t>NASA</a:t>
            </a:r>
            <a:r>
              <a:rPr lang="en-US" i="1" dirty="0" smtClean="0">
                <a:solidFill>
                  <a:schemeClr val="bg2">
                    <a:lumMod val="50000"/>
                  </a:schemeClr>
                </a:solidFill>
              </a:rPr>
              <a:t> Systems </a:t>
            </a:r>
            <a:r>
              <a:rPr lang="en-US" i="1" dirty="0">
                <a:solidFill>
                  <a:schemeClr val="bg2">
                    <a:lumMod val="50000"/>
                  </a:schemeClr>
                </a:solidFill>
              </a:rPr>
              <a:t>Engineering Handbook, 1995.</a:t>
            </a:r>
            <a:endParaRPr lang="fr-FR" dirty="0">
              <a:solidFill>
                <a:schemeClr val="bg2">
                  <a:lumMod val="50000"/>
                </a:schemeClr>
              </a:solidFill>
            </a:endParaRPr>
          </a:p>
        </p:txBody>
      </p:sp>
    </p:spTree>
    <p:extLst>
      <p:ext uri="{BB962C8B-B14F-4D97-AF65-F5344CB8AC3E}">
        <p14:creationId xmlns:p14="http://schemas.microsoft.com/office/powerpoint/2010/main" val="149218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smtClean="0"/>
              <a:t>Reference Documents</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3</a:t>
            </a:fld>
            <a:endParaRPr lang="fr-FR" sz="1000" noProof="0" dirty="0">
              <a:solidFill>
                <a:schemeClr val="bg1"/>
              </a:solidFill>
              <a:latin typeface="Arial" charset="0"/>
              <a:ea typeface="Arial" charset="0"/>
              <a:cs typeface="Arial" charset="0"/>
            </a:endParaRPr>
          </a:p>
        </p:txBody>
      </p:sp>
      <p:sp>
        <p:nvSpPr>
          <p:cNvPr id="6" name="Rectangle 5"/>
          <p:cNvSpPr/>
          <p:nvPr/>
        </p:nvSpPr>
        <p:spPr>
          <a:xfrm>
            <a:off x="210660" y="937271"/>
            <a:ext cx="11783787" cy="646331"/>
          </a:xfrm>
          <a:prstGeom prst="rect">
            <a:avLst/>
          </a:prstGeom>
          <a:solidFill>
            <a:schemeClr val="bg1">
              <a:lumMod val="95000"/>
            </a:schemeClr>
          </a:solidFill>
        </p:spPr>
        <p:txBody>
          <a:bodyPr wrap="square">
            <a:spAutoFit/>
          </a:bodyPr>
          <a:lstStyle/>
          <a:p>
            <a:pPr algn="just"/>
            <a:r>
              <a:rPr lang="en-US" sz="1200" dirty="0" smtClean="0">
                <a:solidFill>
                  <a:schemeClr val="bg2">
                    <a:lumMod val="50000"/>
                  </a:schemeClr>
                </a:solidFill>
              </a:rPr>
              <a:t>“System </a:t>
            </a:r>
            <a:r>
              <a:rPr lang="en-US" sz="1200" dirty="0">
                <a:solidFill>
                  <a:schemeClr val="bg2">
                    <a:lumMod val="50000"/>
                  </a:schemeClr>
                </a:solidFill>
              </a:rPr>
              <a:t>engineering is a robust approach to the design, creation, and operation of systems. In simple terms, the approach consists of </a:t>
            </a:r>
            <a:r>
              <a:rPr lang="en-US" sz="1200" b="1" dirty="0">
                <a:solidFill>
                  <a:srgbClr val="C00000"/>
                </a:solidFill>
              </a:rPr>
              <a:t>identification and quantification of system goals</a:t>
            </a:r>
            <a:r>
              <a:rPr lang="en-US" sz="1200" dirty="0">
                <a:solidFill>
                  <a:schemeClr val="bg2">
                    <a:lumMod val="50000"/>
                  </a:schemeClr>
                </a:solidFill>
              </a:rPr>
              <a:t>, creation of alternative system design concepts, performance of design trades</a:t>
            </a:r>
            <a:r>
              <a:rPr lang="en-US" sz="1200" dirty="0" smtClean="0">
                <a:solidFill>
                  <a:schemeClr val="bg2">
                    <a:lumMod val="50000"/>
                  </a:schemeClr>
                </a:solidFill>
              </a:rPr>
              <a:t>, selection and implementation of the best design, </a:t>
            </a:r>
            <a:r>
              <a:rPr lang="en-US" sz="1200" dirty="0">
                <a:solidFill>
                  <a:schemeClr val="bg2">
                    <a:lumMod val="50000"/>
                  </a:schemeClr>
                </a:solidFill>
              </a:rPr>
              <a:t>verification that the design is </a:t>
            </a:r>
            <a:r>
              <a:rPr lang="en-US" sz="1200" dirty="0" smtClean="0">
                <a:solidFill>
                  <a:schemeClr val="bg2">
                    <a:lumMod val="50000"/>
                  </a:schemeClr>
                </a:solidFill>
              </a:rPr>
              <a:t>properly </a:t>
            </a:r>
            <a:r>
              <a:rPr lang="en-US" sz="1200" dirty="0">
                <a:solidFill>
                  <a:schemeClr val="bg2">
                    <a:lumMod val="50000"/>
                  </a:schemeClr>
                </a:solidFill>
              </a:rPr>
              <a:t>built and integrated, and post-implementation assessment of how well the system meets (or met) the goals</a:t>
            </a:r>
            <a:r>
              <a:rPr lang="en-US" sz="1200" dirty="0" smtClean="0">
                <a:solidFill>
                  <a:schemeClr val="bg2">
                    <a:lumMod val="50000"/>
                  </a:schemeClr>
                </a:solidFill>
              </a:rPr>
              <a:t>.”</a:t>
            </a:r>
            <a:endParaRPr lang="en-US" sz="1200" baseline="30000" dirty="0" smtClean="0">
              <a:solidFill>
                <a:schemeClr val="bg2">
                  <a:lumMod val="50000"/>
                </a:schemeClr>
              </a:solidFill>
            </a:endParaRPr>
          </a:p>
        </p:txBody>
      </p:sp>
      <p:pic>
        <p:nvPicPr>
          <p:cNvPr id="7" name="Image 6"/>
          <p:cNvPicPr>
            <a:picLocks noChangeAspect="1"/>
          </p:cNvPicPr>
          <p:nvPr/>
        </p:nvPicPr>
        <p:blipFill rotWithShape="1">
          <a:blip r:embed="rId2"/>
          <a:srcRect l="78959" t="31239" r="5322" b="17489"/>
          <a:stretch/>
        </p:blipFill>
        <p:spPr>
          <a:xfrm>
            <a:off x="210660" y="1897918"/>
            <a:ext cx="3741354" cy="3674543"/>
          </a:xfrm>
          <a:prstGeom prst="rect">
            <a:avLst/>
          </a:prstGeom>
        </p:spPr>
      </p:pic>
      <p:sp>
        <p:nvSpPr>
          <p:cNvPr id="8" name="ZoneTexte 7"/>
          <p:cNvSpPr txBox="1"/>
          <p:nvPr/>
        </p:nvSpPr>
        <p:spPr>
          <a:xfrm>
            <a:off x="210660" y="5702111"/>
            <a:ext cx="3761543" cy="369332"/>
          </a:xfrm>
          <a:prstGeom prst="rect">
            <a:avLst/>
          </a:prstGeom>
          <a:noFill/>
        </p:spPr>
        <p:txBody>
          <a:bodyPr wrap="none" rtlCol="0">
            <a:spAutoFit/>
          </a:bodyPr>
          <a:lstStyle/>
          <a:p>
            <a:pPr algn="l"/>
            <a:r>
              <a:rPr lang="fr-FR" sz="1800" i="1" dirty="0" smtClean="0">
                <a:solidFill>
                  <a:schemeClr val="bg2">
                    <a:lumMod val="50000"/>
                  </a:schemeClr>
                </a:solidFill>
              </a:rPr>
              <a:t>PIP-II </a:t>
            </a:r>
            <a:r>
              <a:rPr lang="fr-FR" sz="1800" i="1" dirty="0" err="1" smtClean="0">
                <a:solidFill>
                  <a:schemeClr val="bg2">
                    <a:lumMod val="50000"/>
                  </a:schemeClr>
                </a:solidFill>
              </a:rPr>
              <a:t>Requirement</a:t>
            </a:r>
            <a:r>
              <a:rPr lang="fr-FR" sz="1800" i="1" dirty="0" smtClean="0">
                <a:solidFill>
                  <a:schemeClr val="bg2">
                    <a:lumMod val="50000"/>
                  </a:schemeClr>
                </a:solidFill>
              </a:rPr>
              <a:t> Types &amp; </a:t>
            </a:r>
            <a:r>
              <a:rPr lang="fr-FR" sz="1800" i="1" dirty="0" err="1" smtClean="0">
                <a:solidFill>
                  <a:schemeClr val="bg2">
                    <a:lumMod val="50000"/>
                  </a:schemeClr>
                </a:solidFill>
              </a:rPr>
              <a:t>Flowdown</a:t>
            </a:r>
            <a:endParaRPr lang="fr-FR" sz="1800" i="1" dirty="0">
              <a:solidFill>
                <a:schemeClr val="bg2">
                  <a:lumMod val="50000"/>
                </a:schemeClr>
              </a:solidFill>
            </a:endParaRPr>
          </a:p>
        </p:txBody>
      </p:sp>
      <p:sp>
        <p:nvSpPr>
          <p:cNvPr id="9" name="Rectangle à coins arrondis 8"/>
          <p:cNvSpPr/>
          <p:nvPr/>
        </p:nvSpPr>
        <p:spPr>
          <a:xfrm>
            <a:off x="210659" y="4012602"/>
            <a:ext cx="3880627" cy="1065007"/>
          </a:xfrm>
          <a:prstGeom prst="roundRect">
            <a:avLst/>
          </a:prstGeom>
          <a:solidFill>
            <a:schemeClr val="bg1">
              <a:lumMod val="85000"/>
              <a:alpha val="1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4"/>
          <p:cNvSpPr txBox="1">
            <a:spLocks/>
          </p:cNvSpPr>
          <p:nvPr/>
        </p:nvSpPr>
        <p:spPr>
          <a:xfrm>
            <a:off x="4375924" y="1969758"/>
            <a:ext cx="7618523" cy="4309995"/>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0"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Wingdings" panose="05000000000000000000" pitchFamily="2" charset="2"/>
              <a:buChar char="Ø"/>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just">
              <a:spcBef>
                <a:spcPts val="0"/>
              </a:spcBef>
              <a:spcAft>
                <a:spcPts val="1200"/>
              </a:spcAft>
            </a:pPr>
            <a:r>
              <a:rPr lang="en-US" sz="2000" dirty="0" smtClean="0"/>
              <a:t>Main reference documents for the LB650 cryomodule:</a:t>
            </a:r>
          </a:p>
          <a:p>
            <a:pPr lvl="1" algn="just">
              <a:spcBef>
                <a:spcPts val="0"/>
              </a:spcBef>
              <a:spcAft>
                <a:spcPts val="1200"/>
              </a:spcAft>
            </a:pPr>
            <a:r>
              <a:rPr lang="en-US" sz="1800" dirty="0" smtClean="0"/>
              <a:t>PIP-II LB650 Technical Requirements Specifications (TRS), ED0009658</a:t>
            </a:r>
          </a:p>
          <a:p>
            <a:pPr lvl="1" algn="just">
              <a:spcBef>
                <a:spcPts val="0"/>
              </a:spcBef>
              <a:spcAft>
                <a:spcPts val="1200"/>
              </a:spcAft>
            </a:pPr>
            <a:r>
              <a:rPr lang="en-US" sz="1800" dirty="0" smtClean="0"/>
              <a:t>PIP-II 650 MHz </a:t>
            </a:r>
            <a:r>
              <a:rPr lang="el-GR" sz="1800" dirty="0" smtClean="0"/>
              <a:t>β</a:t>
            </a:r>
            <a:r>
              <a:rPr lang="fr-FR" sz="1800" dirty="0" smtClean="0"/>
              <a:t>=0.61 Cryomodule </a:t>
            </a:r>
            <a:r>
              <a:rPr lang="fr-FR" sz="1800" dirty="0" err="1" smtClean="0"/>
              <a:t>Functional</a:t>
            </a:r>
            <a:r>
              <a:rPr lang="fr-FR" sz="1800" dirty="0" smtClean="0"/>
              <a:t> </a:t>
            </a:r>
            <a:r>
              <a:rPr lang="fr-FR" sz="1800" dirty="0" err="1" smtClean="0"/>
              <a:t>Requirements</a:t>
            </a:r>
            <a:r>
              <a:rPr lang="fr-FR" sz="1800" dirty="0" smtClean="0"/>
              <a:t> </a:t>
            </a:r>
            <a:r>
              <a:rPr lang="fr-FR" sz="1800" dirty="0" err="1" smtClean="0"/>
              <a:t>Specification</a:t>
            </a:r>
            <a:r>
              <a:rPr lang="fr-FR" sz="1800" dirty="0" smtClean="0"/>
              <a:t> (FRS), ED0001830</a:t>
            </a:r>
          </a:p>
          <a:p>
            <a:pPr algn="just">
              <a:spcBef>
                <a:spcPts val="0"/>
              </a:spcBef>
              <a:spcAft>
                <a:spcPts val="1200"/>
              </a:spcAft>
            </a:pPr>
            <a:r>
              <a:rPr lang="en-US" sz="2000" dirty="0" smtClean="0"/>
              <a:t>Other applicable documents:</a:t>
            </a:r>
          </a:p>
          <a:p>
            <a:pPr lvl="1" algn="just">
              <a:spcBef>
                <a:spcPts val="0"/>
              </a:spcBef>
              <a:spcAft>
                <a:spcPts val="1200"/>
              </a:spcAft>
            </a:pPr>
            <a:r>
              <a:rPr lang="en-US" sz="1800" dirty="0" smtClean="0"/>
              <a:t>PIP-II Global Requirements Documents, ED0001222</a:t>
            </a:r>
          </a:p>
          <a:p>
            <a:pPr lvl="1" algn="just">
              <a:spcBef>
                <a:spcPts val="0"/>
              </a:spcBef>
              <a:spcAft>
                <a:spcPts val="1200"/>
              </a:spcAft>
            </a:pPr>
            <a:r>
              <a:rPr lang="en-US" sz="1800" dirty="0" smtClean="0"/>
              <a:t>LB650 FRS Metadata Sheet</a:t>
            </a:r>
          </a:p>
          <a:p>
            <a:pPr lvl="1" algn="just">
              <a:spcBef>
                <a:spcPts val="0"/>
              </a:spcBef>
              <a:spcAft>
                <a:spcPts val="1200"/>
              </a:spcAft>
            </a:pPr>
            <a:r>
              <a:rPr lang="en-US" sz="1800" dirty="0" smtClean="0"/>
              <a:t>PIP-II Cryogenic Heat Load Analysis, ED0008200</a:t>
            </a:r>
          </a:p>
          <a:p>
            <a:pPr lvl="1" algn="just">
              <a:spcBef>
                <a:spcPts val="0"/>
              </a:spcBef>
              <a:spcAft>
                <a:spcPts val="1200"/>
              </a:spcAft>
            </a:pPr>
            <a:r>
              <a:rPr lang="en-US" sz="1800" dirty="0" smtClean="0"/>
              <a:t>PIP-II SRF Cavity Parameters PRD, ED0010221</a:t>
            </a:r>
          </a:p>
          <a:p>
            <a:pPr lvl="1" algn="just">
              <a:spcBef>
                <a:spcPts val="0"/>
              </a:spcBef>
              <a:spcAft>
                <a:spcPts val="1200"/>
              </a:spcAft>
            </a:pPr>
            <a:r>
              <a:rPr lang="en-US" sz="1800" dirty="0"/>
              <a:t>The Fermilab Environment, Safety and Health Manual (FESHM</a:t>
            </a:r>
            <a:r>
              <a:rPr lang="en-US" sz="1800" dirty="0" smtClean="0"/>
              <a:t>), mainly chapter 5031 (</a:t>
            </a:r>
            <a:r>
              <a:rPr lang="en-US" sz="1800" dirty="0"/>
              <a:t>Pressure Vessels) 	</a:t>
            </a:r>
            <a:r>
              <a:rPr lang="en-US" sz="1800" dirty="0" smtClean="0"/>
              <a:t>and chapter 2110 (Ensuring </a:t>
            </a:r>
            <a:r>
              <a:rPr lang="en-US" sz="1800" dirty="0"/>
              <a:t>Equivalent Safety Performance When Using International Codes and </a:t>
            </a:r>
            <a:r>
              <a:rPr lang="en-US" sz="1800" dirty="0" smtClean="0"/>
              <a:t>Standards)</a:t>
            </a:r>
          </a:p>
          <a:p>
            <a:pPr marL="0" indent="0" algn="just">
              <a:spcBef>
                <a:spcPts val="0"/>
              </a:spcBef>
              <a:spcAft>
                <a:spcPts val="1200"/>
              </a:spcAft>
              <a:buNone/>
            </a:pPr>
            <a:endParaRPr lang="en-US" sz="2000" dirty="0" smtClean="0"/>
          </a:p>
        </p:txBody>
      </p:sp>
      <p:sp>
        <p:nvSpPr>
          <p:cNvPr id="11" name="Rectangle 10"/>
          <p:cNvSpPr/>
          <p:nvPr/>
        </p:nvSpPr>
        <p:spPr>
          <a:xfrm>
            <a:off x="3590082" y="4944789"/>
            <a:ext cx="925114" cy="461665"/>
          </a:xfrm>
          <a:prstGeom prst="rect">
            <a:avLst/>
          </a:prstGeom>
          <a:solidFill>
            <a:schemeClr val="bg1"/>
          </a:solidFill>
          <a:ln>
            <a:solidFill>
              <a:schemeClr val="tx1"/>
            </a:solidFill>
          </a:ln>
        </p:spPr>
        <p:txBody>
          <a:bodyPr wrap="square">
            <a:spAutoFit/>
          </a:bodyPr>
          <a:lstStyle/>
          <a:p>
            <a:pPr algn="ctr"/>
            <a:r>
              <a:rPr lang="en-US" sz="1200" dirty="0"/>
              <a:t>LB650 cryomodule</a:t>
            </a:r>
            <a:endParaRPr lang="fr-FR" sz="1200" dirty="0"/>
          </a:p>
        </p:txBody>
      </p:sp>
    </p:spTree>
    <p:extLst>
      <p:ext uri="{BB962C8B-B14F-4D97-AF65-F5344CB8AC3E}">
        <p14:creationId xmlns:p14="http://schemas.microsoft.com/office/powerpoint/2010/main" val="276657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smtClean="0"/>
              <a:t>Design </a:t>
            </a:r>
            <a:r>
              <a:rPr lang="fr-FR" dirty="0" err="1" smtClean="0"/>
              <a:t>Reviews</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4</a:t>
            </a:fld>
            <a:endParaRPr lang="fr-FR" sz="1000" noProof="0" dirty="0">
              <a:solidFill>
                <a:schemeClr val="bg1"/>
              </a:solidFill>
              <a:latin typeface="Arial" charset="0"/>
              <a:ea typeface="Arial" charset="0"/>
              <a:cs typeface="Arial" charset="0"/>
            </a:endParaRPr>
          </a:p>
        </p:txBody>
      </p:sp>
      <p:sp>
        <p:nvSpPr>
          <p:cNvPr id="5" name="Rectangle 4"/>
          <p:cNvSpPr/>
          <p:nvPr/>
        </p:nvSpPr>
        <p:spPr>
          <a:xfrm>
            <a:off x="210660" y="937271"/>
            <a:ext cx="11783787" cy="646331"/>
          </a:xfrm>
          <a:prstGeom prst="rect">
            <a:avLst/>
          </a:prstGeom>
          <a:solidFill>
            <a:schemeClr val="bg1">
              <a:lumMod val="95000"/>
            </a:schemeClr>
          </a:solidFill>
        </p:spPr>
        <p:txBody>
          <a:bodyPr wrap="square">
            <a:spAutoFit/>
          </a:bodyPr>
          <a:lstStyle/>
          <a:p>
            <a:pPr algn="just"/>
            <a:r>
              <a:rPr lang="en-US" sz="1200" dirty="0" smtClean="0">
                <a:solidFill>
                  <a:schemeClr val="bg2">
                    <a:lumMod val="50000"/>
                  </a:schemeClr>
                </a:solidFill>
              </a:rPr>
              <a:t>“System </a:t>
            </a:r>
            <a:r>
              <a:rPr lang="en-US" sz="1200" dirty="0">
                <a:solidFill>
                  <a:schemeClr val="bg2">
                    <a:lumMod val="50000"/>
                  </a:schemeClr>
                </a:solidFill>
              </a:rPr>
              <a:t>engineering is a robust approach to the design, creation, and operation of systems. In simple terms, the approach consists of identification and quantification of system goals, creation of alternative system design concepts, </a:t>
            </a:r>
            <a:r>
              <a:rPr lang="en-US" sz="1200" b="1" dirty="0">
                <a:solidFill>
                  <a:srgbClr val="C00000"/>
                </a:solidFill>
              </a:rPr>
              <a:t>performance of design trades</a:t>
            </a:r>
            <a:r>
              <a:rPr lang="en-US" sz="1200" b="1" dirty="0" smtClean="0">
                <a:solidFill>
                  <a:srgbClr val="C00000"/>
                </a:solidFill>
              </a:rPr>
              <a:t>, selection and implementation of the best design</a:t>
            </a:r>
            <a:r>
              <a:rPr lang="en-US" sz="1200" dirty="0" smtClean="0">
                <a:solidFill>
                  <a:schemeClr val="bg2">
                    <a:lumMod val="50000"/>
                  </a:schemeClr>
                </a:solidFill>
              </a:rPr>
              <a:t>, </a:t>
            </a:r>
            <a:r>
              <a:rPr lang="en-US" sz="1200" dirty="0">
                <a:solidFill>
                  <a:schemeClr val="bg2">
                    <a:lumMod val="50000"/>
                  </a:schemeClr>
                </a:solidFill>
              </a:rPr>
              <a:t>verification that the design is </a:t>
            </a:r>
            <a:r>
              <a:rPr lang="en-US" sz="1200" dirty="0" smtClean="0">
                <a:solidFill>
                  <a:schemeClr val="bg2">
                    <a:lumMod val="50000"/>
                  </a:schemeClr>
                </a:solidFill>
              </a:rPr>
              <a:t>properly </a:t>
            </a:r>
            <a:r>
              <a:rPr lang="en-US" sz="1200" dirty="0">
                <a:solidFill>
                  <a:schemeClr val="bg2">
                    <a:lumMod val="50000"/>
                  </a:schemeClr>
                </a:solidFill>
              </a:rPr>
              <a:t>built and integrated, and post-implementation assessment of how well the system meets (or met) the goals</a:t>
            </a:r>
            <a:r>
              <a:rPr lang="en-US" sz="1200" dirty="0" smtClean="0">
                <a:solidFill>
                  <a:schemeClr val="bg2">
                    <a:lumMod val="50000"/>
                  </a:schemeClr>
                </a:solidFill>
              </a:rPr>
              <a:t>.”</a:t>
            </a:r>
            <a:endParaRPr lang="en-US" sz="1200" baseline="30000" dirty="0" smtClean="0">
              <a:solidFill>
                <a:schemeClr val="bg2">
                  <a:lumMod val="50000"/>
                </a:schemeClr>
              </a:solidFill>
            </a:endParaRPr>
          </a:p>
        </p:txBody>
      </p:sp>
      <p:pic>
        <p:nvPicPr>
          <p:cNvPr id="6" name="Image 5"/>
          <p:cNvPicPr>
            <a:picLocks noChangeAspect="1"/>
          </p:cNvPicPr>
          <p:nvPr/>
        </p:nvPicPr>
        <p:blipFill rotWithShape="1">
          <a:blip r:embed="rId2"/>
          <a:srcRect l="59079" t="11729" r="21492" b="3821"/>
          <a:stretch/>
        </p:blipFill>
        <p:spPr>
          <a:xfrm>
            <a:off x="609639" y="1902856"/>
            <a:ext cx="3328633" cy="4356593"/>
          </a:xfrm>
          <a:prstGeom prst="rect">
            <a:avLst/>
          </a:prstGeom>
          <a:ln w="22225">
            <a:solidFill>
              <a:schemeClr val="tx1"/>
            </a:solidFill>
          </a:ln>
        </p:spPr>
      </p:pic>
      <p:sp>
        <p:nvSpPr>
          <p:cNvPr id="7" name="Espace réservé du contenu 4"/>
          <p:cNvSpPr txBox="1">
            <a:spLocks/>
          </p:cNvSpPr>
          <p:nvPr/>
        </p:nvSpPr>
        <p:spPr>
          <a:xfrm>
            <a:off x="4176632" y="1776680"/>
            <a:ext cx="7618523" cy="4696151"/>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0"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Wingdings" panose="05000000000000000000" pitchFamily="2" charset="2"/>
              <a:buChar char="Ø"/>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just">
              <a:spcBef>
                <a:spcPts val="0"/>
              </a:spcBef>
              <a:spcAft>
                <a:spcPts val="1200"/>
              </a:spcAft>
            </a:pPr>
            <a:r>
              <a:rPr lang="fr-FR" sz="2000" dirty="0" smtClean="0"/>
              <a:t>The design </a:t>
            </a:r>
            <a:r>
              <a:rPr lang="fr-FR" sz="2000" dirty="0" err="1" smtClean="0"/>
              <a:t>verification</a:t>
            </a:r>
            <a:r>
              <a:rPr lang="fr-FR" sz="2000" dirty="0" smtClean="0"/>
              <a:t> </a:t>
            </a:r>
            <a:r>
              <a:rPr lang="fr-FR" sz="2000" dirty="0" err="1" smtClean="0"/>
              <a:t>process</a:t>
            </a:r>
            <a:r>
              <a:rPr lang="fr-FR" sz="2000" dirty="0" smtClean="0"/>
              <a:t> </a:t>
            </a:r>
            <a:r>
              <a:rPr lang="fr-FR" sz="2000" dirty="0" err="1" smtClean="0"/>
              <a:t>is</a:t>
            </a:r>
            <a:r>
              <a:rPr lang="fr-FR" sz="2000" dirty="0" smtClean="0"/>
              <a:t> </a:t>
            </a:r>
            <a:r>
              <a:rPr lang="fr-FR" sz="2000" dirty="0" err="1" smtClean="0"/>
              <a:t>documented</a:t>
            </a:r>
            <a:r>
              <a:rPr lang="fr-FR" sz="2000" dirty="0" smtClean="0"/>
              <a:t> </a:t>
            </a:r>
            <a:r>
              <a:rPr lang="fr-FR" sz="2000" dirty="0" smtClean="0"/>
              <a:t>in the PIP-II </a:t>
            </a:r>
            <a:r>
              <a:rPr lang="fr-FR" sz="2000" dirty="0" err="1" smtClean="0"/>
              <a:t>Technical</a:t>
            </a:r>
            <a:r>
              <a:rPr lang="fr-FR" sz="2000" dirty="0" smtClean="0"/>
              <a:t> </a:t>
            </a:r>
            <a:r>
              <a:rPr lang="fr-FR" sz="2000" dirty="0" err="1" smtClean="0"/>
              <a:t>Review</a:t>
            </a:r>
            <a:r>
              <a:rPr lang="fr-FR" sz="2000" dirty="0" smtClean="0"/>
              <a:t> </a:t>
            </a:r>
            <a:r>
              <a:rPr lang="fr-FR" sz="2000" dirty="0"/>
              <a:t>Plan (</a:t>
            </a:r>
            <a:r>
              <a:rPr lang="fr-FR" sz="2000" dirty="0" smtClean="0"/>
              <a:t>ED0008163)</a:t>
            </a:r>
          </a:p>
          <a:p>
            <a:pPr algn="just">
              <a:spcBef>
                <a:spcPts val="0"/>
              </a:spcBef>
              <a:spcAft>
                <a:spcPts val="1200"/>
              </a:spcAft>
            </a:pPr>
            <a:r>
              <a:rPr lang="en-US" sz="2000" dirty="0" smtClean="0"/>
              <a:t>This document defines:</a:t>
            </a:r>
          </a:p>
          <a:p>
            <a:pPr lvl="1" algn="just">
              <a:spcBef>
                <a:spcPts val="0"/>
              </a:spcBef>
              <a:spcAft>
                <a:spcPts val="1200"/>
              </a:spcAft>
            </a:pPr>
            <a:r>
              <a:rPr lang="en-US" sz="1800" dirty="0" smtClean="0"/>
              <a:t>Review classes</a:t>
            </a:r>
          </a:p>
          <a:p>
            <a:pPr lvl="1" algn="just">
              <a:spcBef>
                <a:spcPts val="0"/>
              </a:spcBef>
              <a:spcAft>
                <a:spcPts val="1200"/>
              </a:spcAft>
            </a:pPr>
            <a:r>
              <a:rPr lang="en-US" sz="1800" dirty="0" smtClean="0"/>
              <a:t>Roles and responsibilities</a:t>
            </a:r>
          </a:p>
          <a:p>
            <a:pPr lvl="1" algn="just">
              <a:spcBef>
                <a:spcPts val="0"/>
              </a:spcBef>
              <a:spcAft>
                <a:spcPts val="1200"/>
              </a:spcAft>
            </a:pPr>
            <a:r>
              <a:rPr lang="en-US" sz="1800" dirty="0" smtClean="0"/>
              <a:t>Procedure to execute and closeout reviews</a:t>
            </a:r>
          </a:p>
          <a:p>
            <a:pPr lvl="1" algn="just">
              <a:spcBef>
                <a:spcPts val="0"/>
              </a:spcBef>
              <a:spcAft>
                <a:spcPts val="1200"/>
              </a:spcAft>
            </a:pPr>
            <a:r>
              <a:rPr lang="en-US" sz="1800" dirty="0" smtClean="0"/>
              <a:t>Typical design deliverables (all documents deliverables are listed in the Project Planning Document – PPD)</a:t>
            </a:r>
          </a:p>
          <a:p>
            <a:pPr algn="just">
              <a:spcBef>
                <a:spcPts val="0"/>
              </a:spcBef>
              <a:spcAft>
                <a:spcPts val="1200"/>
              </a:spcAft>
            </a:pPr>
            <a:r>
              <a:rPr lang="en-US" sz="2000" dirty="0" smtClean="0"/>
              <a:t>Past and upcoming reviews for the LB650 pre-production cryomodule:</a:t>
            </a:r>
          </a:p>
          <a:p>
            <a:pPr lvl="1" algn="just">
              <a:spcBef>
                <a:spcPts val="0"/>
              </a:spcBef>
              <a:spcAft>
                <a:spcPts val="1200"/>
              </a:spcAft>
            </a:pPr>
            <a:r>
              <a:rPr lang="en-US" sz="1800" dirty="0" smtClean="0"/>
              <a:t>Preliminary Design Review (PDR) in March 21 – </a:t>
            </a:r>
            <a:r>
              <a:rPr lang="en-US" sz="1800" dirty="0"/>
              <a:t>formal close in </a:t>
            </a:r>
            <a:r>
              <a:rPr lang="en-US" sz="1800" dirty="0" smtClean="0"/>
              <a:t>July </a:t>
            </a:r>
            <a:r>
              <a:rPr lang="en-US" sz="1800" dirty="0"/>
              <a:t>(</a:t>
            </a:r>
            <a:r>
              <a:rPr lang="en-US" sz="1800" dirty="0">
                <a:hlinkClick r:id="rId3"/>
              </a:rPr>
              <a:t>https://indico.fnal.gov/event/47833</a:t>
            </a:r>
            <a:r>
              <a:rPr lang="en-US" sz="1800" dirty="0" smtClean="0">
                <a:hlinkClick r:id="rId3"/>
              </a:rPr>
              <a:t>/</a:t>
            </a:r>
            <a:r>
              <a:rPr lang="en-US" sz="1800" dirty="0" smtClean="0"/>
              <a:t> ) </a:t>
            </a:r>
          </a:p>
          <a:p>
            <a:pPr lvl="1" algn="just">
              <a:spcBef>
                <a:spcPts val="0"/>
              </a:spcBef>
              <a:spcAft>
                <a:spcPts val="1200"/>
              </a:spcAft>
            </a:pPr>
            <a:r>
              <a:rPr lang="en-US" sz="1800" dirty="0" smtClean="0"/>
              <a:t>Final Design Review (FDR) in May 22</a:t>
            </a:r>
          </a:p>
          <a:p>
            <a:pPr marL="0" indent="0" algn="just">
              <a:spcBef>
                <a:spcPts val="0"/>
              </a:spcBef>
              <a:spcAft>
                <a:spcPts val="1200"/>
              </a:spcAft>
              <a:buNone/>
            </a:pPr>
            <a:endParaRPr lang="en-US" sz="2000" dirty="0" smtClean="0"/>
          </a:p>
        </p:txBody>
      </p:sp>
    </p:spTree>
    <p:extLst>
      <p:ext uri="{BB962C8B-B14F-4D97-AF65-F5344CB8AC3E}">
        <p14:creationId xmlns:p14="http://schemas.microsoft.com/office/powerpoint/2010/main" val="259313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5</a:t>
            </a:fld>
            <a:endParaRPr lang="fr-FR" sz="1000" noProof="0" dirty="0">
              <a:solidFill>
                <a:schemeClr val="bg1"/>
              </a:solidFill>
              <a:latin typeface="Arial" charset="0"/>
              <a:ea typeface="Arial" charset="0"/>
              <a:cs typeface="Arial" charset="0"/>
            </a:endParaRPr>
          </a:p>
        </p:txBody>
      </p:sp>
      <p:sp>
        <p:nvSpPr>
          <p:cNvPr id="5" name="Rectangle 4"/>
          <p:cNvSpPr/>
          <p:nvPr/>
        </p:nvSpPr>
        <p:spPr>
          <a:xfrm>
            <a:off x="210660" y="825523"/>
            <a:ext cx="11783787" cy="646331"/>
          </a:xfrm>
          <a:prstGeom prst="rect">
            <a:avLst/>
          </a:prstGeom>
          <a:solidFill>
            <a:schemeClr val="bg1">
              <a:lumMod val="95000"/>
            </a:schemeClr>
          </a:solidFill>
        </p:spPr>
        <p:txBody>
          <a:bodyPr wrap="square">
            <a:spAutoFit/>
          </a:bodyPr>
          <a:lstStyle/>
          <a:p>
            <a:pPr algn="just"/>
            <a:r>
              <a:rPr lang="en-US" sz="1200" dirty="0" smtClean="0">
                <a:solidFill>
                  <a:schemeClr val="bg2">
                    <a:lumMod val="50000"/>
                  </a:schemeClr>
                </a:solidFill>
              </a:rPr>
              <a:t>“System </a:t>
            </a:r>
            <a:r>
              <a:rPr lang="en-US" sz="1200" dirty="0">
                <a:solidFill>
                  <a:schemeClr val="bg2">
                    <a:lumMod val="50000"/>
                  </a:schemeClr>
                </a:solidFill>
              </a:rPr>
              <a:t>engineering is a robust approach to the design, creation, and operation of systems. In simple terms, the approach consists of identification and quantification of system goals, creation of alternative system design concepts, performance of design trades</a:t>
            </a:r>
            <a:r>
              <a:rPr lang="en-US" sz="1200" dirty="0" smtClean="0">
                <a:solidFill>
                  <a:schemeClr val="bg2">
                    <a:lumMod val="50000"/>
                  </a:schemeClr>
                </a:solidFill>
              </a:rPr>
              <a:t>, selection and implementation of the best design, </a:t>
            </a:r>
            <a:r>
              <a:rPr lang="en-US" sz="1200" b="1" dirty="0">
                <a:solidFill>
                  <a:srgbClr val="C00000"/>
                </a:solidFill>
              </a:rPr>
              <a:t>verification that the design is </a:t>
            </a:r>
            <a:r>
              <a:rPr lang="en-US" sz="1200" b="1" dirty="0" smtClean="0">
                <a:solidFill>
                  <a:srgbClr val="C00000"/>
                </a:solidFill>
              </a:rPr>
              <a:t>properly </a:t>
            </a:r>
            <a:r>
              <a:rPr lang="en-US" sz="1200" b="1" dirty="0">
                <a:solidFill>
                  <a:srgbClr val="C00000"/>
                </a:solidFill>
              </a:rPr>
              <a:t>built and integrated</a:t>
            </a:r>
            <a:r>
              <a:rPr lang="en-US" sz="1200" dirty="0">
                <a:solidFill>
                  <a:schemeClr val="bg2">
                    <a:lumMod val="50000"/>
                  </a:schemeClr>
                </a:solidFill>
              </a:rPr>
              <a:t>, and post-implementation assessment of how well the system meets (or met) the goals</a:t>
            </a:r>
            <a:r>
              <a:rPr lang="en-US" sz="1200" dirty="0" smtClean="0">
                <a:solidFill>
                  <a:schemeClr val="bg2">
                    <a:lumMod val="50000"/>
                  </a:schemeClr>
                </a:solidFill>
              </a:rPr>
              <a:t>.”</a:t>
            </a:r>
            <a:endParaRPr lang="en-US" sz="1200" baseline="30000" dirty="0" smtClean="0">
              <a:solidFill>
                <a:schemeClr val="bg2">
                  <a:lumMod val="50000"/>
                </a:schemeClr>
              </a:solidFill>
            </a:endParaRPr>
          </a:p>
        </p:txBody>
      </p:sp>
      <p:sp>
        <p:nvSpPr>
          <p:cNvPr id="6" name="Espace réservé du contenu 4"/>
          <p:cNvSpPr txBox="1">
            <a:spLocks/>
          </p:cNvSpPr>
          <p:nvPr/>
        </p:nvSpPr>
        <p:spPr>
          <a:xfrm>
            <a:off x="691663" y="1482919"/>
            <a:ext cx="10269414" cy="5236195"/>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0"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Wingdings" panose="05000000000000000000" pitchFamily="2" charset="2"/>
              <a:buChar char="Ø"/>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just">
              <a:spcBef>
                <a:spcPts val="0"/>
              </a:spcBef>
              <a:spcAft>
                <a:spcPts val="1200"/>
              </a:spcAft>
            </a:pPr>
            <a:r>
              <a:rPr lang="fr-FR" sz="2000" dirty="0" err="1" smtClean="0"/>
              <a:t>During</a:t>
            </a:r>
            <a:r>
              <a:rPr lang="fr-FR" sz="2000" dirty="0" smtClean="0"/>
              <a:t> the design phase:</a:t>
            </a:r>
          </a:p>
          <a:p>
            <a:pPr lvl="1" algn="just">
              <a:spcBef>
                <a:spcPts val="0"/>
              </a:spcBef>
              <a:spcAft>
                <a:spcPts val="600"/>
              </a:spcAft>
            </a:pPr>
            <a:r>
              <a:rPr lang="en-US" sz="1800" dirty="0" smtClean="0"/>
              <a:t>Definition of the licensing frame to be applied for the design, manufacturing and qualification of the LB650 cryomodule</a:t>
            </a:r>
          </a:p>
          <a:p>
            <a:pPr lvl="1" algn="just">
              <a:spcBef>
                <a:spcPts val="0"/>
              </a:spcBef>
              <a:spcAft>
                <a:spcPts val="600"/>
              </a:spcAft>
            </a:pPr>
            <a:r>
              <a:rPr lang="en-US" sz="1800" dirty="0" smtClean="0"/>
              <a:t>Definition of the interfaces and the associated requirements</a:t>
            </a:r>
          </a:p>
          <a:p>
            <a:pPr lvl="1" algn="just">
              <a:spcBef>
                <a:spcPts val="0"/>
              </a:spcBef>
              <a:spcAft>
                <a:spcPts val="1200"/>
              </a:spcAft>
            </a:pPr>
            <a:r>
              <a:rPr lang="en-US" sz="1800" dirty="0" smtClean="0"/>
              <a:t>Configuration of the 3DMU and the parts supplied by the partners (cavities, power couplers, valves, cryogenic equipment …)</a:t>
            </a:r>
          </a:p>
          <a:p>
            <a:pPr algn="just">
              <a:spcBef>
                <a:spcPts val="0"/>
              </a:spcBef>
              <a:spcAft>
                <a:spcPts val="1200"/>
              </a:spcAft>
            </a:pPr>
            <a:r>
              <a:rPr lang="en-US" sz="2000" dirty="0" smtClean="0"/>
              <a:t>During the production phase:</a:t>
            </a:r>
          </a:p>
          <a:p>
            <a:pPr lvl="1" algn="just">
              <a:spcBef>
                <a:spcPts val="0"/>
              </a:spcBef>
              <a:spcAft>
                <a:spcPts val="600"/>
              </a:spcAft>
            </a:pPr>
            <a:r>
              <a:rPr lang="en-US" sz="1800" dirty="0" smtClean="0"/>
              <a:t>Tests and controls during the manufacturing of the components</a:t>
            </a:r>
          </a:p>
          <a:p>
            <a:pPr lvl="1" algn="just">
              <a:spcBef>
                <a:spcPts val="0"/>
              </a:spcBef>
              <a:spcAft>
                <a:spcPts val="600"/>
              </a:spcAft>
            </a:pPr>
            <a:r>
              <a:rPr lang="en-US" sz="1800" dirty="0" smtClean="0"/>
              <a:t>Tests and controls during the assembly of the components</a:t>
            </a:r>
          </a:p>
          <a:p>
            <a:pPr lvl="1" algn="just">
              <a:spcBef>
                <a:spcPts val="0"/>
              </a:spcBef>
              <a:spcAft>
                <a:spcPts val="600"/>
              </a:spcAft>
            </a:pPr>
            <a:r>
              <a:rPr lang="en-US" sz="1800" dirty="0" smtClean="0"/>
              <a:t>Cold RF tests</a:t>
            </a:r>
          </a:p>
          <a:p>
            <a:pPr lvl="1" algn="just">
              <a:spcBef>
                <a:spcPts val="0"/>
              </a:spcBef>
              <a:spcAft>
                <a:spcPts val="600"/>
              </a:spcAft>
            </a:pPr>
            <a:r>
              <a:rPr lang="en-US" sz="1800" dirty="0" smtClean="0"/>
              <a:t>Non-conformance management</a:t>
            </a:r>
          </a:p>
          <a:p>
            <a:pPr lvl="1" algn="just">
              <a:spcBef>
                <a:spcPts val="0"/>
              </a:spcBef>
              <a:spcAft>
                <a:spcPts val="1200"/>
              </a:spcAft>
            </a:pPr>
            <a:r>
              <a:rPr lang="en-US" sz="1800" dirty="0" smtClean="0"/>
              <a:t>Configuration of each built cryomodule</a:t>
            </a:r>
          </a:p>
          <a:p>
            <a:pPr algn="just">
              <a:spcBef>
                <a:spcPts val="0"/>
              </a:spcBef>
              <a:spcAft>
                <a:spcPts val="1200"/>
              </a:spcAft>
            </a:pPr>
            <a:r>
              <a:rPr lang="en-US" sz="2000" dirty="0" smtClean="0"/>
              <a:t>During all the phase of the project: </a:t>
            </a:r>
          </a:p>
          <a:p>
            <a:pPr lvl="1" algn="just">
              <a:spcBef>
                <a:spcPts val="0"/>
              </a:spcBef>
              <a:spcAft>
                <a:spcPts val="600"/>
              </a:spcAft>
            </a:pPr>
            <a:r>
              <a:rPr lang="en-US" sz="1800" dirty="0" smtClean="0"/>
              <a:t>Documentation management</a:t>
            </a:r>
          </a:p>
          <a:p>
            <a:pPr lvl="1" algn="just">
              <a:spcBef>
                <a:spcPts val="0"/>
              </a:spcBef>
              <a:spcAft>
                <a:spcPts val="600"/>
              </a:spcAft>
            </a:pPr>
            <a:r>
              <a:rPr lang="en-US" sz="1800" dirty="0" smtClean="0"/>
              <a:t>Change control</a:t>
            </a:r>
          </a:p>
          <a:p>
            <a:pPr marL="0" indent="0" algn="just">
              <a:spcBef>
                <a:spcPts val="0"/>
              </a:spcBef>
              <a:spcAft>
                <a:spcPts val="1200"/>
              </a:spcAft>
              <a:buNone/>
            </a:pPr>
            <a:endParaRPr lang="en-US" sz="2000" dirty="0" smtClean="0"/>
          </a:p>
        </p:txBody>
      </p:sp>
      <p:sp>
        <p:nvSpPr>
          <p:cNvPr id="7" name="Rectangle à coins arrondis 6"/>
          <p:cNvSpPr/>
          <p:nvPr/>
        </p:nvSpPr>
        <p:spPr>
          <a:xfrm>
            <a:off x="4056185" y="6384556"/>
            <a:ext cx="5472000" cy="281353"/>
          </a:xfrm>
          <a:prstGeom prst="round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Presentation “Change control / Configuration Management”</a:t>
            </a:r>
            <a:endParaRPr lang="en-US" sz="1600" dirty="0"/>
          </a:p>
        </p:txBody>
      </p:sp>
      <p:sp>
        <p:nvSpPr>
          <p:cNvPr id="8" name="Rectangle à coins arrondis 7"/>
          <p:cNvSpPr/>
          <p:nvPr/>
        </p:nvSpPr>
        <p:spPr>
          <a:xfrm>
            <a:off x="4443046" y="6015609"/>
            <a:ext cx="3528000" cy="281353"/>
          </a:xfrm>
          <a:prstGeom prst="round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Presentation “Document management”</a:t>
            </a:r>
            <a:endParaRPr lang="en-US" sz="1600" dirty="0"/>
          </a:p>
        </p:txBody>
      </p:sp>
      <p:sp>
        <p:nvSpPr>
          <p:cNvPr id="9" name="Rectangle à coins arrondis 8"/>
          <p:cNvSpPr/>
          <p:nvPr/>
        </p:nvSpPr>
        <p:spPr>
          <a:xfrm>
            <a:off x="3366553" y="4532310"/>
            <a:ext cx="5832000" cy="281353"/>
          </a:xfrm>
          <a:prstGeom prst="round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Presentation “Partner Parts Handling &amp; Cryomodule </a:t>
            </a:r>
            <a:r>
              <a:rPr lang="en-US" sz="1600" dirty="0" smtClean="0"/>
              <a:t>Acceptance”</a:t>
            </a:r>
            <a:endParaRPr lang="en-US" sz="1600" dirty="0"/>
          </a:p>
        </p:txBody>
      </p:sp>
      <p:sp>
        <p:nvSpPr>
          <p:cNvPr id="10" name="Rectangle à coins arrondis 9"/>
          <p:cNvSpPr/>
          <p:nvPr/>
        </p:nvSpPr>
        <p:spPr>
          <a:xfrm>
            <a:off x="7035876" y="4207160"/>
            <a:ext cx="4320000" cy="281353"/>
          </a:xfrm>
          <a:prstGeom prst="round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Presentation </a:t>
            </a:r>
            <a:r>
              <a:rPr lang="en-US" sz="1600" dirty="0" smtClean="0"/>
              <a:t>“Quality control during assembly”</a:t>
            </a:r>
            <a:endParaRPr lang="en-US" sz="1600" dirty="0"/>
          </a:p>
        </p:txBody>
      </p:sp>
      <p:sp>
        <p:nvSpPr>
          <p:cNvPr id="11" name="Rectangle à coins arrondis 10"/>
          <p:cNvSpPr/>
          <p:nvPr/>
        </p:nvSpPr>
        <p:spPr>
          <a:xfrm>
            <a:off x="7504799" y="3845414"/>
            <a:ext cx="3564000" cy="281353"/>
          </a:xfrm>
          <a:prstGeom prst="round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Presentation </a:t>
            </a:r>
            <a:r>
              <a:rPr lang="en-US" sz="1600" dirty="0" smtClean="0"/>
              <a:t>“Vendor management”</a:t>
            </a:r>
            <a:endParaRPr lang="en-US" sz="1600" dirty="0"/>
          </a:p>
        </p:txBody>
      </p:sp>
      <p:sp>
        <p:nvSpPr>
          <p:cNvPr id="12" name="Rectangle à coins arrondis 11"/>
          <p:cNvSpPr/>
          <p:nvPr/>
        </p:nvSpPr>
        <p:spPr>
          <a:xfrm>
            <a:off x="4119876" y="3103765"/>
            <a:ext cx="5832000" cy="281353"/>
          </a:xfrm>
          <a:prstGeom prst="round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Presentation “Partner Parts Handling &amp; Cryomodule </a:t>
            </a:r>
            <a:r>
              <a:rPr lang="en-US" sz="1600" dirty="0" smtClean="0"/>
              <a:t>Acceptance”</a:t>
            </a:r>
            <a:endParaRPr lang="en-US" sz="1600" dirty="0"/>
          </a:p>
        </p:txBody>
      </p:sp>
      <p:sp>
        <p:nvSpPr>
          <p:cNvPr id="13" name="Rectangle à coins arrondis 12"/>
          <p:cNvSpPr/>
          <p:nvPr/>
        </p:nvSpPr>
        <p:spPr>
          <a:xfrm>
            <a:off x="4659876" y="4901257"/>
            <a:ext cx="4536000" cy="281353"/>
          </a:xfrm>
          <a:prstGeom prst="round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Presentation “Non-conformance </a:t>
            </a:r>
            <a:r>
              <a:rPr lang="en-US" sz="1600" dirty="0" smtClean="0"/>
              <a:t>management”</a:t>
            </a:r>
            <a:endParaRPr lang="en-US" sz="1600" dirty="0"/>
          </a:p>
        </p:txBody>
      </p:sp>
    </p:spTree>
    <p:extLst>
      <p:ext uri="{BB962C8B-B14F-4D97-AF65-F5344CB8AC3E}">
        <p14:creationId xmlns:p14="http://schemas.microsoft.com/office/powerpoint/2010/main" val="280043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err="1" smtClean="0"/>
              <a:t>Licensing</a:t>
            </a:r>
            <a:r>
              <a:rPr lang="fr-FR" dirty="0" smtClean="0"/>
              <a:t> of </a:t>
            </a:r>
            <a:r>
              <a:rPr lang="fr-FR" dirty="0" err="1" smtClean="0"/>
              <a:t>Pressurized</a:t>
            </a:r>
            <a:r>
              <a:rPr lang="fr-FR" dirty="0" smtClean="0"/>
              <a:t> Equipment</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6</a:t>
            </a:fld>
            <a:endParaRPr lang="fr-FR" sz="1000" noProof="0" dirty="0">
              <a:solidFill>
                <a:schemeClr val="bg1"/>
              </a:solidFill>
              <a:latin typeface="Arial" charset="0"/>
              <a:ea typeface="Arial" charset="0"/>
              <a:cs typeface="Arial" charset="0"/>
            </a:endParaRPr>
          </a:p>
        </p:txBody>
      </p:sp>
      <p:sp>
        <p:nvSpPr>
          <p:cNvPr id="5" name="Espace réservé du contenu 4"/>
          <p:cNvSpPr txBox="1">
            <a:spLocks/>
          </p:cNvSpPr>
          <p:nvPr/>
        </p:nvSpPr>
        <p:spPr>
          <a:xfrm>
            <a:off x="410308" y="1670487"/>
            <a:ext cx="11443461" cy="3241482"/>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0"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Wingdings" panose="05000000000000000000" pitchFamily="2" charset="2"/>
              <a:buChar char="Ø"/>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just">
              <a:spcBef>
                <a:spcPts val="0"/>
              </a:spcBef>
              <a:spcAft>
                <a:spcPts val="1200"/>
              </a:spcAft>
            </a:pPr>
            <a:r>
              <a:rPr lang="fr-FR" sz="2000" dirty="0" smtClean="0"/>
              <a:t>CEA </a:t>
            </a:r>
            <a:r>
              <a:rPr lang="fr-FR" sz="2000" dirty="0" err="1" smtClean="0"/>
              <a:t>will</a:t>
            </a:r>
            <a:r>
              <a:rPr lang="fr-FR" sz="2000" dirty="0" smtClean="0"/>
              <a:t> </a:t>
            </a:r>
            <a:r>
              <a:rPr lang="fr-FR" sz="2000" dirty="0" err="1" smtClean="0"/>
              <a:t>follow</a:t>
            </a:r>
            <a:r>
              <a:rPr lang="fr-FR" sz="2000" dirty="0" smtClean="0"/>
              <a:t> </a:t>
            </a:r>
            <a:r>
              <a:rPr lang="fr-FR" sz="2000" dirty="0" err="1" smtClean="0"/>
              <a:t>chapter</a:t>
            </a:r>
            <a:r>
              <a:rPr lang="fr-FR" sz="2000" dirty="0" smtClean="0"/>
              <a:t> </a:t>
            </a:r>
            <a:r>
              <a:rPr lang="en-US" sz="2000" dirty="0" smtClean="0"/>
              <a:t>5031 for the design, manufacturing and qualification of the pressurized equipment of the LB650 cryomodule </a:t>
            </a:r>
            <a:r>
              <a:rPr lang="en-US" sz="2000" dirty="0" smtClean="0">
                <a:sym typeface="Wingdings" panose="05000000000000000000" pitchFamily="2" charset="2"/>
              </a:rPr>
              <a:t> ASME BPVC (Boiler and Pressure Vessel Code) and B31.3 (for piping)</a:t>
            </a:r>
            <a:r>
              <a:rPr lang="fr-FR" sz="2000" dirty="0" smtClean="0"/>
              <a:t> </a:t>
            </a:r>
          </a:p>
          <a:p>
            <a:pPr algn="just">
              <a:spcBef>
                <a:spcPts val="0"/>
              </a:spcBef>
              <a:spcAft>
                <a:spcPts val="1200"/>
              </a:spcAft>
            </a:pPr>
            <a:endParaRPr lang="fr-FR" sz="2000" dirty="0" smtClean="0"/>
          </a:p>
          <a:p>
            <a:pPr algn="just">
              <a:spcBef>
                <a:spcPts val="0"/>
              </a:spcBef>
              <a:spcAft>
                <a:spcPts val="1200"/>
              </a:spcAft>
            </a:pPr>
            <a:r>
              <a:rPr lang="fr-FR" sz="2000" dirty="0" smtClean="0"/>
              <a:t>A document </a:t>
            </a:r>
            <a:r>
              <a:rPr lang="fr-FR" sz="2000" dirty="0" err="1" smtClean="0"/>
              <a:t>shall</a:t>
            </a:r>
            <a:r>
              <a:rPr lang="fr-FR" sz="2000" dirty="0" smtClean="0"/>
              <a:t> </a:t>
            </a:r>
            <a:r>
              <a:rPr lang="fr-FR" sz="2000" dirty="0" err="1" smtClean="0"/>
              <a:t>be</a:t>
            </a:r>
            <a:r>
              <a:rPr lang="fr-FR" sz="2000" dirty="0" smtClean="0"/>
              <a:t> </a:t>
            </a:r>
            <a:r>
              <a:rPr lang="fr-FR" sz="2000" dirty="0" err="1" smtClean="0"/>
              <a:t>prepared</a:t>
            </a:r>
            <a:r>
              <a:rPr lang="fr-FR" sz="2000" dirty="0" smtClean="0"/>
              <a:t> </a:t>
            </a:r>
            <a:r>
              <a:rPr lang="fr-FR" sz="2000" dirty="0" err="1" smtClean="0"/>
              <a:t>soon</a:t>
            </a:r>
            <a:r>
              <a:rPr lang="fr-FR" sz="2000" dirty="0" smtClean="0"/>
              <a:t> to </a:t>
            </a:r>
            <a:r>
              <a:rPr lang="en-US" sz="2000" dirty="0"/>
              <a:t>list all the requirements for the material procurement, the manufacturing and the testing of each </a:t>
            </a:r>
            <a:r>
              <a:rPr lang="en-US" sz="2000" dirty="0" smtClean="0"/>
              <a:t>component</a:t>
            </a:r>
          </a:p>
          <a:p>
            <a:pPr algn="just">
              <a:spcBef>
                <a:spcPts val="0"/>
              </a:spcBef>
              <a:spcAft>
                <a:spcPts val="1200"/>
              </a:spcAft>
            </a:pPr>
            <a:endParaRPr lang="en-US" sz="2000" dirty="0"/>
          </a:p>
          <a:p>
            <a:pPr algn="just">
              <a:spcBef>
                <a:spcPts val="0"/>
              </a:spcBef>
              <a:spcAft>
                <a:spcPts val="1200"/>
              </a:spcAft>
            </a:pPr>
            <a:r>
              <a:rPr lang="en-US" sz="2000" dirty="0" smtClean="0"/>
              <a:t>The manufacturing documentation of each individual pressurized equipment shall have the CEA identification part (</a:t>
            </a:r>
            <a:r>
              <a:rPr lang="en-US" sz="2000" dirty="0"/>
              <a:t>see </a:t>
            </a:r>
            <a:r>
              <a:rPr lang="en-US" sz="2000" dirty="0" smtClean="0"/>
              <a:t>presentation “Vendor management” for details)</a:t>
            </a:r>
          </a:p>
          <a:p>
            <a:pPr marL="0" indent="0" algn="just">
              <a:spcBef>
                <a:spcPts val="0"/>
              </a:spcBef>
              <a:spcAft>
                <a:spcPts val="1200"/>
              </a:spcAft>
              <a:buNone/>
            </a:pPr>
            <a:endParaRPr lang="en-US" sz="2000" dirty="0" smtClean="0"/>
          </a:p>
        </p:txBody>
      </p:sp>
    </p:spTree>
    <p:extLst>
      <p:ext uri="{BB962C8B-B14F-4D97-AF65-F5344CB8AC3E}">
        <p14:creationId xmlns:p14="http://schemas.microsoft.com/office/powerpoint/2010/main" val="95548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a:t>Interface Management </a:t>
            </a:r>
            <a:r>
              <a:rPr lang="fr-FR" dirty="0" err="1"/>
              <a:t>Process</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7</a:t>
            </a:fld>
            <a:endParaRPr lang="fr-FR" sz="1000" noProof="0" dirty="0">
              <a:solidFill>
                <a:schemeClr val="bg1"/>
              </a:solidFill>
              <a:latin typeface="Arial" charset="0"/>
              <a:ea typeface="Arial" charset="0"/>
              <a:cs typeface="Arial" charset="0"/>
            </a:endParaRPr>
          </a:p>
        </p:txBody>
      </p:sp>
      <p:sp>
        <p:nvSpPr>
          <p:cNvPr id="5" name="Espace réservé du contenu 3"/>
          <p:cNvSpPr txBox="1">
            <a:spLocks/>
          </p:cNvSpPr>
          <p:nvPr/>
        </p:nvSpPr>
        <p:spPr>
          <a:xfrm>
            <a:off x="119641" y="1075373"/>
            <a:ext cx="12072359" cy="3052245"/>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en-US" b="0" dirty="0">
                <a:latin typeface="Calibri" panose="020F0502020204030204" pitchFamily="34" charset="0"/>
                <a:cs typeface="Calibri" panose="020F0502020204030204" pitchFamily="34" charset="0"/>
              </a:rPr>
              <a:t>Interface management process is documented in the </a:t>
            </a:r>
            <a:r>
              <a:rPr lang="en-US" dirty="0">
                <a:solidFill>
                  <a:schemeClr val="accent1">
                    <a:lumMod val="50000"/>
                  </a:schemeClr>
                </a:solidFill>
                <a:latin typeface="Calibri" panose="020F0502020204030204" pitchFamily="34" charset="0"/>
                <a:cs typeface="Calibri" panose="020F0502020204030204" pitchFamily="34" charset="0"/>
              </a:rPr>
              <a:t>PIP-II Interface Management Plan – ED0007942</a:t>
            </a:r>
            <a:r>
              <a:rPr lang="en-US" dirty="0">
                <a:latin typeface="Calibri" panose="020F0502020204030204" pitchFamily="34" charset="0"/>
                <a:cs typeface="Calibri" panose="020F0502020204030204" pitchFamily="34" charset="0"/>
              </a:rPr>
              <a:t> </a:t>
            </a:r>
          </a:p>
          <a:p>
            <a:pPr marL="478963" lvl="1" indent="0">
              <a:buNone/>
            </a:pPr>
            <a:r>
              <a:rPr lang="en-US" sz="1800" b="0" i="1" dirty="0">
                <a:latin typeface="Calibri" panose="020F0502020204030204" pitchFamily="34" charset="0"/>
                <a:cs typeface="Calibri" panose="020F0502020204030204" pitchFamily="34" charset="0"/>
              </a:rPr>
              <a:t>“The Interface Management Plan provides a process to develop, control, identify, manage, verify, review, approve, release and revise technical interfaces for the PIP-II project</a:t>
            </a:r>
            <a:r>
              <a:rPr lang="en-US" sz="1800" b="0" i="1" dirty="0" smtClean="0">
                <a:latin typeface="Calibri" panose="020F0502020204030204" pitchFamily="34" charset="0"/>
                <a:cs typeface="Calibri" panose="020F0502020204030204" pitchFamily="34" charset="0"/>
              </a:rPr>
              <a:t>.”</a:t>
            </a:r>
            <a:endParaRPr lang="en-US" sz="1800" b="0" i="1" dirty="0">
              <a:latin typeface="Calibri" panose="020F0502020204030204" pitchFamily="34" charset="0"/>
              <a:cs typeface="Calibri" panose="020F0502020204030204" pitchFamily="34" charset="0"/>
            </a:endParaRPr>
          </a:p>
          <a:p>
            <a:r>
              <a:rPr lang="en-US" b="0" dirty="0" smtClean="0">
                <a:latin typeface="Calibri" panose="020F0502020204030204" pitchFamily="34" charset="0"/>
                <a:cs typeface="Calibri" panose="020F0502020204030204" pitchFamily="34" charset="0"/>
              </a:rPr>
              <a:t>All the interfaces are listed in the </a:t>
            </a:r>
            <a:r>
              <a:rPr lang="it-IT" dirty="0">
                <a:solidFill>
                  <a:schemeClr val="accent1">
                    <a:lumMod val="50000"/>
                  </a:schemeClr>
                </a:solidFill>
                <a:latin typeface="Calibri" panose="020F0502020204030204" pitchFamily="34" charset="0"/>
                <a:cs typeface="Calibri" panose="020F0502020204030204" pitchFamily="34" charset="0"/>
              </a:rPr>
              <a:t>Master Interface Control Document (ICD</a:t>
            </a:r>
            <a:r>
              <a:rPr lang="it-IT" dirty="0" smtClean="0">
                <a:solidFill>
                  <a:schemeClr val="accent1">
                    <a:lumMod val="50000"/>
                  </a:schemeClr>
                </a:solidFill>
                <a:latin typeface="Calibri" panose="020F0502020204030204" pitchFamily="34" charset="0"/>
                <a:cs typeface="Calibri" panose="020F0502020204030204" pitchFamily="34" charset="0"/>
              </a:rPr>
              <a:t>) </a:t>
            </a:r>
            <a:r>
              <a:rPr lang="en-US" dirty="0">
                <a:solidFill>
                  <a:schemeClr val="accent1">
                    <a:lumMod val="50000"/>
                  </a:schemeClr>
                </a:solidFill>
                <a:latin typeface="Calibri" panose="020F0502020204030204" pitchFamily="34" charset="0"/>
                <a:cs typeface="Calibri" panose="020F0502020204030204" pitchFamily="34" charset="0"/>
              </a:rPr>
              <a:t>– </a:t>
            </a:r>
            <a:r>
              <a:rPr lang="en-US" dirty="0" smtClean="0">
                <a:solidFill>
                  <a:schemeClr val="accent1">
                    <a:lumMod val="50000"/>
                  </a:schemeClr>
                </a:solidFill>
                <a:latin typeface="Calibri" panose="020F0502020204030204" pitchFamily="34" charset="0"/>
                <a:cs typeface="Calibri" panose="020F0502020204030204" pitchFamily="34" charset="0"/>
              </a:rPr>
              <a:t>ED0010433</a:t>
            </a:r>
          </a:p>
          <a:p>
            <a:pPr lvl="1">
              <a:spcBef>
                <a:spcPts val="1200"/>
              </a:spcBef>
              <a:buFont typeface="Wingdings" panose="05000000000000000000" pitchFamily="2" charset="2"/>
              <a:buChar char="Ø"/>
            </a:pPr>
            <a:r>
              <a:rPr lang="en-US" sz="1800" dirty="0">
                <a:latin typeface="Calibri" panose="020F0502020204030204" pitchFamily="34" charset="0"/>
                <a:cs typeface="Calibri" panose="020F0502020204030204" pitchFamily="34" charset="0"/>
              </a:rPr>
              <a:t>L3 to L3 interfaces</a:t>
            </a:r>
          </a:p>
          <a:p>
            <a:pPr lvl="1">
              <a:spcBef>
                <a:spcPts val="1200"/>
              </a:spcBef>
              <a:buFont typeface="Wingdings" panose="05000000000000000000" pitchFamily="2" charset="2"/>
              <a:buChar char="Ø"/>
            </a:pPr>
            <a:r>
              <a:rPr lang="en-US" sz="1800" dirty="0">
                <a:latin typeface="Calibri" panose="020F0502020204030204" pitchFamily="34" charset="0"/>
                <a:cs typeface="Calibri" panose="020F0502020204030204" pitchFamily="34" charset="0"/>
              </a:rPr>
              <a:t>L3 to </a:t>
            </a:r>
            <a:r>
              <a:rPr lang="en-US" sz="1800" dirty="0" err="1">
                <a:latin typeface="Calibri" panose="020F0502020204030204" pitchFamily="34" charset="0"/>
                <a:cs typeface="Calibri" panose="020F0502020204030204" pitchFamily="34" charset="0"/>
              </a:rPr>
              <a:t>Fermilab</a:t>
            </a:r>
            <a:r>
              <a:rPr lang="en-US" sz="1800" dirty="0">
                <a:latin typeface="Calibri" panose="020F0502020204030204" pitchFamily="34" charset="0"/>
                <a:cs typeface="Calibri" panose="020F0502020204030204" pitchFamily="34" charset="0"/>
              </a:rPr>
              <a:t> external interfaces (i.e. to other accelerators/infrastructure)</a:t>
            </a:r>
          </a:p>
          <a:p>
            <a:pPr lvl="1">
              <a:spcBef>
                <a:spcPts val="1200"/>
              </a:spcBef>
              <a:buFont typeface="Wingdings" panose="05000000000000000000" pitchFamily="2" charset="2"/>
              <a:buChar char="Ø"/>
            </a:pPr>
            <a:r>
              <a:rPr lang="en-US" sz="1800" dirty="0">
                <a:latin typeface="Calibri" panose="020F0502020204030204" pitchFamily="34" charset="0"/>
                <a:cs typeface="Calibri" panose="020F0502020204030204" pitchFamily="34" charset="0"/>
              </a:rPr>
              <a:t>Partner interfaces (Partner to </a:t>
            </a:r>
            <a:r>
              <a:rPr lang="en-US" sz="1800" dirty="0" err="1">
                <a:latin typeface="Calibri" panose="020F0502020204030204" pitchFamily="34" charset="0"/>
                <a:cs typeface="Calibri" panose="020F0502020204030204" pitchFamily="34" charset="0"/>
              </a:rPr>
              <a:t>Fermilab</a:t>
            </a:r>
            <a:r>
              <a:rPr lang="en-US" sz="1800" dirty="0">
                <a:latin typeface="Calibri" panose="020F0502020204030204" pitchFamily="34" charset="0"/>
                <a:cs typeface="Calibri" panose="020F0502020204030204" pitchFamily="34" charset="0"/>
              </a:rPr>
              <a:t>, Partner to Partner)</a:t>
            </a:r>
          </a:p>
          <a:p>
            <a:pPr lvl="1">
              <a:spcBef>
                <a:spcPts val="1200"/>
              </a:spcBef>
              <a:buFont typeface="Wingdings" panose="05000000000000000000" pitchFamily="2" charset="2"/>
              <a:buChar char="Ø"/>
            </a:pPr>
            <a:r>
              <a:rPr lang="en-US" sz="1800" dirty="0">
                <a:latin typeface="Calibri" panose="020F0502020204030204" pitchFamily="34" charset="0"/>
                <a:cs typeface="Calibri" panose="020F0502020204030204" pitchFamily="34" charset="0"/>
              </a:rPr>
              <a:t>Below L3 at the discretion of the L2 Design Authority</a:t>
            </a:r>
          </a:p>
          <a:p>
            <a:endParaRPr lang="en-US" b="0" dirty="0">
              <a:latin typeface="Calibri" panose="020F0502020204030204" pitchFamily="34" charset="0"/>
              <a:cs typeface="Calibri" panose="020F0502020204030204" pitchFamily="34" charset="0"/>
            </a:endParaRPr>
          </a:p>
        </p:txBody>
      </p:sp>
      <p:sp>
        <p:nvSpPr>
          <p:cNvPr id="6" name="ZoneTexte 5"/>
          <p:cNvSpPr txBox="1"/>
          <p:nvPr/>
        </p:nvSpPr>
        <p:spPr>
          <a:xfrm>
            <a:off x="3122972" y="2374098"/>
            <a:ext cx="9069028" cy="369332"/>
          </a:xfrm>
          <a:prstGeom prst="rect">
            <a:avLst/>
          </a:prstGeom>
          <a:noFill/>
        </p:spPr>
        <p:txBody>
          <a:bodyPr wrap="square" rtlCol="0">
            <a:spAutoFit/>
          </a:bodyPr>
          <a:lstStyle/>
          <a:p>
            <a:r>
              <a:rPr lang="fr-FR" sz="1800" b="1" dirty="0" smtClean="0">
                <a:solidFill>
                  <a:srgbClr val="C00000"/>
                </a:solidFill>
              </a:rPr>
              <a:t>« </a:t>
            </a:r>
            <a:r>
              <a:rPr lang="fr-FR" sz="1800" b="1" dirty="0" err="1" smtClean="0">
                <a:solidFill>
                  <a:srgbClr val="C00000"/>
                </a:solidFill>
              </a:rPr>
              <a:t>External</a:t>
            </a:r>
            <a:r>
              <a:rPr lang="fr-FR" sz="1800" b="1" dirty="0">
                <a:solidFill>
                  <a:srgbClr val="C00000"/>
                </a:solidFill>
              </a:rPr>
              <a:t> </a:t>
            </a:r>
            <a:r>
              <a:rPr lang="fr-FR" sz="1800" b="1" dirty="0" smtClean="0">
                <a:solidFill>
                  <a:srgbClr val="C00000"/>
                </a:solidFill>
              </a:rPr>
              <a:t>» interfaces = </a:t>
            </a:r>
            <a:r>
              <a:rPr lang="fr-FR" sz="1800" b="1" dirty="0" err="1" smtClean="0">
                <a:solidFill>
                  <a:srgbClr val="C00000"/>
                </a:solidFill>
              </a:rPr>
              <a:t>between</a:t>
            </a:r>
            <a:r>
              <a:rPr lang="fr-FR" sz="1800" b="1" dirty="0" smtClean="0">
                <a:solidFill>
                  <a:srgbClr val="C00000"/>
                </a:solidFill>
              </a:rPr>
              <a:t> the LB650 cryomodule and </a:t>
            </a:r>
            <a:r>
              <a:rPr lang="fr-FR" sz="1800" b="1" dirty="0" err="1" smtClean="0">
                <a:solidFill>
                  <a:srgbClr val="C00000"/>
                </a:solidFill>
              </a:rPr>
              <a:t>other</a:t>
            </a:r>
            <a:r>
              <a:rPr lang="fr-FR" sz="1800" b="1" dirty="0" smtClean="0">
                <a:solidFill>
                  <a:srgbClr val="C00000"/>
                </a:solidFill>
              </a:rPr>
              <a:t> </a:t>
            </a:r>
            <a:r>
              <a:rPr lang="fr-FR" sz="1800" b="1" dirty="0" err="1" smtClean="0">
                <a:solidFill>
                  <a:srgbClr val="C00000"/>
                </a:solidFill>
              </a:rPr>
              <a:t>systems</a:t>
            </a:r>
            <a:r>
              <a:rPr lang="fr-FR" sz="1800" b="1" dirty="0" smtClean="0">
                <a:solidFill>
                  <a:srgbClr val="C00000"/>
                </a:solidFill>
              </a:rPr>
              <a:t> of the </a:t>
            </a:r>
            <a:r>
              <a:rPr lang="fr-FR" sz="1800" b="1" dirty="0" err="1" smtClean="0">
                <a:solidFill>
                  <a:srgbClr val="C00000"/>
                </a:solidFill>
              </a:rPr>
              <a:t>accelerator</a:t>
            </a:r>
            <a:endParaRPr lang="fr-FR" sz="1800" b="1" dirty="0">
              <a:solidFill>
                <a:srgbClr val="C00000"/>
              </a:solidFill>
            </a:endParaRPr>
          </a:p>
        </p:txBody>
      </p:sp>
      <p:sp>
        <p:nvSpPr>
          <p:cNvPr id="7" name="ZoneTexte 6"/>
          <p:cNvSpPr txBox="1"/>
          <p:nvPr/>
        </p:nvSpPr>
        <p:spPr>
          <a:xfrm>
            <a:off x="6899304" y="3161246"/>
            <a:ext cx="5003138" cy="923330"/>
          </a:xfrm>
          <a:prstGeom prst="rect">
            <a:avLst/>
          </a:prstGeom>
          <a:noFill/>
        </p:spPr>
        <p:txBody>
          <a:bodyPr wrap="square" rtlCol="0">
            <a:spAutoFit/>
          </a:bodyPr>
          <a:lstStyle/>
          <a:p>
            <a:pPr algn="just"/>
            <a:r>
              <a:rPr lang="fr-FR" sz="1800" b="1" dirty="0" smtClean="0">
                <a:solidFill>
                  <a:srgbClr val="C00000"/>
                </a:solidFill>
              </a:rPr>
              <a:t>« </a:t>
            </a:r>
            <a:r>
              <a:rPr lang="fr-FR" sz="1800" b="1" dirty="0" err="1" smtClean="0">
                <a:solidFill>
                  <a:srgbClr val="C00000"/>
                </a:solidFill>
              </a:rPr>
              <a:t>Internal</a:t>
            </a:r>
            <a:r>
              <a:rPr lang="fr-FR" sz="1800" b="1" dirty="0" smtClean="0">
                <a:solidFill>
                  <a:srgbClr val="C00000"/>
                </a:solidFill>
              </a:rPr>
              <a:t> » interfaces = </a:t>
            </a:r>
            <a:r>
              <a:rPr lang="fr-FR" sz="1800" b="1" dirty="0" err="1" smtClean="0">
                <a:solidFill>
                  <a:srgbClr val="C00000"/>
                </a:solidFill>
              </a:rPr>
              <a:t>between</a:t>
            </a:r>
            <a:r>
              <a:rPr lang="fr-FR" sz="1800" b="1" dirty="0" smtClean="0">
                <a:solidFill>
                  <a:srgbClr val="C00000"/>
                </a:solidFill>
              </a:rPr>
              <a:t> the components of the cryomodule </a:t>
            </a:r>
            <a:r>
              <a:rPr lang="fr-FR" sz="1800" b="1" dirty="0" err="1" smtClean="0">
                <a:solidFill>
                  <a:srgbClr val="C00000"/>
                </a:solidFill>
              </a:rPr>
              <a:t>procured</a:t>
            </a:r>
            <a:r>
              <a:rPr lang="fr-FR" sz="1800" b="1" dirty="0" smtClean="0">
                <a:solidFill>
                  <a:srgbClr val="C00000"/>
                </a:solidFill>
              </a:rPr>
              <a:t> by CEA and the </a:t>
            </a:r>
            <a:r>
              <a:rPr lang="fr-FR" sz="1800" b="1" dirty="0" err="1" smtClean="0">
                <a:solidFill>
                  <a:srgbClr val="C00000"/>
                </a:solidFill>
              </a:rPr>
              <a:t>ones</a:t>
            </a:r>
            <a:r>
              <a:rPr lang="fr-FR" sz="1800" b="1" dirty="0" smtClean="0">
                <a:solidFill>
                  <a:srgbClr val="C00000"/>
                </a:solidFill>
              </a:rPr>
              <a:t> </a:t>
            </a:r>
            <a:r>
              <a:rPr lang="fr-FR" sz="1800" b="1" dirty="0" err="1" smtClean="0">
                <a:solidFill>
                  <a:srgbClr val="C00000"/>
                </a:solidFill>
              </a:rPr>
              <a:t>provided</a:t>
            </a:r>
            <a:r>
              <a:rPr lang="fr-FR" sz="1800" b="1" dirty="0" smtClean="0">
                <a:solidFill>
                  <a:srgbClr val="C00000"/>
                </a:solidFill>
              </a:rPr>
              <a:t> by </a:t>
            </a:r>
            <a:r>
              <a:rPr lang="fr-FR" sz="1800" b="1" dirty="0" err="1" smtClean="0">
                <a:solidFill>
                  <a:srgbClr val="C00000"/>
                </a:solidFill>
              </a:rPr>
              <a:t>partners</a:t>
            </a:r>
            <a:endParaRPr lang="fr-FR" sz="1800" b="1" dirty="0">
              <a:solidFill>
                <a:srgbClr val="C00000"/>
              </a:solidFill>
            </a:endParaRPr>
          </a:p>
        </p:txBody>
      </p:sp>
      <p:sp>
        <p:nvSpPr>
          <p:cNvPr id="8" name="Flèche vers le bas 7"/>
          <p:cNvSpPr/>
          <p:nvPr/>
        </p:nvSpPr>
        <p:spPr>
          <a:xfrm rot="5400000">
            <a:off x="2827037" y="2375500"/>
            <a:ext cx="225341" cy="366529"/>
          </a:xfrm>
          <a:prstGeom prst="downArrow">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5400000">
            <a:off x="6603369" y="3184361"/>
            <a:ext cx="225341" cy="366529"/>
          </a:xfrm>
          <a:prstGeom prst="downArrow">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493" y="4410438"/>
            <a:ext cx="5211099" cy="1501969"/>
          </a:xfrm>
          <a:prstGeom prst="rect">
            <a:avLst/>
          </a:prstGeom>
        </p:spPr>
      </p:pic>
      <p:sp>
        <p:nvSpPr>
          <p:cNvPr id="11" name="ZoneTexte 10"/>
          <p:cNvSpPr txBox="1"/>
          <p:nvPr/>
        </p:nvSpPr>
        <p:spPr>
          <a:xfrm>
            <a:off x="863266" y="6064422"/>
            <a:ext cx="11131181" cy="261610"/>
          </a:xfrm>
          <a:prstGeom prst="rect">
            <a:avLst/>
          </a:prstGeom>
          <a:noFill/>
        </p:spPr>
        <p:txBody>
          <a:bodyPr wrap="square" rtlCol="0">
            <a:spAutoFit/>
          </a:bodyPr>
          <a:lstStyle/>
          <a:p>
            <a:r>
              <a:rPr lang="en-US" sz="1100" i="1" dirty="0" smtClean="0">
                <a:solidFill>
                  <a:schemeClr val="bg2">
                    <a:lumMod val="50000"/>
                  </a:schemeClr>
                </a:solidFill>
              </a:rPr>
              <a:t>Most of the information presented on this slide are taken from «PIP-II Interface Management Process », Alex Martinez, presentation at the PIP-II Technical Workshop, December 2020</a:t>
            </a:r>
            <a:endParaRPr lang="en-US" sz="1100" i="1" dirty="0">
              <a:solidFill>
                <a:schemeClr val="bg2">
                  <a:lumMod val="50000"/>
                </a:schemeClr>
              </a:solidFill>
            </a:endParaRPr>
          </a:p>
        </p:txBody>
      </p:sp>
    </p:spTree>
    <p:extLst>
      <p:ext uri="{BB962C8B-B14F-4D97-AF65-F5344CB8AC3E}">
        <p14:creationId xmlns:p14="http://schemas.microsoft.com/office/powerpoint/2010/main" val="362496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en-US" dirty="0" smtClean="0"/>
              <a:t>Interface Management - Status</a:t>
            </a:r>
            <a:endParaRPr lang="en-US"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8</a:t>
            </a:fld>
            <a:endParaRPr lang="fr-FR" sz="1000" noProof="0" dirty="0">
              <a:solidFill>
                <a:schemeClr val="bg1"/>
              </a:solidFill>
              <a:latin typeface="Arial" charset="0"/>
              <a:ea typeface="Arial" charset="0"/>
              <a:cs typeface="Arial" charset="0"/>
            </a:endParaRPr>
          </a:p>
        </p:txBody>
      </p:sp>
      <p:sp>
        <p:nvSpPr>
          <p:cNvPr id="5" name="Espace réservé du contenu 4"/>
          <p:cNvSpPr txBox="1">
            <a:spLocks/>
          </p:cNvSpPr>
          <p:nvPr/>
        </p:nvSpPr>
        <p:spPr>
          <a:xfrm>
            <a:off x="353170" y="1495327"/>
            <a:ext cx="11510584" cy="3299412"/>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0"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Wingdings" panose="05000000000000000000" pitchFamily="2" charset="2"/>
              <a:buChar char="Ø"/>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just">
              <a:spcBef>
                <a:spcPts val="0"/>
              </a:spcBef>
              <a:spcAft>
                <a:spcPts val="2400"/>
              </a:spcAft>
            </a:pPr>
            <a:r>
              <a:rPr lang="en-US" sz="2000" dirty="0" smtClean="0"/>
              <a:t>The ‘L3 – L3’ interfaces and the ‘Partners to CEA’ interfaces impacting the design of the components under the responsibility of CEA  have been identified and included </a:t>
            </a:r>
            <a:r>
              <a:rPr lang="fr-FR" sz="2000" dirty="0" smtClean="0"/>
              <a:t>in the </a:t>
            </a:r>
            <a:r>
              <a:rPr lang="it-IT" sz="2000" dirty="0"/>
              <a:t>Master Interface Control Document (ICD</a:t>
            </a:r>
            <a:r>
              <a:rPr lang="it-IT" sz="2000" dirty="0" smtClean="0"/>
              <a:t>)</a:t>
            </a:r>
          </a:p>
          <a:p>
            <a:pPr algn="just">
              <a:spcBef>
                <a:spcPts val="0"/>
              </a:spcBef>
              <a:spcAft>
                <a:spcPts val="2400"/>
              </a:spcAft>
            </a:pPr>
            <a:endParaRPr lang="it-IT" sz="2000" dirty="0" smtClean="0"/>
          </a:p>
          <a:p>
            <a:pPr algn="just">
              <a:spcBef>
                <a:spcPts val="0"/>
              </a:spcBef>
              <a:spcAft>
                <a:spcPts val="2400"/>
              </a:spcAft>
            </a:pPr>
            <a:r>
              <a:rPr lang="it-IT" sz="2000" dirty="0" smtClean="0"/>
              <a:t> Work to be done:</a:t>
            </a:r>
          </a:p>
          <a:p>
            <a:pPr lvl="1" algn="just">
              <a:spcBef>
                <a:spcPts val="0"/>
              </a:spcBef>
              <a:spcAft>
                <a:spcPts val="2400"/>
              </a:spcAft>
            </a:pPr>
            <a:r>
              <a:rPr lang="en-US" sz="1800" dirty="0" smtClean="0"/>
              <a:t>Define the interfaces: many interfaces have been agreed, but many other are still under discussion</a:t>
            </a:r>
          </a:p>
          <a:p>
            <a:pPr lvl="1" algn="just">
              <a:spcBef>
                <a:spcPts val="0"/>
              </a:spcBef>
              <a:spcAft>
                <a:spcPts val="2400"/>
              </a:spcAft>
            </a:pPr>
            <a:r>
              <a:rPr lang="en-US" sz="1800" dirty="0" smtClean="0"/>
              <a:t>Write the Interface Specification Document for the LB650 cryomodule</a:t>
            </a:r>
          </a:p>
          <a:p>
            <a:pPr marL="0" indent="0" algn="just">
              <a:spcBef>
                <a:spcPts val="0"/>
              </a:spcBef>
              <a:spcAft>
                <a:spcPts val="2400"/>
              </a:spcAft>
              <a:buNone/>
            </a:pPr>
            <a:endParaRPr lang="en-US" sz="2000" dirty="0" smtClean="0"/>
          </a:p>
        </p:txBody>
      </p:sp>
    </p:spTree>
    <p:extLst>
      <p:ext uri="{BB962C8B-B14F-4D97-AF65-F5344CB8AC3E}">
        <p14:creationId xmlns:p14="http://schemas.microsoft.com/office/powerpoint/2010/main" val="229290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smtClean="0"/>
              <a:t>Configuration of </a:t>
            </a:r>
            <a:r>
              <a:rPr lang="fr-FR" dirty="0" err="1" smtClean="0"/>
              <a:t>each</a:t>
            </a:r>
            <a:r>
              <a:rPr lang="fr-FR" dirty="0" smtClean="0"/>
              <a:t> </a:t>
            </a:r>
            <a:r>
              <a:rPr lang="fr-FR" dirty="0" err="1" smtClean="0"/>
              <a:t>built</a:t>
            </a:r>
            <a:r>
              <a:rPr lang="fr-FR" dirty="0" smtClean="0"/>
              <a:t> cryomodule</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9</a:t>
            </a:fld>
            <a:endParaRPr lang="fr-FR" sz="1000" noProof="0" dirty="0">
              <a:solidFill>
                <a:schemeClr val="bg1"/>
              </a:solidFill>
              <a:latin typeface="Arial" charset="0"/>
              <a:ea typeface="Arial" charset="0"/>
              <a:cs typeface="Arial" charset="0"/>
            </a:endParaRPr>
          </a:p>
        </p:txBody>
      </p:sp>
      <p:pic>
        <p:nvPicPr>
          <p:cNvPr id="5" name="Image 4"/>
          <p:cNvPicPr>
            <a:picLocks noChangeAspect="1"/>
          </p:cNvPicPr>
          <p:nvPr/>
        </p:nvPicPr>
        <p:blipFill>
          <a:blip r:embed="rId2"/>
          <a:stretch>
            <a:fillRect/>
          </a:stretch>
        </p:blipFill>
        <p:spPr>
          <a:xfrm>
            <a:off x="221444" y="1048213"/>
            <a:ext cx="6399502" cy="5143038"/>
          </a:xfrm>
          <a:prstGeom prst="rect">
            <a:avLst/>
          </a:prstGeom>
        </p:spPr>
      </p:pic>
      <p:sp>
        <p:nvSpPr>
          <p:cNvPr id="6" name="Espace réservé du contenu 4"/>
          <p:cNvSpPr txBox="1">
            <a:spLocks/>
          </p:cNvSpPr>
          <p:nvPr/>
        </p:nvSpPr>
        <p:spPr>
          <a:xfrm>
            <a:off x="6800862" y="3025102"/>
            <a:ext cx="5051169" cy="1189259"/>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0"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Wingdings" panose="05000000000000000000" pitchFamily="2" charset="2"/>
              <a:buChar char="Ø"/>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just">
              <a:spcBef>
                <a:spcPts val="0"/>
              </a:spcBef>
              <a:spcAft>
                <a:spcPts val="2400"/>
              </a:spcAft>
            </a:pPr>
            <a:r>
              <a:rPr lang="fr-FR" sz="2000" dirty="0" smtClean="0"/>
              <a:t>In </a:t>
            </a:r>
            <a:r>
              <a:rPr lang="fr-FR" sz="2000" dirty="0" err="1" smtClean="0"/>
              <a:t>order</a:t>
            </a:r>
            <a:r>
              <a:rPr lang="fr-FR" sz="2000" dirty="0" smtClean="0"/>
              <a:t> to trace </a:t>
            </a:r>
            <a:r>
              <a:rPr lang="fr-FR" sz="2000" dirty="0" err="1" smtClean="0"/>
              <a:t>which</a:t>
            </a:r>
            <a:r>
              <a:rPr lang="fr-FR" sz="2000" dirty="0" smtClean="0"/>
              <a:t> component </a:t>
            </a:r>
            <a:r>
              <a:rPr lang="fr-FR" sz="2000" dirty="0" err="1" smtClean="0"/>
              <a:t>is</a:t>
            </a:r>
            <a:r>
              <a:rPr lang="fr-FR" sz="2000" dirty="0" smtClean="0"/>
              <a:t> </a:t>
            </a:r>
            <a:r>
              <a:rPr lang="fr-FR" sz="2000" dirty="0" err="1" smtClean="0"/>
              <a:t>installed</a:t>
            </a:r>
            <a:r>
              <a:rPr lang="fr-FR" sz="2000" dirty="0" smtClean="0"/>
              <a:t> in </a:t>
            </a:r>
            <a:r>
              <a:rPr lang="fr-FR" sz="2000" dirty="0" err="1" smtClean="0"/>
              <a:t>which</a:t>
            </a:r>
            <a:r>
              <a:rPr lang="fr-FR" sz="2000" dirty="0" smtClean="0"/>
              <a:t> cryomodule, a bill of </a:t>
            </a:r>
            <a:r>
              <a:rPr lang="fr-FR" sz="2000" dirty="0" err="1" smtClean="0"/>
              <a:t>material</a:t>
            </a:r>
            <a:r>
              <a:rPr lang="fr-FR" sz="2000" dirty="0" smtClean="0"/>
              <a:t> </a:t>
            </a:r>
            <a:r>
              <a:rPr lang="fr-FR" sz="2000" dirty="0" err="1" smtClean="0"/>
              <a:t>lists</a:t>
            </a:r>
            <a:r>
              <a:rPr lang="fr-FR" sz="2000" dirty="0" smtClean="0"/>
              <a:t> all the identification / serial </a:t>
            </a:r>
            <a:r>
              <a:rPr lang="fr-FR" sz="2000" dirty="0" err="1" smtClean="0"/>
              <a:t>numbers</a:t>
            </a:r>
            <a:endParaRPr lang="en-US" sz="2000" dirty="0" smtClean="0"/>
          </a:p>
        </p:txBody>
      </p:sp>
    </p:spTree>
    <p:extLst>
      <p:ext uri="{BB962C8B-B14F-4D97-AF65-F5344CB8AC3E}">
        <p14:creationId xmlns:p14="http://schemas.microsoft.com/office/powerpoint/2010/main" val="521094707"/>
      </p:ext>
    </p:extLst>
  </p:cSld>
  <p:clrMapOvr>
    <a:masterClrMapping/>
  </p:clrMapOvr>
</p:sld>
</file>

<file path=ppt/theme/theme1.xml><?xml version="1.0" encoding="utf-8"?>
<a:theme xmlns:a="http://schemas.openxmlformats.org/drawingml/2006/main" name="Template CEA 2019 Défaut">
  <a:themeElements>
    <a:clrScheme name="CEA Défaut">
      <a:dk1>
        <a:srgbClr val="3F3F3F"/>
      </a:dk1>
      <a:lt1>
        <a:sysClr val="window" lastClr="FFFFFF"/>
      </a:lt1>
      <a:dk2>
        <a:srgbClr val="44546A"/>
      </a:dk2>
      <a:lt2>
        <a:srgbClr val="E7E6E6"/>
      </a:lt2>
      <a:accent1>
        <a:srgbClr val="92D050"/>
      </a:accent1>
      <a:accent2>
        <a:srgbClr val="008BBC"/>
      </a:accent2>
      <a:accent3>
        <a:srgbClr val="D81142"/>
      </a:accent3>
      <a:accent4>
        <a:srgbClr val="FFC000"/>
      </a:accent4>
      <a:accent5>
        <a:srgbClr val="218380"/>
      </a:accent5>
      <a:accent6>
        <a:srgbClr val="8F2D56"/>
      </a:accent6>
      <a:hlink>
        <a:srgbClr val="2E75B5"/>
      </a:hlink>
      <a:folHlink>
        <a:srgbClr val="954F72"/>
      </a:folHlink>
    </a:clrScheme>
    <a:fontScheme name="CEA">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Template PP CEA 16-9.pptx" id="{78E284C9-E62E-4FC8-9A5E-19EE6A13D71E}" vid="{709D2C56-0C01-4A68-A325-4FFD430A3600}"/>
    </a:ext>
  </a:extLst>
</a:theme>
</file>

<file path=ppt/theme/theme2.xml><?xml version="1.0" encoding="utf-8"?>
<a:theme xmlns:a="http://schemas.openxmlformats.org/drawingml/2006/main" name="Template CEA 2019 Clair">
  <a:themeElements>
    <a:clrScheme name="CEA Défaut 2">
      <a:dk1>
        <a:srgbClr val="3F3F3F"/>
      </a:dk1>
      <a:lt1>
        <a:sysClr val="window" lastClr="FFFFFF"/>
      </a:lt1>
      <a:dk2>
        <a:srgbClr val="44546A"/>
      </a:dk2>
      <a:lt2>
        <a:srgbClr val="E7E6E6"/>
      </a:lt2>
      <a:accent1>
        <a:srgbClr val="FFBC42"/>
      </a:accent1>
      <a:accent2>
        <a:srgbClr val="D81159"/>
      </a:accent2>
      <a:accent3>
        <a:srgbClr val="8F2D56"/>
      </a:accent3>
      <a:accent4>
        <a:srgbClr val="689B42"/>
      </a:accent4>
      <a:accent5>
        <a:srgbClr val="218380"/>
      </a:accent5>
      <a:accent6>
        <a:srgbClr val="FFD29F"/>
      </a:accent6>
      <a:hlink>
        <a:srgbClr val="2E75B5"/>
      </a:hlink>
      <a:folHlink>
        <a:srgbClr val="954F72"/>
      </a:folHlink>
    </a:clrScheme>
    <a:fontScheme name="CEA">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Template PP CEA 16-9.pptx" id="{78E284C9-E62E-4FC8-9A5E-19EE6A13D71E}" vid="{5846DFC2-8D7E-4335-8C09-415EDC6C5089}"/>
    </a:ext>
  </a:extLst>
</a:theme>
</file>

<file path=ppt/theme/theme3.xml><?xml version="1.0" encoding="utf-8"?>
<a:theme xmlns:a="http://schemas.openxmlformats.org/drawingml/2006/main" name="Template CEA 2019 Marron">
  <a:themeElements>
    <a:clrScheme name="CEA Bleu">
      <a:dk1>
        <a:srgbClr val="3F3F3F"/>
      </a:dk1>
      <a:lt1>
        <a:sysClr val="window" lastClr="FFFFFF"/>
      </a:lt1>
      <a:dk2>
        <a:srgbClr val="44546A"/>
      </a:dk2>
      <a:lt2>
        <a:srgbClr val="E7E6E6"/>
      </a:lt2>
      <a:accent1>
        <a:srgbClr val="49728C"/>
      </a:accent1>
      <a:accent2>
        <a:srgbClr val="689BA6"/>
      </a:accent2>
      <a:accent3>
        <a:srgbClr val="C2F2F2"/>
      </a:accent3>
      <a:accent4>
        <a:srgbClr val="273D40"/>
      </a:accent4>
      <a:accent5>
        <a:srgbClr val="0084B4"/>
      </a:accent5>
      <a:accent6>
        <a:srgbClr val="93E2FF"/>
      </a:accent6>
      <a:hlink>
        <a:srgbClr val="2E75B5"/>
      </a:hlink>
      <a:folHlink>
        <a:srgbClr val="954F72"/>
      </a:folHlink>
    </a:clrScheme>
    <a:fontScheme name="CEA">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Template PP CEA 16-9.pptx" id="{78E284C9-E62E-4FC8-9A5E-19EE6A13D71E}" vid="{48DB1935-4DB2-49BA-AEDC-D8FE50F2938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2F2A79C4BED747976EC3AD530384C1" ma:contentTypeVersion="0" ma:contentTypeDescription="Crée un document." ma:contentTypeScope="" ma:versionID="9ea4ffbb61354172aceb879db3e26537">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AADB5F-8552-41F6-8E41-B7291DF52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509A53C-8D88-4760-8267-C28D6D92D7C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07AC35C-3B9B-457D-863A-1C1FD396D7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2019-Presentation-PPT-16-9</Template>
  <TotalTime>1269</TotalTime>
  <Words>1042</Words>
  <Application>Microsoft Office PowerPoint</Application>
  <PresentationFormat>Grand écran</PresentationFormat>
  <Paragraphs>85</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10</vt:i4>
      </vt:variant>
    </vt:vector>
  </HeadingPairs>
  <TitlesOfParts>
    <vt:vector size="17" baseType="lpstr">
      <vt:lpstr>Arial</vt:lpstr>
      <vt:lpstr>Calibri</vt:lpstr>
      <vt:lpstr>Wingdings</vt:lpstr>
      <vt:lpstr>Wingdings 3</vt:lpstr>
      <vt:lpstr>Template CEA 2019 Défaut</vt:lpstr>
      <vt:lpstr>Template CEA 2019 Clair</vt:lpstr>
      <vt:lpstr>Template CEA 2019 Marron</vt:lpstr>
      <vt:lpstr>Présentation PowerPoint</vt:lpstr>
      <vt:lpstr>Definition</vt:lpstr>
      <vt:lpstr>Reference Documents</vt:lpstr>
      <vt:lpstr>Design Reviews</vt:lpstr>
      <vt:lpstr>Présentation PowerPoint</vt:lpstr>
      <vt:lpstr>Licensing of Pressurized Equipment</vt:lpstr>
      <vt:lpstr>Interface Management Process</vt:lpstr>
      <vt:lpstr>Interface Management - Status</vt:lpstr>
      <vt:lpstr>Configuration of each built cryomodule</vt:lpstr>
      <vt:lpstr>Thank you for your attention</vt:lpstr>
    </vt:vector>
  </TitlesOfParts>
  <Company>CEA Saclay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BAZIN Nicolas</dc:creator>
  <cp:lastModifiedBy>BAZIN Nicolas</cp:lastModifiedBy>
  <cp:revision>66</cp:revision>
  <cp:lastPrinted>2018-12-05T09:44:31Z</cp:lastPrinted>
  <dcterms:created xsi:type="dcterms:W3CDTF">2021-01-04T13:13:21Z</dcterms:created>
  <dcterms:modified xsi:type="dcterms:W3CDTF">2021-08-30T13:23:52Z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0x010100362F2A79C4BED747976EC3AD530384C1</vt:lpwstr>
  </property>
  <property fmtid="{D5CDD505-2E9C-101B-9397-08002B2CF9AE}" pid="3" name="I2ICODE">
    <vt:lpwstr>WEB</vt:lpwstr>
  </property>
  <property fmtid="{D5CDD505-2E9C-101B-9397-08002B2CF9AE}" pid="4" name="WebApplicationID">
    <vt:lpwstr>3f72b11a-dedf-47a1-b48a-dfd7b45017bd</vt:lpwstr>
  </property>
  <property fmtid="{D5CDD505-2E9C-101B-9397-08002B2CF9AE}" pid="5" name="I2ISITECODE">
    <vt:lpwstr/>
  </property>
</Properties>
</file>