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6" r:id="rId4"/>
    <p:sldMasterId id="2147483712" r:id="rId5"/>
    <p:sldMasterId id="2147483724" r:id="rId6"/>
    <p:sldMasterId id="2147483733" r:id="rId7"/>
  </p:sldMasterIdLst>
  <p:notesMasterIdLst>
    <p:notesMasterId r:id="rId17"/>
  </p:notesMasterIdLst>
  <p:handoutMasterIdLst>
    <p:handoutMasterId r:id="rId18"/>
  </p:handoutMasterIdLst>
  <p:sldIdLst>
    <p:sldId id="285" r:id="rId8"/>
    <p:sldId id="335" r:id="rId9"/>
    <p:sldId id="337" r:id="rId10"/>
    <p:sldId id="334" r:id="rId11"/>
    <p:sldId id="318" r:id="rId12"/>
    <p:sldId id="336" r:id="rId13"/>
    <p:sldId id="330" r:id="rId14"/>
    <p:sldId id="338" r:id="rId15"/>
    <p:sldId id="263" r:id="rId16"/>
  </p:sldIdLst>
  <p:sldSz cx="12192000" cy="6858000"/>
  <p:notesSz cx="7099300" cy="10234613"/>
  <p:defaultTextStyle>
    <a:defPPr>
      <a:defRPr lang="en-US"/>
    </a:defPPr>
    <a:lvl1pPr marL="0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38617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77234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15851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54468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193085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31702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70319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108936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orient="horz" pos="3083" userDrawn="1">
          <p15:clr>
            <a:srgbClr val="A4A3A4"/>
          </p15:clr>
        </p15:guide>
        <p15:guide id="5" pos="309" userDrawn="1">
          <p15:clr>
            <a:srgbClr val="A4A3A4"/>
          </p15:clr>
        </p15:guide>
        <p15:guide id="8" orient="horz" pos="2074" userDrawn="1">
          <p15:clr>
            <a:srgbClr val="A4A3A4"/>
          </p15:clr>
        </p15:guide>
        <p15:guide id="11" pos="5535" userDrawn="1">
          <p15:clr>
            <a:srgbClr val="A4A3A4"/>
          </p15:clr>
        </p15:guide>
        <p15:guide id="12" pos="5443" userDrawn="1">
          <p15:clr>
            <a:srgbClr val="A4A3A4"/>
          </p15:clr>
        </p15:guide>
        <p15:guide id="13" orient="horz" pos="2160" userDrawn="1">
          <p15:clr>
            <a:srgbClr val="A4A3A4"/>
          </p15:clr>
        </p15:guide>
        <p15:guide id="14" orient="horz" pos="4111" userDrawn="1">
          <p15:clr>
            <a:srgbClr val="A4A3A4"/>
          </p15:clr>
        </p15:guide>
        <p15:guide id="15" orient="horz" pos="2765" userDrawn="1">
          <p15:clr>
            <a:srgbClr val="A4A3A4"/>
          </p15:clr>
        </p15:guide>
        <p15:guide id="16" pos="3840" userDrawn="1">
          <p15:clr>
            <a:srgbClr val="A4A3A4"/>
          </p15:clr>
        </p15:guide>
        <p15:guide id="17" pos="412" userDrawn="1">
          <p15:clr>
            <a:srgbClr val="A4A3A4"/>
          </p15:clr>
        </p15:guide>
        <p15:guide id="18" pos="7380" userDrawn="1">
          <p15:clr>
            <a:srgbClr val="A4A3A4"/>
          </p15:clr>
        </p15:guide>
        <p15:guide id="19" pos="725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BF44"/>
    <a:srgbClr val="BC141C"/>
    <a:srgbClr val="B5131B"/>
    <a:srgbClr val="C2141C"/>
    <a:srgbClr val="A3091B"/>
    <a:srgbClr val="D8161F"/>
    <a:srgbClr val="DF1721"/>
    <a:srgbClr val="C9151E"/>
    <a:srgbClr val="DB1720"/>
    <a:srgbClr val="BB14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1345" autoAdjust="0"/>
  </p:normalViewPr>
  <p:slideViewPr>
    <p:cSldViewPr snapToGrid="0" showGuides="1">
      <p:cViewPr varScale="1">
        <p:scale>
          <a:sx n="78" d="100"/>
          <a:sy n="78" d="100"/>
        </p:scale>
        <p:origin x="72" y="52"/>
      </p:cViewPr>
      <p:guideLst>
        <p:guide orient="horz" pos="1620"/>
        <p:guide pos="2880"/>
        <p:guide orient="horz" pos="3083"/>
        <p:guide pos="309"/>
        <p:guide orient="horz" pos="2074"/>
        <p:guide pos="5535"/>
        <p:guide pos="5443"/>
        <p:guide orient="horz" pos="2160"/>
        <p:guide orient="horz" pos="4111"/>
        <p:guide orient="horz" pos="2765"/>
        <p:guide pos="3840"/>
        <p:guide pos="412"/>
        <p:guide pos="7380"/>
        <p:guide pos="72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>
        <p:scale>
          <a:sx n="100" d="100"/>
          <a:sy n="100" d="100"/>
        </p:scale>
        <p:origin x="2436" y="-1140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7FF629-4C39-4384-8F28-FD4F50E2DE55}" type="doc">
      <dgm:prSet loTypeId="urn:microsoft.com/office/officeart/2005/8/layout/pyramid2" loCatId="pyramid" qsTypeId="urn:microsoft.com/office/officeart/2005/8/quickstyle/3d4" qsCatId="3D" csTypeId="urn:microsoft.com/office/officeart/2005/8/colors/accent5_5" csCatId="accent5" phldr="1"/>
      <dgm:spPr/>
    </dgm:pt>
    <dgm:pt modelId="{AEC96651-A7A7-4765-AA7C-740450BFE418}">
      <dgm:prSet phldrT="[Texte]" custT="1"/>
      <dgm:spPr/>
      <dgm:t>
        <a:bodyPr/>
        <a:lstStyle/>
        <a:p>
          <a:r>
            <a:rPr lang="fr-FR" sz="1600" dirty="0" err="1" smtClean="0"/>
            <a:t>Technical</a:t>
          </a:r>
          <a:r>
            <a:rPr lang="fr-FR" sz="1600" dirty="0" smtClean="0"/>
            <a:t> description of the </a:t>
          </a:r>
          <a:r>
            <a:rPr lang="fr-FR" sz="1600" dirty="0" err="1" smtClean="0"/>
            <a:t>project</a:t>
          </a:r>
          <a:r>
            <a:rPr lang="fr-FR" sz="1600" dirty="0" smtClean="0"/>
            <a:t> (</a:t>
          </a:r>
          <a:r>
            <a:rPr lang="fr-FR" sz="1600" dirty="0" err="1" smtClean="0"/>
            <a:t>requirements</a:t>
          </a:r>
          <a:r>
            <a:rPr lang="fr-FR" sz="1600" dirty="0" smtClean="0"/>
            <a:t>, </a:t>
          </a:r>
          <a:r>
            <a:rPr lang="fr-FR" sz="1600" dirty="0" err="1" smtClean="0"/>
            <a:t>technical</a:t>
          </a:r>
          <a:r>
            <a:rPr lang="fr-FR" sz="1600" dirty="0" smtClean="0"/>
            <a:t> notes …)</a:t>
          </a:r>
          <a:endParaRPr lang="fr-FR" sz="1600" dirty="0"/>
        </a:p>
      </dgm:t>
    </dgm:pt>
    <dgm:pt modelId="{74FA395F-0735-4924-9E79-4F81728EE12F}" type="parTrans" cxnId="{57A4CF1D-ACD8-49A4-A493-5B61818CC01C}">
      <dgm:prSet/>
      <dgm:spPr/>
      <dgm:t>
        <a:bodyPr/>
        <a:lstStyle/>
        <a:p>
          <a:endParaRPr lang="fr-FR" sz="1600">
            <a:solidFill>
              <a:schemeClr val="bg2">
                <a:lumMod val="25000"/>
              </a:schemeClr>
            </a:solidFill>
          </a:endParaRPr>
        </a:p>
      </dgm:t>
    </dgm:pt>
    <dgm:pt modelId="{81A3A645-D201-4F48-A7F7-99FDB78AA40E}" type="sibTrans" cxnId="{57A4CF1D-ACD8-49A4-A493-5B61818CC01C}">
      <dgm:prSet/>
      <dgm:spPr/>
      <dgm:t>
        <a:bodyPr/>
        <a:lstStyle/>
        <a:p>
          <a:endParaRPr lang="fr-FR" sz="1600">
            <a:solidFill>
              <a:schemeClr val="bg2">
                <a:lumMod val="25000"/>
              </a:schemeClr>
            </a:solidFill>
          </a:endParaRPr>
        </a:p>
      </dgm:t>
    </dgm:pt>
    <dgm:pt modelId="{6DB8FC6B-15EA-42EC-9D88-C110684DE7B5}">
      <dgm:prSet phldrT="[Texte]" custT="1"/>
      <dgm:spPr/>
      <dgm:t>
        <a:bodyPr/>
        <a:lstStyle/>
        <a:p>
          <a:r>
            <a:rPr lang="fr-FR" sz="1600" smtClean="0"/>
            <a:t>Records , travelers, quality documents</a:t>
          </a:r>
        </a:p>
        <a:p>
          <a:r>
            <a:rPr lang="fr-FR" sz="1600" smtClean="0"/>
            <a:t>(manufacturing, assembly, test…)</a:t>
          </a:r>
          <a:endParaRPr lang="fr-FR" sz="1600" dirty="0"/>
        </a:p>
      </dgm:t>
    </dgm:pt>
    <dgm:pt modelId="{AFADC429-000B-46E8-B94F-3A80C0DF0AAA}" type="parTrans" cxnId="{4AE68663-5157-4DC9-87AA-FBF85781D01E}">
      <dgm:prSet/>
      <dgm:spPr/>
      <dgm:t>
        <a:bodyPr/>
        <a:lstStyle/>
        <a:p>
          <a:endParaRPr lang="fr-FR" sz="1600">
            <a:solidFill>
              <a:schemeClr val="bg2">
                <a:lumMod val="25000"/>
              </a:schemeClr>
            </a:solidFill>
          </a:endParaRPr>
        </a:p>
      </dgm:t>
    </dgm:pt>
    <dgm:pt modelId="{6726EB90-D59F-4179-802C-350E77931489}" type="sibTrans" cxnId="{4AE68663-5157-4DC9-87AA-FBF85781D01E}">
      <dgm:prSet/>
      <dgm:spPr/>
      <dgm:t>
        <a:bodyPr/>
        <a:lstStyle/>
        <a:p>
          <a:endParaRPr lang="fr-FR" sz="1600">
            <a:solidFill>
              <a:schemeClr val="bg2">
                <a:lumMod val="25000"/>
              </a:schemeClr>
            </a:solidFill>
          </a:endParaRPr>
        </a:p>
      </dgm:t>
    </dgm:pt>
    <dgm:pt modelId="{E7578F7A-7FCB-4934-8C49-3770D6DB0643}">
      <dgm:prSet custT="1"/>
      <dgm:spPr/>
      <dgm:t>
        <a:bodyPr/>
        <a:lstStyle/>
        <a:p>
          <a:r>
            <a:rPr lang="en-US" sz="1600" dirty="0" smtClean="0"/>
            <a:t>Description of what is planned in terms of, management, quality assurance, development, manufacturing, testing ...</a:t>
          </a:r>
          <a:endParaRPr lang="fr-FR" sz="1600" dirty="0"/>
        </a:p>
      </dgm:t>
    </dgm:pt>
    <dgm:pt modelId="{D76F972E-AF87-4212-AAA6-EF2A486E61E5}" type="parTrans" cxnId="{046A68ED-504B-4F41-AD63-41C823F1E46D}">
      <dgm:prSet/>
      <dgm:spPr/>
      <dgm:t>
        <a:bodyPr/>
        <a:lstStyle/>
        <a:p>
          <a:endParaRPr lang="fr-FR" sz="1600">
            <a:solidFill>
              <a:schemeClr val="bg2">
                <a:lumMod val="25000"/>
              </a:schemeClr>
            </a:solidFill>
          </a:endParaRPr>
        </a:p>
      </dgm:t>
    </dgm:pt>
    <dgm:pt modelId="{F7BE5418-E226-4990-9399-5EFF46EFFB74}" type="sibTrans" cxnId="{046A68ED-504B-4F41-AD63-41C823F1E46D}">
      <dgm:prSet/>
      <dgm:spPr/>
      <dgm:t>
        <a:bodyPr/>
        <a:lstStyle/>
        <a:p>
          <a:endParaRPr lang="fr-FR" sz="1600">
            <a:solidFill>
              <a:schemeClr val="bg2">
                <a:lumMod val="25000"/>
              </a:schemeClr>
            </a:solidFill>
          </a:endParaRPr>
        </a:p>
      </dgm:t>
    </dgm:pt>
    <dgm:pt modelId="{A6EE7722-F931-43C4-BCB9-F25C8CA549F5}">
      <dgm:prSet custT="1"/>
      <dgm:spPr/>
      <dgm:t>
        <a:bodyPr/>
        <a:lstStyle/>
        <a:p>
          <a:r>
            <a:rPr lang="en-US" sz="1600" dirty="0" smtClean="0"/>
            <a:t>Procedures, operating methods; description of  how to perform activities</a:t>
          </a:r>
          <a:endParaRPr lang="fr-FR" sz="1600" dirty="0"/>
        </a:p>
      </dgm:t>
    </dgm:pt>
    <dgm:pt modelId="{810E72A8-E533-4711-A8BD-DF213BD2E840}" type="parTrans" cxnId="{DA03E215-F283-4408-8A31-13353BC03BD3}">
      <dgm:prSet/>
      <dgm:spPr/>
      <dgm:t>
        <a:bodyPr/>
        <a:lstStyle/>
        <a:p>
          <a:endParaRPr lang="fr-FR" sz="1600">
            <a:solidFill>
              <a:schemeClr val="bg2">
                <a:lumMod val="25000"/>
              </a:schemeClr>
            </a:solidFill>
          </a:endParaRPr>
        </a:p>
      </dgm:t>
    </dgm:pt>
    <dgm:pt modelId="{A5009E7D-3641-44C7-B5C8-7227EA18D070}" type="sibTrans" cxnId="{DA03E215-F283-4408-8A31-13353BC03BD3}">
      <dgm:prSet/>
      <dgm:spPr/>
      <dgm:t>
        <a:bodyPr/>
        <a:lstStyle/>
        <a:p>
          <a:endParaRPr lang="fr-FR" sz="1600">
            <a:solidFill>
              <a:schemeClr val="bg2">
                <a:lumMod val="25000"/>
              </a:schemeClr>
            </a:solidFill>
          </a:endParaRPr>
        </a:p>
      </dgm:t>
    </dgm:pt>
    <dgm:pt modelId="{77BCB8E3-9147-4222-A4B2-120A7CD034DF}">
      <dgm:prSet custT="1"/>
      <dgm:spPr/>
      <dgm:t>
        <a:bodyPr/>
        <a:lstStyle/>
        <a:p>
          <a:r>
            <a:rPr lang="en-US" sz="1600" smtClean="0"/>
            <a:t>Templates used to create documents, forms to be fill out</a:t>
          </a:r>
          <a:endParaRPr lang="fr-FR" sz="1600" dirty="0"/>
        </a:p>
      </dgm:t>
    </dgm:pt>
    <dgm:pt modelId="{5B4D1A3A-28F2-44A2-A25B-71992A12F00A}" type="parTrans" cxnId="{97D04F70-2DBD-4117-B71D-112798B323CB}">
      <dgm:prSet/>
      <dgm:spPr/>
      <dgm:t>
        <a:bodyPr/>
        <a:lstStyle/>
        <a:p>
          <a:endParaRPr lang="fr-FR" sz="1600">
            <a:solidFill>
              <a:schemeClr val="bg2">
                <a:lumMod val="25000"/>
              </a:schemeClr>
            </a:solidFill>
          </a:endParaRPr>
        </a:p>
      </dgm:t>
    </dgm:pt>
    <dgm:pt modelId="{0CFBFFFC-59C1-4F92-8B1E-29CD0E340703}" type="sibTrans" cxnId="{97D04F70-2DBD-4117-B71D-112798B323CB}">
      <dgm:prSet/>
      <dgm:spPr/>
      <dgm:t>
        <a:bodyPr/>
        <a:lstStyle/>
        <a:p>
          <a:endParaRPr lang="fr-FR" sz="1600">
            <a:solidFill>
              <a:schemeClr val="bg2">
                <a:lumMod val="25000"/>
              </a:schemeClr>
            </a:solidFill>
          </a:endParaRPr>
        </a:p>
      </dgm:t>
    </dgm:pt>
    <dgm:pt modelId="{3E83C5EA-1DE2-4C95-8BDB-0076E53B8849}" type="pres">
      <dgm:prSet presAssocID="{0D7FF629-4C39-4384-8F28-FD4F50E2DE55}" presName="compositeShape" presStyleCnt="0">
        <dgm:presLayoutVars>
          <dgm:dir/>
          <dgm:resizeHandles/>
        </dgm:presLayoutVars>
      </dgm:prSet>
      <dgm:spPr/>
    </dgm:pt>
    <dgm:pt modelId="{85B750E6-FC63-4D59-8087-16F5C1F1D772}" type="pres">
      <dgm:prSet presAssocID="{0D7FF629-4C39-4384-8F28-FD4F50E2DE55}" presName="pyramid" presStyleLbl="node1" presStyleIdx="0" presStyleCnt="1" custScaleX="78683" custScaleY="84676" custLinFactNeighborX="874" custLinFactNeighborY="-1747"/>
      <dgm:spPr/>
      <dgm:t>
        <a:bodyPr/>
        <a:lstStyle/>
        <a:p>
          <a:endParaRPr lang="fr-FR"/>
        </a:p>
      </dgm:t>
    </dgm:pt>
    <dgm:pt modelId="{FA1BCAFE-5CB0-4A98-BEE0-2A7033B12199}" type="pres">
      <dgm:prSet presAssocID="{0D7FF629-4C39-4384-8F28-FD4F50E2DE55}" presName="theList" presStyleCnt="0"/>
      <dgm:spPr/>
    </dgm:pt>
    <dgm:pt modelId="{BE063C9C-1BA6-4C71-AD76-5A7B91C3C01E}" type="pres">
      <dgm:prSet presAssocID="{AEC96651-A7A7-4765-AA7C-740450BFE418}" presName="aNode" presStyleLbl="fgAcc1" presStyleIdx="0" presStyleCnt="5" custScaleX="145703" custScaleY="13499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E6DC0BD-4CA7-418A-91CC-41B2C2C6E928}" type="pres">
      <dgm:prSet presAssocID="{AEC96651-A7A7-4765-AA7C-740450BFE418}" presName="aSpace" presStyleCnt="0"/>
      <dgm:spPr/>
    </dgm:pt>
    <dgm:pt modelId="{D2FF6C27-B471-45B8-BA30-1CC044B733F4}" type="pres">
      <dgm:prSet presAssocID="{E7578F7A-7FCB-4934-8C49-3770D6DB0643}" presName="aNode" presStyleLbl="fgAcc1" presStyleIdx="1" presStyleCnt="5" custScaleX="145703" custScaleY="13499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01D7C55-6E35-473A-9BE1-1946735A38DF}" type="pres">
      <dgm:prSet presAssocID="{E7578F7A-7FCB-4934-8C49-3770D6DB0643}" presName="aSpace" presStyleCnt="0"/>
      <dgm:spPr/>
    </dgm:pt>
    <dgm:pt modelId="{0EFB96EE-5A24-48F1-8266-DB6123A40842}" type="pres">
      <dgm:prSet presAssocID="{A6EE7722-F931-43C4-BCB9-F25C8CA549F5}" presName="aNode" presStyleLbl="fgAcc1" presStyleIdx="2" presStyleCnt="5" custScaleX="145703" custScaleY="13499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D3605C0-49CA-49F7-B4D6-B97ED38A296C}" type="pres">
      <dgm:prSet presAssocID="{A6EE7722-F931-43C4-BCB9-F25C8CA549F5}" presName="aSpace" presStyleCnt="0"/>
      <dgm:spPr/>
    </dgm:pt>
    <dgm:pt modelId="{AD8120FD-46C0-4394-A684-C86B104245F8}" type="pres">
      <dgm:prSet presAssocID="{77BCB8E3-9147-4222-A4B2-120A7CD034DF}" presName="aNode" presStyleLbl="fgAcc1" presStyleIdx="3" presStyleCnt="5" custScaleX="145703" custScaleY="134995" custLinFactNeighborX="-61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1FB7C28-A657-41C4-B57F-8A0867CE3C6B}" type="pres">
      <dgm:prSet presAssocID="{77BCB8E3-9147-4222-A4B2-120A7CD034DF}" presName="aSpace" presStyleCnt="0"/>
      <dgm:spPr/>
    </dgm:pt>
    <dgm:pt modelId="{ABE0FFEE-C62E-4FFF-B6FA-C7114D120997}" type="pres">
      <dgm:prSet presAssocID="{6DB8FC6B-15EA-42EC-9D88-C110684DE7B5}" presName="aNode" presStyleLbl="fgAcc1" presStyleIdx="4" presStyleCnt="5" custScaleX="145703" custScaleY="134995" custLinFactNeighborX="-1344" custLinFactNeighborY="-1229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A18AC09-AD69-47FF-8B77-C98775471FC0}" type="pres">
      <dgm:prSet presAssocID="{6DB8FC6B-15EA-42EC-9D88-C110684DE7B5}" presName="aSpace" presStyleCnt="0"/>
      <dgm:spPr/>
    </dgm:pt>
  </dgm:ptLst>
  <dgm:cxnLst>
    <dgm:cxn modelId="{DA03E215-F283-4408-8A31-13353BC03BD3}" srcId="{0D7FF629-4C39-4384-8F28-FD4F50E2DE55}" destId="{A6EE7722-F931-43C4-BCB9-F25C8CA549F5}" srcOrd="2" destOrd="0" parTransId="{810E72A8-E533-4711-A8BD-DF213BD2E840}" sibTransId="{A5009E7D-3641-44C7-B5C8-7227EA18D070}"/>
    <dgm:cxn modelId="{D495F03E-2B71-47A3-B8F8-5882A90E48A4}" type="presOf" srcId="{77BCB8E3-9147-4222-A4B2-120A7CD034DF}" destId="{AD8120FD-46C0-4394-A684-C86B104245F8}" srcOrd="0" destOrd="0" presId="urn:microsoft.com/office/officeart/2005/8/layout/pyramid2"/>
    <dgm:cxn modelId="{E3D23B55-0476-4CF5-9DEF-E15373CE13BA}" type="presOf" srcId="{AEC96651-A7A7-4765-AA7C-740450BFE418}" destId="{BE063C9C-1BA6-4C71-AD76-5A7B91C3C01E}" srcOrd="0" destOrd="0" presId="urn:microsoft.com/office/officeart/2005/8/layout/pyramid2"/>
    <dgm:cxn modelId="{57A4CF1D-ACD8-49A4-A493-5B61818CC01C}" srcId="{0D7FF629-4C39-4384-8F28-FD4F50E2DE55}" destId="{AEC96651-A7A7-4765-AA7C-740450BFE418}" srcOrd="0" destOrd="0" parTransId="{74FA395F-0735-4924-9E79-4F81728EE12F}" sibTransId="{81A3A645-D201-4F48-A7F7-99FDB78AA40E}"/>
    <dgm:cxn modelId="{ACF9B68B-5D11-42CF-986F-AF786BDDC0C8}" type="presOf" srcId="{0D7FF629-4C39-4384-8F28-FD4F50E2DE55}" destId="{3E83C5EA-1DE2-4C95-8BDB-0076E53B8849}" srcOrd="0" destOrd="0" presId="urn:microsoft.com/office/officeart/2005/8/layout/pyramid2"/>
    <dgm:cxn modelId="{D7A88914-3F88-4AF8-8FEF-CF9FAEACAAB5}" type="presOf" srcId="{6DB8FC6B-15EA-42EC-9D88-C110684DE7B5}" destId="{ABE0FFEE-C62E-4FFF-B6FA-C7114D120997}" srcOrd="0" destOrd="0" presId="urn:microsoft.com/office/officeart/2005/8/layout/pyramid2"/>
    <dgm:cxn modelId="{97D04F70-2DBD-4117-B71D-112798B323CB}" srcId="{0D7FF629-4C39-4384-8F28-FD4F50E2DE55}" destId="{77BCB8E3-9147-4222-A4B2-120A7CD034DF}" srcOrd="3" destOrd="0" parTransId="{5B4D1A3A-28F2-44A2-A25B-71992A12F00A}" sibTransId="{0CFBFFFC-59C1-4F92-8B1E-29CD0E340703}"/>
    <dgm:cxn modelId="{853D6850-46EA-4047-9F49-A54880B44895}" type="presOf" srcId="{A6EE7722-F931-43C4-BCB9-F25C8CA549F5}" destId="{0EFB96EE-5A24-48F1-8266-DB6123A40842}" srcOrd="0" destOrd="0" presId="urn:microsoft.com/office/officeart/2005/8/layout/pyramid2"/>
    <dgm:cxn modelId="{4AE68663-5157-4DC9-87AA-FBF85781D01E}" srcId="{0D7FF629-4C39-4384-8F28-FD4F50E2DE55}" destId="{6DB8FC6B-15EA-42EC-9D88-C110684DE7B5}" srcOrd="4" destOrd="0" parTransId="{AFADC429-000B-46E8-B94F-3A80C0DF0AAA}" sibTransId="{6726EB90-D59F-4179-802C-350E77931489}"/>
    <dgm:cxn modelId="{046A68ED-504B-4F41-AD63-41C823F1E46D}" srcId="{0D7FF629-4C39-4384-8F28-FD4F50E2DE55}" destId="{E7578F7A-7FCB-4934-8C49-3770D6DB0643}" srcOrd="1" destOrd="0" parTransId="{D76F972E-AF87-4212-AAA6-EF2A486E61E5}" sibTransId="{F7BE5418-E226-4990-9399-5EFF46EFFB74}"/>
    <dgm:cxn modelId="{665B900A-4A19-4421-8DEA-A0096A055211}" type="presOf" srcId="{E7578F7A-7FCB-4934-8C49-3770D6DB0643}" destId="{D2FF6C27-B471-45B8-BA30-1CC044B733F4}" srcOrd="0" destOrd="0" presId="urn:microsoft.com/office/officeart/2005/8/layout/pyramid2"/>
    <dgm:cxn modelId="{49E5B0BE-B348-4005-B0E3-A2ADA6757A28}" type="presParOf" srcId="{3E83C5EA-1DE2-4C95-8BDB-0076E53B8849}" destId="{85B750E6-FC63-4D59-8087-16F5C1F1D772}" srcOrd="0" destOrd="0" presId="urn:microsoft.com/office/officeart/2005/8/layout/pyramid2"/>
    <dgm:cxn modelId="{E9EE7648-A27B-47F8-83AC-1DBC056D0D21}" type="presParOf" srcId="{3E83C5EA-1DE2-4C95-8BDB-0076E53B8849}" destId="{FA1BCAFE-5CB0-4A98-BEE0-2A7033B12199}" srcOrd="1" destOrd="0" presId="urn:microsoft.com/office/officeart/2005/8/layout/pyramid2"/>
    <dgm:cxn modelId="{DEDEAD58-09C9-40DD-89A8-0694EF183571}" type="presParOf" srcId="{FA1BCAFE-5CB0-4A98-BEE0-2A7033B12199}" destId="{BE063C9C-1BA6-4C71-AD76-5A7B91C3C01E}" srcOrd="0" destOrd="0" presId="urn:microsoft.com/office/officeart/2005/8/layout/pyramid2"/>
    <dgm:cxn modelId="{4D3A47F0-1274-469D-B772-8793616EA4BF}" type="presParOf" srcId="{FA1BCAFE-5CB0-4A98-BEE0-2A7033B12199}" destId="{FE6DC0BD-4CA7-418A-91CC-41B2C2C6E928}" srcOrd="1" destOrd="0" presId="urn:microsoft.com/office/officeart/2005/8/layout/pyramid2"/>
    <dgm:cxn modelId="{148F75B6-DA55-44F5-BC11-D60B82570580}" type="presParOf" srcId="{FA1BCAFE-5CB0-4A98-BEE0-2A7033B12199}" destId="{D2FF6C27-B471-45B8-BA30-1CC044B733F4}" srcOrd="2" destOrd="0" presId="urn:microsoft.com/office/officeart/2005/8/layout/pyramid2"/>
    <dgm:cxn modelId="{7BCC01DB-924B-4CDF-9D05-4AC6E87136A4}" type="presParOf" srcId="{FA1BCAFE-5CB0-4A98-BEE0-2A7033B12199}" destId="{E01D7C55-6E35-473A-9BE1-1946735A38DF}" srcOrd="3" destOrd="0" presId="urn:microsoft.com/office/officeart/2005/8/layout/pyramid2"/>
    <dgm:cxn modelId="{5EF19EF9-642B-40D9-AB4B-BB612908C49C}" type="presParOf" srcId="{FA1BCAFE-5CB0-4A98-BEE0-2A7033B12199}" destId="{0EFB96EE-5A24-48F1-8266-DB6123A40842}" srcOrd="4" destOrd="0" presId="urn:microsoft.com/office/officeart/2005/8/layout/pyramid2"/>
    <dgm:cxn modelId="{26CAE232-7ACD-4DB1-9638-FD1167810440}" type="presParOf" srcId="{FA1BCAFE-5CB0-4A98-BEE0-2A7033B12199}" destId="{6D3605C0-49CA-49F7-B4D6-B97ED38A296C}" srcOrd="5" destOrd="0" presId="urn:microsoft.com/office/officeart/2005/8/layout/pyramid2"/>
    <dgm:cxn modelId="{5C4BC0E6-5EA4-4F11-9386-1FE9DE8E9638}" type="presParOf" srcId="{FA1BCAFE-5CB0-4A98-BEE0-2A7033B12199}" destId="{AD8120FD-46C0-4394-A684-C86B104245F8}" srcOrd="6" destOrd="0" presId="urn:microsoft.com/office/officeart/2005/8/layout/pyramid2"/>
    <dgm:cxn modelId="{3889AEDD-EA5E-42D9-8D04-5ACFA689C755}" type="presParOf" srcId="{FA1BCAFE-5CB0-4A98-BEE0-2A7033B12199}" destId="{D1FB7C28-A657-41C4-B57F-8A0867CE3C6B}" srcOrd="7" destOrd="0" presId="urn:microsoft.com/office/officeart/2005/8/layout/pyramid2"/>
    <dgm:cxn modelId="{E35C4A5A-7614-4335-B897-DA1F01B5CD0B}" type="presParOf" srcId="{FA1BCAFE-5CB0-4A98-BEE0-2A7033B12199}" destId="{ABE0FFEE-C62E-4FFF-B6FA-C7114D120997}" srcOrd="8" destOrd="0" presId="urn:microsoft.com/office/officeart/2005/8/layout/pyramid2"/>
    <dgm:cxn modelId="{7B52B3B9-B2EA-4E9D-B044-BE82D4636844}" type="presParOf" srcId="{FA1BCAFE-5CB0-4A98-BEE0-2A7033B12199}" destId="{1A18AC09-AD69-47FF-8B77-C98775471FC0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B750E6-FC63-4D59-8087-16F5C1F1D772}">
      <dsp:nvSpPr>
        <dsp:cNvPr id="0" name=""/>
        <dsp:cNvSpPr/>
      </dsp:nvSpPr>
      <dsp:spPr>
        <a:xfrm>
          <a:off x="623288" y="242828"/>
          <a:ext cx="3230173" cy="3476203"/>
        </a:xfrm>
        <a:prstGeom prst="triangle">
          <a:avLst/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063C9C-1BA6-4C71-AD76-5A7B91C3C01E}">
      <dsp:nvSpPr>
        <dsp:cNvPr id="0" name=""/>
        <dsp:cNvSpPr/>
      </dsp:nvSpPr>
      <dsp:spPr>
        <a:xfrm>
          <a:off x="1592714" y="411738"/>
          <a:ext cx="3888004" cy="60073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err="1" smtClean="0"/>
            <a:t>Technical</a:t>
          </a:r>
          <a:r>
            <a:rPr lang="fr-FR" sz="1600" kern="1200" dirty="0" smtClean="0"/>
            <a:t> description of the </a:t>
          </a:r>
          <a:r>
            <a:rPr lang="fr-FR" sz="1600" kern="1200" dirty="0" err="1" smtClean="0"/>
            <a:t>project</a:t>
          </a:r>
          <a:r>
            <a:rPr lang="fr-FR" sz="1600" kern="1200" dirty="0" smtClean="0"/>
            <a:t> (</a:t>
          </a:r>
          <a:r>
            <a:rPr lang="fr-FR" sz="1600" kern="1200" dirty="0" err="1" smtClean="0"/>
            <a:t>requirements</a:t>
          </a:r>
          <a:r>
            <a:rPr lang="fr-FR" sz="1600" kern="1200" dirty="0" smtClean="0"/>
            <a:t>, </a:t>
          </a:r>
          <a:r>
            <a:rPr lang="fr-FR" sz="1600" kern="1200" dirty="0" err="1" smtClean="0"/>
            <a:t>technical</a:t>
          </a:r>
          <a:r>
            <a:rPr lang="fr-FR" sz="1600" kern="1200" dirty="0" smtClean="0"/>
            <a:t> notes …)</a:t>
          </a:r>
          <a:endParaRPr lang="fr-FR" sz="1600" kern="1200" dirty="0"/>
        </a:p>
      </dsp:txBody>
      <dsp:txXfrm>
        <a:off x="1622040" y="441064"/>
        <a:ext cx="3829352" cy="542086"/>
      </dsp:txXfrm>
    </dsp:sp>
    <dsp:sp modelId="{D2FF6C27-B471-45B8-BA30-1CC044B733F4}">
      <dsp:nvSpPr>
        <dsp:cNvPr id="0" name=""/>
        <dsp:cNvSpPr/>
      </dsp:nvSpPr>
      <dsp:spPr>
        <a:xfrm>
          <a:off x="1592714" y="1068102"/>
          <a:ext cx="3888004" cy="60073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alpha val="90000"/>
              <a:hueOff val="0"/>
              <a:satOff val="0"/>
              <a:lumOff val="0"/>
              <a:alphaOff val="-1000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Description of what is planned in terms of, management, quality assurance, development, manufacturing, testing ...</a:t>
          </a:r>
          <a:endParaRPr lang="fr-FR" sz="1600" kern="1200" dirty="0"/>
        </a:p>
      </dsp:txBody>
      <dsp:txXfrm>
        <a:off x="1622040" y="1097428"/>
        <a:ext cx="3829352" cy="542086"/>
      </dsp:txXfrm>
    </dsp:sp>
    <dsp:sp modelId="{0EFB96EE-5A24-48F1-8266-DB6123A40842}">
      <dsp:nvSpPr>
        <dsp:cNvPr id="0" name=""/>
        <dsp:cNvSpPr/>
      </dsp:nvSpPr>
      <dsp:spPr>
        <a:xfrm>
          <a:off x="1592714" y="1724467"/>
          <a:ext cx="3888004" cy="60073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alpha val="90000"/>
              <a:hueOff val="0"/>
              <a:satOff val="0"/>
              <a:lumOff val="0"/>
              <a:alphaOff val="-2000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Procedures, operating methods; description of  how to perform activities</a:t>
          </a:r>
          <a:endParaRPr lang="fr-FR" sz="1600" kern="1200" dirty="0"/>
        </a:p>
      </dsp:txBody>
      <dsp:txXfrm>
        <a:off x="1622040" y="1753793"/>
        <a:ext cx="3829352" cy="542086"/>
      </dsp:txXfrm>
    </dsp:sp>
    <dsp:sp modelId="{AD8120FD-46C0-4394-A684-C86B104245F8}">
      <dsp:nvSpPr>
        <dsp:cNvPr id="0" name=""/>
        <dsp:cNvSpPr/>
      </dsp:nvSpPr>
      <dsp:spPr>
        <a:xfrm>
          <a:off x="1576383" y="2380832"/>
          <a:ext cx="3888004" cy="60073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alpha val="90000"/>
              <a:hueOff val="0"/>
              <a:satOff val="0"/>
              <a:lumOff val="0"/>
              <a:alphaOff val="-3000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Templates used to create documents, forms to be fill out</a:t>
          </a:r>
          <a:endParaRPr lang="fr-FR" sz="1600" kern="1200" dirty="0"/>
        </a:p>
      </dsp:txBody>
      <dsp:txXfrm>
        <a:off x="1605709" y="2410158"/>
        <a:ext cx="3829352" cy="542086"/>
      </dsp:txXfrm>
    </dsp:sp>
    <dsp:sp modelId="{ABE0FFEE-C62E-4FFF-B6FA-C7114D120997}">
      <dsp:nvSpPr>
        <dsp:cNvPr id="0" name=""/>
        <dsp:cNvSpPr/>
      </dsp:nvSpPr>
      <dsp:spPr>
        <a:xfrm>
          <a:off x="1556850" y="3030360"/>
          <a:ext cx="3888004" cy="60073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smtClean="0"/>
            <a:t>Records , travelers, quality documents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smtClean="0"/>
            <a:t>(manufacturing, assembly, test…)</a:t>
          </a:r>
          <a:endParaRPr lang="fr-FR" sz="1600" kern="1200" dirty="0"/>
        </a:p>
      </dsp:txBody>
      <dsp:txXfrm>
        <a:off x="1586176" y="3059686"/>
        <a:ext cx="3829352" cy="5420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5920" tIns="47960" rIns="95920" bIns="47960" rtlCol="0"/>
          <a:lstStyle>
            <a:lvl1pPr algn="l">
              <a:defRPr sz="14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5920" tIns="47960" rIns="95920" bIns="47960" rtlCol="0"/>
          <a:lstStyle>
            <a:lvl1pPr algn="r">
              <a:defRPr sz="1400"/>
            </a:lvl1pPr>
          </a:lstStyle>
          <a:p>
            <a:fld id="{F481E118-1CEA-43E8-BD51-A8A2CBD62889}" type="datetimeFigureOut">
              <a:rPr lang="fr-FR" smtClean="0"/>
              <a:t>25/08/2021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110"/>
            <a:ext cx="3076363" cy="513507"/>
          </a:xfrm>
          <a:prstGeom prst="rect">
            <a:avLst/>
          </a:prstGeom>
        </p:spPr>
        <p:txBody>
          <a:bodyPr vert="horz" lIns="95920" tIns="47960" rIns="95920" bIns="47960" rtlCol="0" anchor="b"/>
          <a:lstStyle>
            <a:lvl1pPr algn="l">
              <a:defRPr sz="14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294" y="9721110"/>
            <a:ext cx="3076363" cy="513507"/>
          </a:xfrm>
          <a:prstGeom prst="rect">
            <a:avLst/>
          </a:prstGeom>
        </p:spPr>
        <p:txBody>
          <a:bodyPr vert="horz" lIns="95920" tIns="47960" rIns="95920" bIns="47960" rtlCol="0" anchor="b"/>
          <a:lstStyle>
            <a:lvl1pPr algn="r">
              <a:defRPr sz="1400"/>
            </a:lvl1pPr>
          </a:lstStyle>
          <a:p>
            <a:fld id="{7CB1C5FA-467D-48F3-9F36-205F533C0F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12080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5920" tIns="47960" rIns="95920" bIns="47960" rtlCol="0"/>
          <a:lstStyle>
            <a:lvl1pPr algn="l">
              <a:defRPr sz="14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5920" tIns="47960" rIns="95920" bIns="47960" rtlCol="0"/>
          <a:lstStyle>
            <a:lvl1pPr algn="r">
              <a:defRPr sz="1400"/>
            </a:lvl1pPr>
          </a:lstStyle>
          <a:p>
            <a:fld id="{F0389419-4E28-4B58-9AA2-383238311FDA}" type="datetimeFigureOut">
              <a:rPr lang="fr-FR" smtClean="0"/>
              <a:t>25/08/2021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76250" y="1277938"/>
            <a:ext cx="61468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920" tIns="47960" rIns="95920" bIns="4796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09930" y="4925410"/>
            <a:ext cx="5679440" cy="4029879"/>
          </a:xfrm>
          <a:prstGeom prst="rect">
            <a:avLst/>
          </a:prstGeom>
        </p:spPr>
        <p:txBody>
          <a:bodyPr vert="horz" lIns="95920" tIns="47960" rIns="95920" bIns="4796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10"/>
            <a:ext cx="3076363" cy="513507"/>
          </a:xfrm>
          <a:prstGeom prst="rect">
            <a:avLst/>
          </a:prstGeom>
        </p:spPr>
        <p:txBody>
          <a:bodyPr vert="horz" lIns="95920" tIns="47960" rIns="95920" bIns="47960" rtlCol="0" anchor="b"/>
          <a:lstStyle>
            <a:lvl1pPr algn="l">
              <a:defRPr sz="14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1110"/>
            <a:ext cx="3076363" cy="513507"/>
          </a:xfrm>
          <a:prstGeom prst="rect">
            <a:avLst/>
          </a:prstGeom>
        </p:spPr>
        <p:txBody>
          <a:bodyPr vert="horz" lIns="95920" tIns="47960" rIns="95920" bIns="47960" rtlCol="0" anchor="b"/>
          <a:lstStyle>
            <a:lvl1pPr algn="r">
              <a:defRPr sz="1400"/>
            </a:lvl1pPr>
          </a:lstStyle>
          <a:p>
            <a:fld id="{39DC57ED-270C-43E3-91AA-48F4CC1938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513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38617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277234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15851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554468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193085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831702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470319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108936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1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ue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" y="5971213"/>
            <a:ext cx="12191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6" name="Picture 8" descr="fondCEA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47" y="-40641"/>
            <a:ext cx="12205547" cy="6011852"/>
          </a:xfrm>
          <a:prstGeom prst="rect">
            <a:avLst/>
          </a:prstGeom>
        </p:spPr>
      </p:pic>
      <p:sp>
        <p:nvSpPr>
          <p:cNvPr id="10" name="Titre 3"/>
          <p:cNvSpPr txBox="1">
            <a:spLocks/>
          </p:cNvSpPr>
          <p:nvPr userDrawn="1"/>
        </p:nvSpPr>
        <p:spPr>
          <a:xfrm>
            <a:off x="1124368" y="3757134"/>
            <a:ext cx="10480896" cy="350340"/>
          </a:xfrm>
          <a:prstGeom prst="rect">
            <a:avLst/>
          </a:prstGeom>
        </p:spPr>
        <p:txBody>
          <a:bodyPr lIns="127723" tIns="63862" rIns="127723" bIns="63862">
            <a:normAutofit fontScale="97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700" noProof="0" dirty="0">
                <a:solidFill>
                  <a:schemeClr val="bg1"/>
                </a:solidFill>
                <a:latin typeface="Calibri"/>
                <a:cs typeface="Calibri"/>
              </a:rPr>
              <a:t>DE LA RECHERCHE À L’INDUSTRIE</a:t>
            </a:r>
          </a:p>
        </p:txBody>
      </p:sp>
      <p:sp>
        <p:nvSpPr>
          <p:cNvPr id="11" name="ZoneTexte 10"/>
          <p:cNvSpPr txBox="1"/>
          <p:nvPr userDrawn="1"/>
        </p:nvSpPr>
        <p:spPr>
          <a:xfrm>
            <a:off x="1113036" y="6158143"/>
            <a:ext cx="1037644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0" hasCustomPrompt="1"/>
          </p:nvPr>
        </p:nvSpPr>
        <p:spPr>
          <a:xfrm>
            <a:off x="1124369" y="4461091"/>
            <a:ext cx="8763803" cy="599869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3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TITRE À VENIR</a:t>
            </a:r>
          </a:p>
        </p:txBody>
      </p:sp>
      <p:sp>
        <p:nvSpPr>
          <p:cNvPr id="18" name="Espace réservé du texte 12"/>
          <p:cNvSpPr>
            <a:spLocks noGrp="1"/>
          </p:cNvSpPr>
          <p:nvPr>
            <p:ph type="body" sz="quarter" idx="11" hasCustomPrompt="1"/>
          </p:nvPr>
        </p:nvSpPr>
        <p:spPr>
          <a:xfrm>
            <a:off x="1124369" y="5122103"/>
            <a:ext cx="3922680" cy="309021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300" b="0">
                <a:solidFill>
                  <a:schemeClr val="bg1"/>
                </a:solidFill>
              </a:defRPr>
            </a:lvl1pPr>
          </a:lstStyle>
          <a:p>
            <a:pPr lvl="0"/>
            <a:fld id="{ED1C4103-FF01-4613-BB77-A54429AC18D2}" type="datetime4">
              <a:rPr lang="fr-FR" noProof="0" smtClean="0"/>
              <a:t>20 mai 2019</a:t>
            </a:fld>
            <a:endParaRPr lang="fr-FR" noProof="0" dirty="0"/>
          </a:p>
        </p:txBody>
      </p:sp>
      <p:sp>
        <p:nvSpPr>
          <p:cNvPr id="9" name="Espace réservé du texte 12"/>
          <p:cNvSpPr>
            <a:spLocks noGrp="1"/>
          </p:cNvSpPr>
          <p:nvPr>
            <p:ph type="body" sz="quarter" idx="12" hasCustomPrompt="1"/>
          </p:nvPr>
        </p:nvSpPr>
        <p:spPr>
          <a:xfrm>
            <a:off x="1113036" y="5469234"/>
            <a:ext cx="3922680" cy="37827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Auteur</a:t>
            </a:r>
          </a:p>
        </p:txBody>
      </p:sp>
      <p:pic>
        <p:nvPicPr>
          <p:cNvPr id="12" name="Picture 9" descr="cea_logo_small2.jpg">
            <a:extLst>
              <a:ext uri="{FF2B5EF4-FFF2-40B4-BE49-F238E27FC236}">
                <a16:creationId xmlns:a16="http://schemas.microsoft.com/office/drawing/2014/main" id="{61A89C60-6BFE-4912-9B9B-D56E846D59B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76" y="1861047"/>
            <a:ext cx="1942272" cy="1585387"/>
          </a:xfrm>
          <a:prstGeom prst="rect">
            <a:avLst/>
          </a:prstGeom>
          <a:effectLst>
            <a:outerShdw blurRad="517525" dist="38100" dir="2700000" algn="tl" rotWithShape="0">
              <a:srgbClr val="000000">
                <a:alpha val="3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9468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e d'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DDA024-CC5C-49D4-9EDE-B13C9CE4F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6952101-6F0D-4470-B900-D7C009A836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60769C5C-EDFB-44C6-A754-7FD9C1B5A1A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22719" y="1358084"/>
            <a:ext cx="1447800" cy="917259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81F07BDA-5AB0-410C-A329-8C06350E1E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33367" y="1358085"/>
            <a:ext cx="3163510" cy="917255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5pPr marL="1915851" indent="0"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F95E4514-E62C-42B5-BE1E-5F1CD3D2A789}"/>
              </a:ext>
            </a:extLst>
          </p:cNvPr>
          <p:cNvCxnSpPr/>
          <p:nvPr userDrawn="1"/>
        </p:nvCxnSpPr>
        <p:spPr>
          <a:xfrm flipH="1">
            <a:off x="1310932" y="2332809"/>
            <a:ext cx="4759587" cy="0"/>
          </a:xfrm>
          <a:prstGeom prst="line">
            <a:avLst/>
          </a:prstGeom>
          <a:ln w="19050">
            <a:solidFill>
              <a:srgbClr val="71BF4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id="{5C946E34-2083-434D-8404-8F5AEE71F0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02399" y="1358085"/>
            <a:ext cx="3145367" cy="917243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5pPr marL="1915851" indent="0"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6653795C-036F-4780-863C-5F5B75D45AC9}"/>
              </a:ext>
            </a:extLst>
          </p:cNvPr>
          <p:cNvCxnSpPr/>
          <p:nvPr userDrawn="1"/>
        </p:nvCxnSpPr>
        <p:spPr>
          <a:xfrm flipH="1">
            <a:off x="6228757" y="2332809"/>
            <a:ext cx="4759587" cy="0"/>
          </a:xfrm>
          <a:prstGeom prst="line">
            <a:avLst/>
          </a:prstGeom>
          <a:ln w="19050">
            <a:solidFill>
              <a:srgbClr val="71BF4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Espace réservé pour une image  4">
            <a:extLst>
              <a:ext uri="{FF2B5EF4-FFF2-40B4-BE49-F238E27FC236}">
                <a16:creationId xmlns:a16="http://schemas.microsoft.com/office/drawing/2014/main" id="{B755FE5F-FBAE-4CEA-8895-84E4F212E51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228757" y="1358084"/>
            <a:ext cx="1447800" cy="917251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28" name="Espace réservé pour une image  4">
            <a:extLst>
              <a:ext uri="{FF2B5EF4-FFF2-40B4-BE49-F238E27FC236}">
                <a16:creationId xmlns:a16="http://schemas.microsoft.com/office/drawing/2014/main" id="{22ADC67F-E797-4291-A8E3-0F55CBC95011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622719" y="2599419"/>
            <a:ext cx="1447800" cy="917259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29" name="Espace réservé du texte 7">
            <a:extLst>
              <a:ext uri="{FF2B5EF4-FFF2-40B4-BE49-F238E27FC236}">
                <a16:creationId xmlns:a16="http://schemas.microsoft.com/office/drawing/2014/main" id="{8B209393-3874-4ED2-8083-767200A49E1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333367" y="2599420"/>
            <a:ext cx="3163510" cy="917255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5pPr marL="1915851" indent="0"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cxnSp>
        <p:nvCxnSpPr>
          <p:cNvPr id="30" name="Connecteur droit 9">
            <a:extLst>
              <a:ext uri="{FF2B5EF4-FFF2-40B4-BE49-F238E27FC236}">
                <a16:creationId xmlns:a16="http://schemas.microsoft.com/office/drawing/2014/main" id="{89635DC8-0DE1-45BF-B660-9978E7ECF557}"/>
              </a:ext>
            </a:extLst>
          </p:cNvPr>
          <p:cNvCxnSpPr/>
          <p:nvPr userDrawn="1"/>
        </p:nvCxnSpPr>
        <p:spPr>
          <a:xfrm flipH="1">
            <a:off x="1310932" y="3574144"/>
            <a:ext cx="4759587" cy="0"/>
          </a:xfrm>
          <a:prstGeom prst="line">
            <a:avLst/>
          </a:prstGeom>
          <a:ln w="19050">
            <a:solidFill>
              <a:srgbClr val="71BF4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0" name="Espace réservé du texte 7">
            <a:extLst>
              <a:ext uri="{FF2B5EF4-FFF2-40B4-BE49-F238E27FC236}">
                <a16:creationId xmlns:a16="http://schemas.microsoft.com/office/drawing/2014/main" id="{9946E2AE-62D6-4FF6-ADAD-DB3C797B84E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802399" y="2599420"/>
            <a:ext cx="3145367" cy="917243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5pPr marL="1915851" indent="0"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cxnSp>
        <p:nvCxnSpPr>
          <p:cNvPr id="51" name="Connecteur droit 11">
            <a:extLst>
              <a:ext uri="{FF2B5EF4-FFF2-40B4-BE49-F238E27FC236}">
                <a16:creationId xmlns:a16="http://schemas.microsoft.com/office/drawing/2014/main" id="{F1FD97AF-E44C-4020-83DE-C9ED10C337D5}"/>
              </a:ext>
            </a:extLst>
          </p:cNvPr>
          <p:cNvCxnSpPr/>
          <p:nvPr userDrawn="1"/>
        </p:nvCxnSpPr>
        <p:spPr>
          <a:xfrm flipH="1">
            <a:off x="6228757" y="3574144"/>
            <a:ext cx="4759587" cy="0"/>
          </a:xfrm>
          <a:prstGeom prst="line">
            <a:avLst/>
          </a:prstGeom>
          <a:ln w="19050">
            <a:solidFill>
              <a:srgbClr val="71BF4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2" name="Espace réservé pour une image  4">
            <a:extLst>
              <a:ext uri="{FF2B5EF4-FFF2-40B4-BE49-F238E27FC236}">
                <a16:creationId xmlns:a16="http://schemas.microsoft.com/office/drawing/2014/main" id="{C7A6CB66-2EE7-4D61-B8D8-B792649D9511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228757" y="2599419"/>
            <a:ext cx="1447800" cy="917251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59" name="Espace réservé pour une image  4">
            <a:extLst>
              <a:ext uri="{FF2B5EF4-FFF2-40B4-BE49-F238E27FC236}">
                <a16:creationId xmlns:a16="http://schemas.microsoft.com/office/drawing/2014/main" id="{3796C7BE-5840-414D-923B-EAC0AD681468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4622719" y="3979165"/>
            <a:ext cx="1447800" cy="917259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60" name="Espace réservé du texte 7">
            <a:extLst>
              <a:ext uri="{FF2B5EF4-FFF2-40B4-BE49-F238E27FC236}">
                <a16:creationId xmlns:a16="http://schemas.microsoft.com/office/drawing/2014/main" id="{CE59C844-7624-436B-B75F-12C324F1688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1333367" y="3979166"/>
            <a:ext cx="3163510" cy="917255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5pPr marL="1915851" indent="0"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cxnSp>
        <p:nvCxnSpPr>
          <p:cNvPr id="61" name="Connecteur droit 9">
            <a:extLst>
              <a:ext uri="{FF2B5EF4-FFF2-40B4-BE49-F238E27FC236}">
                <a16:creationId xmlns:a16="http://schemas.microsoft.com/office/drawing/2014/main" id="{9B1F7315-6020-43F3-A5F2-9D49CFABB18F}"/>
              </a:ext>
            </a:extLst>
          </p:cNvPr>
          <p:cNvCxnSpPr/>
          <p:nvPr userDrawn="1"/>
        </p:nvCxnSpPr>
        <p:spPr>
          <a:xfrm flipH="1">
            <a:off x="1310932" y="4953890"/>
            <a:ext cx="4759587" cy="0"/>
          </a:xfrm>
          <a:prstGeom prst="line">
            <a:avLst/>
          </a:prstGeom>
          <a:ln w="19050">
            <a:solidFill>
              <a:srgbClr val="71BF4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2" name="Espace réservé du texte 7">
            <a:extLst>
              <a:ext uri="{FF2B5EF4-FFF2-40B4-BE49-F238E27FC236}">
                <a16:creationId xmlns:a16="http://schemas.microsoft.com/office/drawing/2014/main" id="{4B68E589-D2AB-420B-BDA7-B78434296534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7802399" y="3979166"/>
            <a:ext cx="3145367" cy="917243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5pPr marL="1915851" indent="0"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cxnSp>
        <p:nvCxnSpPr>
          <p:cNvPr id="63" name="Connecteur droit 11">
            <a:extLst>
              <a:ext uri="{FF2B5EF4-FFF2-40B4-BE49-F238E27FC236}">
                <a16:creationId xmlns:a16="http://schemas.microsoft.com/office/drawing/2014/main" id="{29D8923A-A92A-409D-890D-0ADA5FE8AE8B}"/>
              </a:ext>
            </a:extLst>
          </p:cNvPr>
          <p:cNvCxnSpPr/>
          <p:nvPr userDrawn="1"/>
        </p:nvCxnSpPr>
        <p:spPr>
          <a:xfrm flipH="1">
            <a:off x="6228757" y="4953890"/>
            <a:ext cx="4759587" cy="0"/>
          </a:xfrm>
          <a:prstGeom prst="line">
            <a:avLst/>
          </a:prstGeom>
          <a:ln w="19050">
            <a:solidFill>
              <a:srgbClr val="71BF4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4" name="Espace réservé pour une image  4">
            <a:extLst>
              <a:ext uri="{FF2B5EF4-FFF2-40B4-BE49-F238E27FC236}">
                <a16:creationId xmlns:a16="http://schemas.microsoft.com/office/drawing/2014/main" id="{C520D07C-5182-487C-93B4-740F5F6694B7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6228757" y="3979165"/>
            <a:ext cx="1447800" cy="917251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65" name="Espace réservé pour une image  4">
            <a:extLst>
              <a:ext uri="{FF2B5EF4-FFF2-40B4-BE49-F238E27FC236}">
                <a16:creationId xmlns:a16="http://schemas.microsoft.com/office/drawing/2014/main" id="{88E492D9-B1FB-497C-AE54-9777D95A617A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4626660" y="5228680"/>
            <a:ext cx="1447800" cy="917259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66" name="Espace réservé du texte 7">
            <a:extLst>
              <a:ext uri="{FF2B5EF4-FFF2-40B4-BE49-F238E27FC236}">
                <a16:creationId xmlns:a16="http://schemas.microsoft.com/office/drawing/2014/main" id="{7EC16F37-C59A-4483-A7AC-A499B083B309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337308" y="5228681"/>
            <a:ext cx="3163510" cy="917255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5pPr marL="1915851" indent="0"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cxnSp>
        <p:nvCxnSpPr>
          <p:cNvPr id="67" name="Connecteur droit 9">
            <a:extLst>
              <a:ext uri="{FF2B5EF4-FFF2-40B4-BE49-F238E27FC236}">
                <a16:creationId xmlns:a16="http://schemas.microsoft.com/office/drawing/2014/main" id="{E75DD157-1B84-4D38-B8C3-CEF8C99055BA}"/>
              </a:ext>
            </a:extLst>
          </p:cNvPr>
          <p:cNvCxnSpPr/>
          <p:nvPr userDrawn="1"/>
        </p:nvCxnSpPr>
        <p:spPr>
          <a:xfrm flipH="1">
            <a:off x="1314873" y="6203405"/>
            <a:ext cx="4759587" cy="0"/>
          </a:xfrm>
          <a:prstGeom prst="line">
            <a:avLst/>
          </a:prstGeom>
          <a:ln w="19050">
            <a:solidFill>
              <a:srgbClr val="71BF4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8" name="Espace réservé du texte 7">
            <a:extLst>
              <a:ext uri="{FF2B5EF4-FFF2-40B4-BE49-F238E27FC236}">
                <a16:creationId xmlns:a16="http://schemas.microsoft.com/office/drawing/2014/main" id="{31812CFC-354D-4188-A115-40F9E1BE959F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7806340" y="5228681"/>
            <a:ext cx="3145367" cy="917243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5pPr marL="1915851" indent="0"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cxnSp>
        <p:nvCxnSpPr>
          <p:cNvPr id="69" name="Connecteur droit 11">
            <a:extLst>
              <a:ext uri="{FF2B5EF4-FFF2-40B4-BE49-F238E27FC236}">
                <a16:creationId xmlns:a16="http://schemas.microsoft.com/office/drawing/2014/main" id="{DF7F2929-78B2-469D-8E02-2703095EC7FF}"/>
              </a:ext>
            </a:extLst>
          </p:cNvPr>
          <p:cNvCxnSpPr/>
          <p:nvPr userDrawn="1"/>
        </p:nvCxnSpPr>
        <p:spPr>
          <a:xfrm flipH="1">
            <a:off x="6232698" y="6203405"/>
            <a:ext cx="4759587" cy="0"/>
          </a:xfrm>
          <a:prstGeom prst="line">
            <a:avLst/>
          </a:prstGeom>
          <a:ln w="19050">
            <a:solidFill>
              <a:srgbClr val="71BF4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0" name="Espace réservé pour une image  4">
            <a:extLst>
              <a:ext uri="{FF2B5EF4-FFF2-40B4-BE49-F238E27FC236}">
                <a16:creationId xmlns:a16="http://schemas.microsoft.com/office/drawing/2014/main" id="{803C1564-8FCE-41DC-879F-588392A66C6B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6232698" y="5228680"/>
            <a:ext cx="1447800" cy="917251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0902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erci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" y="5961053"/>
            <a:ext cx="12191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6" name="Picture 1" descr="fondCEA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7412"/>
            <a:ext cx="12192000" cy="5998464"/>
          </a:xfrm>
          <a:prstGeom prst="rect">
            <a:avLst/>
          </a:prstGeom>
        </p:spPr>
      </p:pic>
      <p:sp>
        <p:nvSpPr>
          <p:cNvPr id="9" name="Titre 1"/>
          <p:cNvSpPr>
            <a:spLocks noGrp="1"/>
          </p:cNvSpPr>
          <p:nvPr>
            <p:ph type="title" hasCustomPrompt="1"/>
          </p:nvPr>
        </p:nvSpPr>
        <p:spPr>
          <a:xfrm>
            <a:off x="4359965" y="2277417"/>
            <a:ext cx="6354635" cy="62477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95792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 sz="3400" kern="1200" dirty="0" smtClean="0">
                <a:solidFill>
                  <a:schemeClr val="bg1"/>
                </a:solidFill>
                <a:latin typeface="Calibri"/>
                <a:ea typeface="+mn-ea"/>
                <a:cs typeface="Calibri"/>
              </a:defRPr>
            </a:lvl1pPr>
          </a:lstStyle>
          <a:p>
            <a:r>
              <a:rPr lang="fr-FR" noProof="0" dirty="0"/>
              <a:t>Merci de votre attention</a:t>
            </a:r>
          </a:p>
        </p:txBody>
      </p:sp>
      <p:sp>
        <p:nvSpPr>
          <p:cNvPr id="10" name="Espace réservé du texte 18"/>
          <p:cNvSpPr>
            <a:spLocks noGrp="1"/>
          </p:cNvSpPr>
          <p:nvPr>
            <p:ph type="body" sz="quarter" idx="10" hasCustomPrompt="1"/>
          </p:nvPr>
        </p:nvSpPr>
        <p:spPr>
          <a:xfrm>
            <a:off x="1322359" y="4403564"/>
            <a:ext cx="9130864" cy="267471"/>
          </a:xfrm>
        </p:spPr>
        <p:txBody>
          <a:bodyPr>
            <a:spAutoFit/>
          </a:bodyPr>
          <a:lstStyle>
            <a:lvl1pPr marL="0" indent="0">
              <a:buFontTx/>
              <a:buNone/>
              <a:defRPr sz="11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r-FR" sz="1000" b="1" noProof="0" dirty="0">
                <a:solidFill>
                  <a:schemeClr val="tx1"/>
                </a:solidFill>
                <a:latin typeface="Calibri"/>
                <a:cs typeface="Calibri"/>
              </a:rPr>
              <a:t>Crédits photos </a:t>
            </a:r>
            <a:r>
              <a:rPr lang="fr-FR" sz="1000" noProof="0" dirty="0">
                <a:solidFill>
                  <a:schemeClr val="tx1"/>
                </a:solidFill>
                <a:latin typeface="Calibri"/>
                <a:cs typeface="Calibri"/>
              </a:rPr>
              <a:t>:</a:t>
            </a:r>
          </a:p>
        </p:txBody>
      </p:sp>
      <p:sp>
        <p:nvSpPr>
          <p:cNvPr id="11" name="Espace réservé du texte 20"/>
          <p:cNvSpPr>
            <a:spLocks noGrp="1"/>
          </p:cNvSpPr>
          <p:nvPr>
            <p:ph type="body" sz="quarter" idx="12" hasCustomPrompt="1"/>
          </p:nvPr>
        </p:nvSpPr>
        <p:spPr>
          <a:xfrm>
            <a:off x="4359965" y="3140287"/>
            <a:ext cx="6285653" cy="405970"/>
          </a:xfrm>
        </p:spPr>
        <p:txBody>
          <a:bodyPr>
            <a:spAutoFit/>
          </a:bodyPr>
          <a:lstStyle>
            <a:lvl1pPr marL="0" indent="0">
              <a:buFontTx/>
              <a:buNone/>
              <a:defRPr lang="fr-FR" sz="2000" kern="1200" smtClean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sz="2000" kern="1200" noProof="0" dirty="0">
                <a:solidFill>
                  <a:schemeClr val="bg1"/>
                </a:solidFill>
                <a:latin typeface="Calibri"/>
                <a:ea typeface="+mn-ea"/>
                <a:cs typeface="Calibri"/>
              </a:rPr>
              <a:t>Mise à jour 20 mai 2019</a:t>
            </a:r>
            <a:endParaRPr lang="fr-FR" noProof="0" dirty="0"/>
          </a:p>
        </p:txBody>
      </p:sp>
      <p:sp>
        <p:nvSpPr>
          <p:cNvPr id="12" name="ZoneTexte 10"/>
          <p:cNvSpPr txBox="1"/>
          <p:nvPr userDrawn="1"/>
        </p:nvSpPr>
        <p:spPr>
          <a:xfrm>
            <a:off x="1113036" y="6158142"/>
            <a:ext cx="1037644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4" name="Espace réservé du texte 12"/>
          <p:cNvSpPr>
            <a:spLocks noGrp="1"/>
          </p:cNvSpPr>
          <p:nvPr>
            <p:ph type="body" sz="quarter" idx="13" hasCustomPrompt="1"/>
          </p:nvPr>
        </p:nvSpPr>
        <p:spPr>
          <a:xfrm>
            <a:off x="4339916" y="3564234"/>
            <a:ext cx="3922680" cy="37827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Auteur</a:t>
            </a:r>
          </a:p>
        </p:txBody>
      </p:sp>
      <p:pic>
        <p:nvPicPr>
          <p:cNvPr id="16" name="Picture 9" descr="cea_logo_small2.jpg">
            <a:extLst>
              <a:ext uri="{FF2B5EF4-FFF2-40B4-BE49-F238E27FC236}">
                <a16:creationId xmlns:a16="http://schemas.microsoft.com/office/drawing/2014/main" id="{9ACC02E3-8987-4096-B349-1EDE0C3CF67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76" y="1861047"/>
            <a:ext cx="1942272" cy="1585387"/>
          </a:xfrm>
          <a:prstGeom prst="rect">
            <a:avLst/>
          </a:prstGeom>
          <a:effectLst>
            <a:outerShdw blurRad="517525" dist="38100" dir="2700000" algn="tl" rotWithShape="0">
              <a:srgbClr val="000000">
                <a:alpha val="3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77181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e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" y="5961053"/>
            <a:ext cx="12191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6" name="Picture 8" descr="fondCEA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480"/>
            <a:ext cx="12192000" cy="5998464"/>
          </a:xfrm>
          <a:prstGeom prst="rect">
            <a:avLst/>
          </a:prstGeom>
        </p:spPr>
      </p:pic>
      <p:sp>
        <p:nvSpPr>
          <p:cNvPr id="16" name="Titre 3"/>
          <p:cNvSpPr txBox="1">
            <a:spLocks/>
          </p:cNvSpPr>
          <p:nvPr userDrawn="1"/>
        </p:nvSpPr>
        <p:spPr>
          <a:xfrm>
            <a:off x="1124368" y="3757134"/>
            <a:ext cx="10480896" cy="350340"/>
          </a:xfrm>
          <a:prstGeom prst="rect">
            <a:avLst/>
          </a:prstGeom>
        </p:spPr>
        <p:txBody>
          <a:bodyPr lIns="127723" tIns="63862" rIns="127723" bIns="63862">
            <a:normAutofit fontScale="97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700" noProof="0" dirty="0">
                <a:solidFill>
                  <a:schemeClr val="bg1"/>
                </a:solidFill>
                <a:latin typeface="Calibri"/>
                <a:cs typeface="Calibri"/>
              </a:rPr>
              <a:t>DE LA RECHERCHE À L’INDUSTRIE</a:t>
            </a:r>
          </a:p>
        </p:txBody>
      </p:sp>
      <p:sp>
        <p:nvSpPr>
          <p:cNvPr id="18" name="Espace réservé du texte 12"/>
          <p:cNvSpPr>
            <a:spLocks noGrp="1"/>
          </p:cNvSpPr>
          <p:nvPr>
            <p:ph type="body" sz="quarter" idx="10" hasCustomPrompt="1"/>
          </p:nvPr>
        </p:nvSpPr>
        <p:spPr>
          <a:xfrm>
            <a:off x="1124369" y="4461091"/>
            <a:ext cx="8763803" cy="599869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3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Annexes</a:t>
            </a:r>
          </a:p>
        </p:txBody>
      </p:sp>
      <p:sp>
        <p:nvSpPr>
          <p:cNvPr id="19" name="ZoneTexte 10"/>
          <p:cNvSpPr txBox="1"/>
          <p:nvPr userDrawn="1"/>
        </p:nvSpPr>
        <p:spPr>
          <a:xfrm>
            <a:off x="1113036" y="6158142"/>
            <a:ext cx="1037644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20" name="Espace réservé du texte 12"/>
          <p:cNvSpPr>
            <a:spLocks noGrp="1"/>
          </p:cNvSpPr>
          <p:nvPr>
            <p:ph type="body" sz="quarter" idx="11" hasCustomPrompt="1"/>
          </p:nvPr>
        </p:nvSpPr>
        <p:spPr>
          <a:xfrm>
            <a:off x="1124369" y="5122103"/>
            <a:ext cx="3922680" cy="309021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3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13 mai 2019</a:t>
            </a:r>
          </a:p>
        </p:txBody>
      </p:sp>
      <p:pic>
        <p:nvPicPr>
          <p:cNvPr id="9" name="Picture 9" descr="cea_logo_small2.jpg">
            <a:extLst>
              <a:ext uri="{FF2B5EF4-FFF2-40B4-BE49-F238E27FC236}">
                <a16:creationId xmlns:a16="http://schemas.microsoft.com/office/drawing/2014/main" id="{E3F4C435-57FD-44D7-87B7-AFBBAF14740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76" y="1861047"/>
            <a:ext cx="1942272" cy="1585387"/>
          </a:xfrm>
          <a:prstGeom prst="rect">
            <a:avLst/>
          </a:prstGeom>
          <a:effectLst>
            <a:outerShdw blurRad="517525" dist="38100" dir="2700000" algn="tl" rotWithShape="0">
              <a:srgbClr val="000000">
                <a:alpha val="3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31493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953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ueil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" y="5971213"/>
            <a:ext cx="12191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5" name="Picture 8" descr="fondCEA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47" y="-40641"/>
            <a:ext cx="12205547" cy="6011852"/>
          </a:xfrm>
          <a:prstGeom prst="rect">
            <a:avLst/>
          </a:prstGeom>
        </p:spPr>
      </p:pic>
      <p:sp>
        <p:nvSpPr>
          <p:cNvPr id="15" name="Espace réservé du texte 12"/>
          <p:cNvSpPr>
            <a:spLocks noGrp="1"/>
          </p:cNvSpPr>
          <p:nvPr>
            <p:ph type="body" sz="quarter" idx="10" hasCustomPrompt="1"/>
          </p:nvPr>
        </p:nvSpPr>
        <p:spPr>
          <a:xfrm>
            <a:off x="1124369" y="4461091"/>
            <a:ext cx="8763803" cy="599869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3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TITRE À VENIR</a:t>
            </a:r>
          </a:p>
        </p:txBody>
      </p:sp>
      <p:sp>
        <p:nvSpPr>
          <p:cNvPr id="17" name="Titre 3"/>
          <p:cNvSpPr txBox="1">
            <a:spLocks/>
          </p:cNvSpPr>
          <p:nvPr userDrawn="1"/>
        </p:nvSpPr>
        <p:spPr>
          <a:xfrm>
            <a:off x="1124368" y="3757134"/>
            <a:ext cx="10480896" cy="350340"/>
          </a:xfrm>
          <a:prstGeom prst="rect">
            <a:avLst/>
          </a:prstGeom>
        </p:spPr>
        <p:txBody>
          <a:bodyPr lIns="127723" tIns="63862" rIns="127723" bIns="63862">
            <a:normAutofit fontScale="97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700" noProof="0" dirty="0">
                <a:solidFill>
                  <a:schemeClr val="bg1"/>
                </a:solidFill>
                <a:latin typeface="Calibri"/>
                <a:cs typeface="Calibri"/>
              </a:rPr>
              <a:t>DE LA RECHERCHE À L’INDUSTRIE</a:t>
            </a:r>
          </a:p>
        </p:txBody>
      </p:sp>
      <p:sp>
        <p:nvSpPr>
          <p:cNvPr id="18" name="ZoneTexte 10"/>
          <p:cNvSpPr txBox="1"/>
          <p:nvPr userDrawn="1"/>
        </p:nvSpPr>
        <p:spPr>
          <a:xfrm>
            <a:off x="1113036" y="6158142"/>
            <a:ext cx="1037644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9" name="Espace réservé du texte 12"/>
          <p:cNvSpPr>
            <a:spLocks noGrp="1"/>
          </p:cNvSpPr>
          <p:nvPr>
            <p:ph type="body" sz="quarter" idx="12" hasCustomPrompt="1"/>
          </p:nvPr>
        </p:nvSpPr>
        <p:spPr>
          <a:xfrm>
            <a:off x="1124369" y="5122103"/>
            <a:ext cx="3922680" cy="309021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300" b="0">
                <a:solidFill>
                  <a:schemeClr val="bg1"/>
                </a:solidFill>
              </a:defRPr>
            </a:lvl1pPr>
          </a:lstStyle>
          <a:p>
            <a:pPr lvl="0"/>
            <a:fld id="{B5559CBA-976B-4265-9B41-694881203DBF}" type="datetime4">
              <a:rPr lang="fr-FR" noProof="0" smtClean="0"/>
              <a:t>20 mai 2019</a:t>
            </a:fld>
            <a:endParaRPr lang="fr-FR" noProof="0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3"/>
          </p:nvPr>
        </p:nvSpPr>
        <p:spPr>
          <a:xfrm>
            <a:off x="6829779" y="1143001"/>
            <a:ext cx="3668184" cy="163194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" name="Espace réservé du texte 12"/>
          <p:cNvSpPr>
            <a:spLocks noGrp="1"/>
          </p:cNvSpPr>
          <p:nvPr>
            <p:ph type="body" sz="quarter" idx="14" hasCustomPrompt="1"/>
          </p:nvPr>
        </p:nvSpPr>
        <p:spPr>
          <a:xfrm>
            <a:off x="1113036" y="5469234"/>
            <a:ext cx="3922680" cy="37827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Auteur</a:t>
            </a:r>
          </a:p>
        </p:txBody>
      </p:sp>
      <p:pic>
        <p:nvPicPr>
          <p:cNvPr id="11" name="Picture 9" descr="cea_logo_small2.jpg">
            <a:extLst>
              <a:ext uri="{FF2B5EF4-FFF2-40B4-BE49-F238E27FC236}">
                <a16:creationId xmlns:a16="http://schemas.microsoft.com/office/drawing/2014/main" id="{2FD105EA-94EE-46C1-B868-95A7A374C90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76" y="1861047"/>
            <a:ext cx="1942272" cy="1585387"/>
          </a:xfrm>
          <a:prstGeom prst="rect">
            <a:avLst/>
          </a:prstGeom>
          <a:effectLst>
            <a:outerShdw blurRad="517525" dist="38100" dir="2700000" algn="tl" rotWithShape="0">
              <a:srgbClr val="000000">
                <a:alpha val="3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995852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s-titre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1" descr="fondCEA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7412"/>
            <a:ext cx="12192000" cy="5998464"/>
          </a:xfrm>
          <a:prstGeom prst="rect">
            <a:avLst/>
          </a:prstGeom>
        </p:spPr>
      </p:pic>
      <p:sp>
        <p:nvSpPr>
          <p:cNvPr id="6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1127570" y="4801465"/>
            <a:ext cx="2139247" cy="249299"/>
          </a:xfrm>
        </p:spPr>
        <p:txBody>
          <a:bodyPr wrap="square" tIns="0" bIns="0">
            <a:sp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r-FR" noProof="0" dirty="0"/>
              <a:t>Partie 1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3" y="5961053"/>
            <a:ext cx="12191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6" name="ZoneTexte 10"/>
          <p:cNvSpPr txBox="1"/>
          <p:nvPr userDrawn="1"/>
        </p:nvSpPr>
        <p:spPr>
          <a:xfrm>
            <a:off x="1113036" y="6158142"/>
            <a:ext cx="1037644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4"/>
          </p:nvPr>
        </p:nvSpPr>
        <p:spPr>
          <a:xfrm>
            <a:off x="1422400" y="473604"/>
            <a:ext cx="4673600" cy="1382648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6739085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éfaut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baseline="0"/>
            </a:lvl1pPr>
          </a:lstStyle>
          <a:p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881099" y="1630412"/>
            <a:ext cx="10515600" cy="1236967"/>
          </a:xfrm>
          <a:prstGeom prst="rect">
            <a:avLst/>
          </a:prstGeom>
        </p:spPr>
        <p:txBody>
          <a:bodyPr vert="horz" lIns="127723" tIns="63862" rIns="127723" bIns="63862" rtlCol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defRPr sz="1600"/>
            </a:lvl2pPr>
            <a:lvl3pPr>
              <a:lnSpc>
                <a:spcPct val="100000"/>
              </a:lnSpc>
              <a:spcBef>
                <a:spcPts val="0"/>
              </a:spcBef>
              <a:defRPr sz="1400"/>
            </a:lvl3pPr>
            <a:lvl4pPr marL="1676370" indent="-23948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  <a:defRPr sz="1200"/>
            </a:lvl4pPr>
            <a:lvl5pPr marL="2155332" indent="-23948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fr-FR" noProof="0" dirty="0"/>
              <a:t>Modifier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</p:txBody>
      </p:sp>
      <p:sp>
        <p:nvSpPr>
          <p:cNvPr id="5" name="Espace réservé du texte 2"/>
          <p:cNvSpPr>
            <a:spLocks noGrp="1"/>
          </p:cNvSpPr>
          <p:nvPr>
            <p:ph type="body" sz="quarter" idx="12" hasCustomPrompt="1"/>
          </p:nvPr>
        </p:nvSpPr>
        <p:spPr>
          <a:xfrm>
            <a:off x="881100" y="1067647"/>
            <a:ext cx="10565835" cy="37827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fr-FR" noProof="0" dirty="0"/>
              <a:t>Texte simple de la diapositive</a:t>
            </a:r>
          </a:p>
        </p:txBody>
      </p:sp>
    </p:spTree>
    <p:extLst>
      <p:ext uri="{BB962C8B-B14F-4D97-AF65-F5344CB8AC3E}">
        <p14:creationId xmlns:p14="http://schemas.microsoft.com/office/powerpoint/2010/main" val="3234898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chapitre avec champ photo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DD946C-1F13-4F67-B8D1-64EF5CF71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C37902D-B358-44BD-9A3B-CD8E2882EA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87ADA7C-03B8-49D0-A935-DE3625BD6F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8065"/>
            <a:ext cx="12192000" cy="5808504"/>
          </a:xfrm>
          <a:prstGeom prst="rect">
            <a:avLst/>
          </a:prstGeom>
        </p:spPr>
      </p:pic>
      <p:sp>
        <p:nvSpPr>
          <p:cNvPr id="15" name="Titre 4">
            <a:extLst>
              <a:ext uri="{FF2B5EF4-FFF2-40B4-BE49-F238E27FC236}">
                <a16:creationId xmlns:a16="http://schemas.microsoft.com/office/drawing/2014/main" id="{72E9C4E7-2BF2-4AB8-9707-825FA5757113}"/>
              </a:ext>
            </a:extLst>
          </p:cNvPr>
          <p:cNvSpPr txBox="1">
            <a:spLocks/>
          </p:cNvSpPr>
          <p:nvPr userDrawn="1"/>
        </p:nvSpPr>
        <p:spPr>
          <a:xfrm>
            <a:off x="6096001" y="2824703"/>
            <a:ext cx="4933951" cy="1198561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3733" b="1" dirty="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9" name="Espace réservé du contenu 18">
            <a:extLst>
              <a:ext uri="{FF2B5EF4-FFF2-40B4-BE49-F238E27FC236}">
                <a16:creationId xmlns:a16="http://schemas.microsoft.com/office/drawing/2014/main" id="{E6D00721-9CE1-4CF1-AD6A-47E2B8CCCC4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75684" y="1835150"/>
            <a:ext cx="5842000" cy="1382648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900387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gris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nd_ppt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218"/>
            <a:ext cx="12192000" cy="6021547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" y="5961053"/>
            <a:ext cx="12191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1" name="ZoneTexte 10"/>
          <p:cNvSpPr txBox="1"/>
          <p:nvPr userDrawn="1"/>
        </p:nvSpPr>
        <p:spPr>
          <a:xfrm>
            <a:off x="1113036" y="6158142"/>
            <a:ext cx="1037644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2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1127570" y="4801465"/>
            <a:ext cx="2139247" cy="249299"/>
          </a:xfrm>
        </p:spPr>
        <p:txBody>
          <a:bodyPr wrap="square" tIns="0" bIns="0">
            <a:spAutoFit/>
          </a:bodyPr>
          <a:lstStyle>
            <a:lvl1pPr marL="0" indent="0"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fr-FR" noProof="0" dirty="0"/>
              <a:t>Partie 1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>
          <a:xfrm>
            <a:off x="984189" y="617538"/>
            <a:ext cx="5317067" cy="1382648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8465543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ueil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" y="5971213"/>
            <a:ext cx="12191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5" name="Picture 8" descr="fondCEA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47" y="-40641"/>
            <a:ext cx="12205547" cy="6011852"/>
          </a:xfrm>
          <a:prstGeom prst="rect">
            <a:avLst/>
          </a:prstGeom>
        </p:spPr>
      </p:pic>
      <p:sp>
        <p:nvSpPr>
          <p:cNvPr id="15" name="Espace réservé du texte 12"/>
          <p:cNvSpPr>
            <a:spLocks noGrp="1"/>
          </p:cNvSpPr>
          <p:nvPr>
            <p:ph type="body" sz="quarter" idx="10" hasCustomPrompt="1"/>
          </p:nvPr>
        </p:nvSpPr>
        <p:spPr>
          <a:xfrm>
            <a:off x="1124369" y="4461091"/>
            <a:ext cx="8763803" cy="599869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3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TITRE À VENIR</a:t>
            </a:r>
          </a:p>
        </p:txBody>
      </p:sp>
      <p:sp>
        <p:nvSpPr>
          <p:cNvPr id="17" name="Titre 3"/>
          <p:cNvSpPr txBox="1">
            <a:spLocks/>
          </p:cNvSpPr>
          <p:nvPr userDrawn="1"/>
        </p:nvSpPr>
        <p:spPr>
          <a:xfrm>
            <a:off x="1124368" y="3757134"/>
            <a:ext cx="10480896" cy="350340"/>
          </a:xfrm>
          <a:prstGeom prst="rect">
            <a:avLst/>
          </a:prstGeom>
        </p:spPr>
        <p:txBody>
          <a:bodyPr lIns="127723" tIns="63862" rIns="127723" bIns="63862">
            <a:normAutofit fontScale="97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700" noProof="0" dirty="0">
                <a:solidFill>
                  <a:schemeClr val="bg1"/>
                </a:solidFill>
                <a:latin typeface="Calibri"/>
                <a:cs typeface="Calibri"/>
              </a:rPr>
              <a:t>DE LA RECHERCHE À L’INDUSTRIE</a:t>
            </a:r>
          </a:p>
        </p:txBody>
      </p:sp>
      <p:sp>
        <p:nvSpPr>
          <p:cNvPr id="18" name="ZoneTexte 10"/>
          <p:cNvSpPr txBox="1"/>
          <p:nvPr userDrawn="1"/>
        </p:nvSpPr>
        <p:spPr>
          <a:xfrm>
            <a:off x="1113036" y="6158142"/>
            <a:ext cx="1037644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9" name="Espace réservé du texte 12"/>
          <p:cNvSpPr>
            <a:spLocks noGrp="1"/>
          </p:cNvSpPr>
          <p:nvPr>
            <p:ph type="body" sz="quarter" idx="12" hasCustomPrompt="1"/>
          </p:nvPr>
        </p:nvSpPr>
        <p:spPr>
          <a:xfrm>
            <a:off x="1124369" y="5122103"/>
            <a:ext cx="3922680" cy="309021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300" b="0">
                <a:solidFill>
                  <a:schemeClr val="bg1"/>
                </a:solidFill>
              </a:defRPr>
            </a:lvl1pPr>
          </a:lstStyle>
          <a:p>
            <a:pPr lvl="0"/>
            <a:fld id="{B5559CBA-976B-4265-9B41-694881203DBF}" type="datetime4">
              <a:rPr lang="fr-FR" noProof="0" smtClean="0"/>
              <a:t>20 mai 2019</a:t>
            </a:fld>
            <a:endParaRPr lang="fr-FR" noProof="0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3"/>
          </p:nvPr>
        </p:nvSpPr>
        <p:spPr>
          <a:xfrm>
            <a:off x="6829779" y="1143001"/>
            <a:ext cx="3668184" cy="163194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" name="Espace réservé du texte 12"/>
          <p:cNvSpPr>
            <a:spLocks noGrp="1"/>
          </p:cNvSpPr>
          <p:nvPr>
            <p:ph type="body" sz="quarter" idx="14" hasCustomPrompt="1"/>
          </p:nvPr>
        </p:nvSpPr>
        <p:spPr>
          <a:xfrm>
            <a:off x="1113036" y="5469234"/>
            <a:ext cx="3922680" cy="37827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Auteur</a:t>
            </a:r>
          </a:p>
        </p:txBody>
      </p:sp>
      <p:pic>
        <p:nvPicPr>
          <p:cNvPr id="11" name="Picture 9" descr="cea_logo_small2.jpg">
            <a:extLst>
              <a:ext uri="{FF2B5EF4-FFF2-40B4-BE49-F238E27FC236}">
                <a16:creationId xmlns:a16="http://schemas.microsoft.com/office/drawing/2014/main" id="{EAA2C111-6F79-47B2-B9C7-2600B248844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76" y="1861047"/>
            <a:ext cx="1942272" cy="1585387"/>
          </a:xfrm>
          <a:prstGeom prst="rect">
            <a:avLst/>
          </a:prstGeom>
          <a:effectLst>
            <a:outerShdw blurRad="517525" dist="38100" dir="2700000" algn="tl" rotWithShape="0">
              <a:srgbClr val="000000">
                <a:alpha val="3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783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ueil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" y="5971213"/>
            <a:ext cx="12191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5" name="Picture 8" descr="fondCEA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47" y="-40641"/>
            <a:ext cx="12205547" cy="6011852"/>
          </a:xfrm>
          <a:prstGeom prst="rect">
            <a:avLst/>
          </a:prstGeom>
        </p:spPr>
      </p:pic>
      <p:sp>
        <p:nvSpPr>
          <p:cNvPr id="15" name="Espace réservé du texte 12"/>
          <p:cNvSpPr>
            <a:spLocks noGrp="1"/>
          </p:cNvSpPr>
          <p:nvPr>
            <p:ph type="body" sz="quarter" idx="10" hasCustomPrompt="1"/>
          </p:nvPr>
        </p:nvSpPr>
        <p:spPr>
          <a:xfrm>
            <a:off x="1124369" y="4461091"/>
            <a:ext cx="8763803" cy="599869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3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TITRE À VENIR</a:t>
            </a:r>
          </a:p>
        </p:txBody>
      </p:sp>
      <p:sp>
        <p:nvSpPr>
          <p:cNvPr id="17" name="Titre 3"/>
          <p:cNvSpPr txBox="1">
            <a:spLocks/>
          </p:cNvSpPr>
          <p:nvPr userDrawn="1"/>
        </p:nvSpPr>
        <p:spPr>
          <a:xfrm>
            <a:off x="1124368" y="3757134"/>
            <a:ext cx="10480896" cy="350340"/>
          </a:xfrm>
          <a:prstGeom prst="rect">
            <a:avLst/>
          </a:prstGeom>
        </p:spPr>
        <p:txBody>
          <a:bodyPr lIns="127723" tIns="63862" rIns="127723" bIns="63862">
            <a:normAutofit fontScale="97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700" noProof="0" dirty="0">
                <a:solidFill>
                  <a:schemeClr val="bg1"/>
                </a:solidFill>
                <a:latin typeface="Calibri"/>
                <a:cs typeface="Calibri"/>
              </a:rPr>
              <a:t>DE LA RECHERCHE À L’INDUSTRIE</a:t>
            </a:r>
          </a:p>
        </p:txBody>
      </p:sp>
      <p:sp>
        <p:nvSpPr>
          <p:cNvPr id="18" name="ZoneTexte 10"/>
          <p:cNvSpPr txBox="1"/>
          <p:nvPr userDrawn="1"/>
        </p:nvSpPr>
        <p:spPr>
          <a:xfrm>
            <a:off x="1113036" y="6158142"/>
            <a:ext cx="1037644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9" name="Espace réservé du texte 12"/>
          <p:cNvSpPr>
            <a:spLocks noGrp="1"/>
          </p:cNvSpPr>
          <p:nvPr>
            <p:ph type="body" sz="quarter" idx="12" hasCustomPrompt="1"/>
          </p:nvPr>
        </p:nvSpPr>
        <p:spPr>
          <a:xfrm>
            <a:off x="1124369" y="5122103"/>
            <a:ext cx="3922680" cy="309021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300" b="0">
                <a:solidFill>
                  <a:schemeClr val="bg1"/>
                </a:solidFill>
              </a:defRPr>
            </a:lvl1pPr>
          </a:lstStyle>
          <a:p>
            <a:pPr lvl="0"/>
            <a:fld id="{B5559CBA-976B-4265-9B41-694881203DBF}" type="datetime4">
              <a:rPr lang="fr-FR" noProof="0" smtClean="0"/>
              <a:t>20 mai 2019</a:t>
            </a:fld>
            <a:endParaRPr lang="fr-FR" noProof="0" dirty="0"/>
          </a:p>
        </p:txBody>
      </p:sp>
      <p:sp>
        <p:nvSpPr>
          <p:cNvPr id="10" name="Espace réservé du texte 12"/>
          <p:cNvSpPr>
            <a:spLocks noGrp="1"/>
          </p:cNvSpPr>
          <p:nvPr>
            <p:ph type="body" sz="quarter" idx="14" hasCustomPrompt="1"/>
          </p:nvPr>
        </p:nvSpPr>
        <p:spPr>
          <a:xfrm>
            <a:off x="1113036" y="5469234"/>
            <a:ext cx="3922680" cy="37827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Auteur</a:t>
            </a:r>
          </a:p>
        </p:txBody>
      </p:sp>
      <p:pic>
        <p:nvPicPr>
          <p:cNvPr id="11" name="Picture 9" descr="cea_logo_small2.jpg">
            <a:extLst>
              <a:ext uri="{FF2B5EF4-FFF2-40B4-BE49-F238E27FC236}">
                <a16:creationId xmlns:a16="http://schemas.microsoft.com/office/drawing/2014/main" id="{68C201E4-093D-4AEE-A767-CB9D97D23DB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76" y="1861047"/>
            <a:ext cx="1942272" cy="1585387"/>
          </a:xfrm>
          <a:prstGeom prst="rect">
            <a:avLst/>
          </a:prstGeom>
          <a:effectLst>
            <a:outerShdw blurRad="517525" dist="38100" dir="2700000" algn="tl" rotWithShape="0">
              <a:srgbClr val="000000">
                <a:alpha val="33000"/>
              </a:srgbClr>
            </a:outerShdw>
          </a:effectLst>
        </p:spPr>
      </p:pic>
      <p:pic>
        <p:nvPicPr>
          <p:cNvPr id="12" name="Picture 18">
            <a:extLst>
              <a:ext uri="{FF2B5EF4-FFF2-40B4-BE49-F238E27FC236}">
                <a16:creationId xmlns:a16="http://schemas.microsoft.com/office/drawing/2014/main" id="{6DD13327-9754-6041-8DD1-933219419DF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1259" y="124153"/>
            <a:ext cx="7931181" cy="2487030"/>
          </a:xfrm>
          <a:prstGeom prst="rect">
            <a:avLst/>
          </a:prstGeom>
        </p:spPr>
      </p:pic>
      <p:pic>
        <p:nvPicPr>
          <p:cNvPr id="13" name="Picture 11">
            <a:extLst>
              <a:ext uri="{FF2B5EF4-FFF2-40B4-BE49-F238E27FC236}">
                <a16:creationId xmlns:a16="http://schemas.microsoft.com/office/drawing/2014/main" id="{D8087225-E51D-429C-9F0A-B9A919BEAD3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6582" y="0"/>
            <a:ext cx="1942274" cy="1012529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20502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s-titre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1" descr="fondCEA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7412"/>
            <a:ext cx="12192000" cy="5998464"/>
          </a:xfrm>
          <a:prstGeom prst="rect">
            <a:avLst/>
          </a:prstGeom>
        </p:spPr>
      </p:pic>
      <p:sp>
        <p:nvSpPr>
          <p:cNvPr id="6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1127570" y="4801465"/>
            <a:ext cx="2139247" cy="249299"/>
          </a:xfrm>
        </p:spPr>
        <p:txBody>
          <a:bodyPr wrap="square" tIns="0" bIns="0">
            <a:sp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r-FR" noProof="0" dirty="0"/>
              <a:t>Partie 1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3" y="5961053"/>
            <a:ext cx="12191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6" name="ZoneTexte 10"/>
          <p:cNvSpPr txBox="1"/>
          <p:nvPr userDrawn="1"/>
        </p:nvSpPr>
        <p:spPr>
          <a:xfrm>
            <a:off x="1113036" y="6158142"/>
            <a:ext cx="1037644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4"/>
          </p:nvPr>
        </p:nvSpPr>
        <p:spPr>
          <a:xfrm>
            <a:off x="1422400" y="473604"/>
            <a:ext cx="4673600" cy="1382648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9066792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éfaut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baseline="0"/>
            </a:lvl1pPr>
          </a:lstStyle>
          <a:p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881099" y="1630412"/>
            <a:ext cx="10515600" cy="1236967"/>
          </a:xfrm>
          <a:prstGeom prst="rect">
            <a:avLst/>
          </a:prstGeom>
        </p:spPr>
        <p:txBody>
          <a:bodyPr vert="horz" lIns="127723" tIns="63862" rIns="127723" bIns="63862" rtlCol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defRPr sz="1600"/>
            </a:lvl2pPr>
            <a:lvl3pPr>
              <a:lnSpc>
                <a:spcPct val="100000"/>
              </a:lnSpc>
              <a:spcBef>
                <a:spcPts val="0"/>
              </a:spcBef>
              <a:defRPr sz="1400"/>
            </a:lvl3pPr>
            <a:lvl4pPr marL="1676370" indent="-23948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  <a:defRPr sz="1200"/>
            </a:lvl4pPr>
            <a:lvl5pPr marL="2155332" indent="-23948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fr-FR" noProof="0" dirty="0"/>
              <a:t>Modifier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</p:txBody>
      </p:sp>
      <p:sp>
        <p:nvSpPr>
          <p:cNvPr id="5" name="Espace réservé du texte 2"/>
          <p:cNvSpPr>
            <a:spLocks noGrp="1"/>
          </p:cNvSpPr>
          <p:nvPr>
            <p:ph type="body" sz="quarter" idx="12" hasCustomPrompt="1"/>
          </p:nvPr>
        </p:nvSpPr>
        <p:spPr>
          <a:xfrm>
            <a:off x="881100" y="1067647"/>
            <a:ext cx="10565835" cy="37827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fr-FR" noProof="0" dirty="0"/>
              <a:t>Texte simple de la diapositive</a:t>
            </a:r>
          </a:p>
        </p:txBody>
      </p:sp>
    </p:spTree>
    <p:extLst>
      <p:ext uri="{BB962C8B-B14F-4D97-AF65-F5344CB8AC3E}">
        <p14:creationId xmlns:p14="http://schemas.microsoft.com/office/powerpoint/2010/main" val="14279643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chapitre avec champ photo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DD946C-1F13-4F67-B8D1-64EF5CF71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C37902D-B358-44BD-9A3B-CD8E2882EA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87ADA7C-03B8-49D0-A935-DE3625BD6F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8065"/>
            <a:ext cx="12192000" cy="5808504"/>
          </a:xfrm>
          <a:prstGeom prst="rect">
            <a:avLst/>
          </a:prstGeom>
        </p:spPr>
      </p:pic>
      <p:sp>
        <p:nvSpPr>
          <p:cNvPr id="15" name="Titre 4">
            <a:extLst>
              <a:ext uri="{FF2B5EF4-FFF2-40B4-BE49-F238E27FC236}">
                <a16:creationId xmlns:a16="http://schemas.microsoft.com/office/drawing/2014/main" id="{72E9C4E7-2BF2-4AB8-9707-825FA5757113}"/>
              </a:ext>
            </a:extLst>
          </p:cNvPr>
          <p:cNvSpPr txBox="1">
            <a:spLocks/>
          </p:cNvSpPr>
          <p:nvPr userDrawn="1"/>
        </p:nvSpPr>
        <p:spPr>
          <a:xfrm>
            <a:off x="6096001" y="2824703"/>
            <a:ext cx="4933951" cy="1198561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3733" b="1" dirty="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9" name="Espace réservé du contenu 18">
            <a:extLst>
              <a:ext uri="{FF2B5EF4-FFF2-40B4-BE49-F238E27FC236}">
                <a16:creationId xmlns:a16="http://schemas.microsoft.com/office/drawing/2014/main" id="{E6D00721-9CE1-4CF1-AD6A-47E2B8CCCC4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75684" y="1835150"/>
            <a:ext cx="5842000" cy="1382648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5484330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gris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nd_ppt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218"/>
            <a:ext cx="12192000" cy="6021547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" y="5961053"/>
            <a:ext cx="12191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1" name="ZoneTexte 10"/>
          <p:cNvSpPr txBox="1"/>
          <p:nvPr userDrawn="1"/>
        </p:nvSpPr>
        <p:spPr>
          <a:xfrm>
            <a:off x="1113036" y="6158142"/>
            <a:ext cx="1037644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2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1127570" y="4801465"/>
            <a:ext cx="2139247" cy="249299"/>
          </a:xfrm>
        </p:spPr>
        <p:txBody>
          <a:bodyPr wrap="square" tIns="0" bIns="0">
            <a:spAutoFit/>
          </a:bodyPr>
          <a:lstStyle>
            <a:lvl1pPr marL="0" indent="0"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fr-FR" noProof="0" dirty="0"/>
              <a:t>Partie 1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>
          <a:xfrm>
            <a:off x="984189" y="617538"/>
            <a:ext cx="5317067" cy="1382648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2413498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1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bandeau_titr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413504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280000" y="1855288"/>
            <a:ext cx="6384619" cy="1429696"/>
          </a:xfrm>
        </p:spPr>
        <p:txBody>
          <a:bodyPr anchor="t" anchorCtr="0"/>
          <a:lstStyle>
            <a:lvl1pPr>
              <a:lnSpc>
                <a:spcPts val="3800"/>
              </a:lnSpc>
              <a:defRPr sz="2800" b="0" cap="all" baseline="0">
                <a:solidFill>
                  <a:srgbClr val="66666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5280000" y="5445224"/>
            <a:ext cx="6384619" cy="288032"/>
          </a:xfrm>
        </p:spPr>
        <p:txBody>
          <a:bodyPr anchor="b" anchorCtr="0"/>
          <a:lstStyle>
            <a:lvl1pPr marL="0" indent="0">
              <a:buFont typeface="Arial" pitchFamily="34" charset="0"/>
              <a:buNone/>
              <a:defRPr sz="850" b="0">
                <a:solidFill>
                  <a:srgbClr val="666666"/>
                </a:solidFill>
              </a:defRPr>
            </a:lvl1pPr>
          </a:lstStyle>
          <a:p>
            <a:pPr lvl="0"/>
            <a:r>
              <a:rPr lang="fr-FR" dirty="0" smtClean="0"/>
              <a:t>Nom événement | Prénom Nom</a:t>
            </a:r>
            <a:endParaRPr lang="fr-FR" dirty="0"/>
          </a:p>
        </p:txBody>
      </p:sp>
      <p:sp>
        <p:nvSpPr>
          <p:cNvPr id="11" name="Sous-titre 2"/>
          <p:cNvSpPr>
            <a:spLocks noGrp="1"/>
          </p:cNvSpPr>
          <p:nvPr>
            <p:ph type="subTitle" idx="1"/>
          </p:nvPr>
        </p:nvSpPr>
        <p:spPr>
          <a:xfrm>
            <a:off x="5280000" y="5805264"/>
            <a:ext cx="4080363" cy="504056"/>
          </a:xfrm>
        </p:spPr>
        <p:txBody>
          <a:bodyPr anchor="b" anchorCtr="0"/>
          <a:lstStyle>
            <a:lvl1pPr marL="0" indent="0" algn="l">
              <a:buNone/>
              <a:defRPr sz="1550" cap="all" baseline="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02002"/>
            <a:ext cx="12192000" cy="138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070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rcalai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bandeau_intercalair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413504" y="0"/>
            <a:ext cx="7778496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96000" y="1949599"/>
            <a:ext cx="7152661" cy="4719761"/>
          </a:xfrm>
        </p:spPr>
        <p:txBody>
          <a:bodyPr anchor="t"/>
          <a:lstStyle>
            <a:lvl1pPr algn="l">
              <a:lnSpc>
                <a:spcPts val="2800"/>
              </a:lnSpc>
              <a:defRPr sz="2200" b="1" cap="all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896000" y="260649"/>
            <a:ext cx="7056651" cy="1584176"/>
          </a:xfrm>
        </p:spPr>
        <p:txBody>
          <a:bodyPr anchor="t" anchorCtr="0"/>
          <a:lstStyle>
            <a:lvl1pPr marL="0" indent="0">
              <a:lnSpc>
                <a:spcPts val="1200"/>
              </a:lnSpc>
              <a:spcAft>
                <a:spcPts val="0"/>
              </a:spcAft>
              <a:buNone/>
              <a:defRPr sz="85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>
          <a:xfrm>
            <a:off x="768000" y="5877273"/>
            <a:ext cx="359980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>
          <a:xfrm>
            <a:off x="768000" y="5445225"/>
            <a:ext cx="359980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fr-FR" smtClean="0"/>
              <a:t>CEA Saclay/Irfu projet ESS | DATE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4" y="32420"/>
            <a:ext cx="1346659" cy="1092324"/>
          </a:xfrm>
          <a:prstGeom prst="rect">
            <a:avLst/>
          </a:prstGeom>
          <a:noFill/>
        </p:spPr>
      </p:pic>
      <p:pic>
        <p:nvPicPr>
          <p:cNvPr id="11" name="Image 10"/>
          <p:cNvPicPr/>
          <p:nvPr userDrawn="1"/>
        </p:nvPicPr>
        <p:blipFill rotWithShape="1">
          <a:blip r:embed="rId4"/>
          <a:srcRect r="44000"/>
          <a:stretch/>
        </p:blipFill>
        <p:spPr bwMode="auto">
          <a:xfrm>
            <a:off x="1487488" y="32420"/>
            <a:ext cx="1344149" cy="10923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863520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000"/>
              </a:spcBef>
              <a:spcAft>
                <a:spcPts val="1500"/>
              </a:spcAft>
              <a:defRPr/>
            </a:lvl1pPr>
            <a:lvl2pPr marL="361950" indent="0" algn="just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2pPr>
            <a:lvl3pPr marL="361950" indent="0" algn="just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3pPr>
            <a:lvl4pPr marL="361950" indent="0" algn="just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4pPr>
            <a:lvl5pPr marL="361950" indent="0" algn="just">
              <a:lnSpc>
                <a:spcPts val="2800"/>
              </a:lnSpc>
              <a:buNone/>
              <a:tabLst>
                <a:tab pos="8077200" algn="r"/>
              </a:tabLst>
              <a:defRPr sz="2200"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CEA Saclay/Irfu projet ESS | DATE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656006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3pPr marL="647700" indent="-285750">
              <a:buClr>
                <a:schemeClr val="tx2"/>
              </a:buClr>
              <a:buSzPct val="100000"/>
              <a:buFont typeface="Arial" panose="020B0604020202020204" pitchFamily="34" charset="0"/>
              <a:buChar char="●"/>
              <a:defRPr/>
            </a:lvl3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 smtClean="0"/>
              <a:t>8</a:t>
            </a:r>
            <a:r>
              <a:rPr lang="fr-FR" baseline="30000" dirty="0" smtClean="0"/>
              <a:t>th</a:t>
            </a:r>
            <a:r>
              <a:rPr lang="fr-FR" dirty="0" smtClean="0"/>
              <a:t> SRF Meeting – April 2018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7948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1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68000" y="1268760"/>
            <a:ext cx="5904064" cy="496855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fr-FR" smtClean="0"/>
              <a:t>CEA Saclay/Irfu projet ESS | DATE</a:t>
            </a:r>
            <a:endParaRPr lang="fr-FR" dirty="0"/>
          </a:p>
        </p:txBody>
      </p:sp>
      <p:sp>
        <p:nvSpPr>
          <p:cNvPr id="11" name="Espace réservé du contenu 20"/>
          <p:cNvSpPr>
            <a:spLocks noGrp="1"/>
          </p:cNvSpPr>
          <p:nvPr>
            <p:ph sz="quarter" idx="20" hasCustomPrompt="1"/>
          </p:nvPr>
        </p:nvSpPr>
        <p:spPr>
          <a:xfrm>
            <a:off x="6864000" y="2016000"/>
            <a:ext cx="4656000" cy="3690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484551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3 visu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68000" y="1268760"/>
            <a:ext cx="5904064" cy="496855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fr-FR" smtClean="0"/>
              <a:t>CEA Saclay/Irfu projet ESS | DATE</a:t>
            </a:r>
            <a:endParaRPr lang="fr-FR" dirty="0"/>
          </a:p>
        </p:txBody>
      </p:sp>
      <p:sp>
        <p:nvSpPr>
          <p:cNvPr id="15" name="Espace réservé du contenu 20"/>
          <p:cNvSpPr>
            <a:spLocks noGrp="1"/>
          </p:cNvSpPr>
          <p:nvPr>
            <p:ph sz="quarter" idx="21" hasCustomPrompt="1"/>
          </p:nvPr>
        </p:nvSpPr>
        <p:spPr>
          <a:xfrm>
            <a:off x="6864000" y="2016000"/>
            <a:ext cx="4656000" cy="1980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16" name="Espace réservé du contenu 20"/>
          <p:cNvSpPr>
            <a:spLocks noGrp="1"/>
          </p:cNvSpPr>
          <p:nvPr>
            <p:ph sz="quarter" idx="22" hasCustomPrompt="1"/>
          </p:nvPr>
        </p:nvSpPr>
        <p:spPr>
          <a:xfrm>
            <a:off x="6864000" y="3999600"/>
            <a:ext cx="2328000" cy="1695600"/>
          </a:xfrm>
          <a:solidFill>
            <a:srgbClr val="808080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17" name="Espace réservé du contenu 20"/>
          <p:cNvSpPr>
            <a:spLocks noGrp="1"/>
          </p:cNvSpPr>
          <p:nvPr>
            <p:ph sz="quarter" idx="23" hasCustomPrompt="1"/>
          </p:nvPr>
        </p:nvSpPr>
        <p:spPr>
          <a:xfrm>
            <a:off x="9192000" y="3999600"/>
            <a:ext cx="2328000" cy="1695600"/>
          </a:xfrm>
          <a:solidFill>
            <a:srgbClr val="B2B2B2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9570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s-titre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1" descr="fondCEA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7412"/>
            <a:ext cx="12192000" cy="5998464"/>
          </a:xfrm>
          <a:prstGeom prst="rect">
            <a:avLst/>
          </a:prstGeom>
        </p:spPr>
      </p:pic>
      <p:sp>
        <p:nvSpPr>
          <p:cNvPr id="6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1127570" y="4801465"/>
            <a:ext cx="2139247" cy="249299"/>
          </a:xfrm>
        </p:spPr>
        <p:txBody>
          <a:bodyPr wrap="square" tIns="0" bIns="0">
            <a:sp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r-FR" noProof="0" dirty="0"/>
              <a:t>Partie 1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3" y="5961053"/>
            <a:ext cx="12191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6" name="ZoneTexte 10"/>
          <p:cNvSpPr txBox="1"/>
          <p:nvPr userDrawn="1"/>
        </p:nvSpPr>
        <p:spPr>
          <a:xfrm>
            <a:off x="1113036" y="6158142"/>
            <a:ext cx="1037644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4"/>
          </p:nvPr>
        </p:nvSpPr>
        <p:spPr>
          <a:xfrm>
            <a:off x="1422400" y="473604"/>
            <a:ext cx="4673600" cy="138264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852864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68000" y="3707507"/>
            <a:ext cx="10896619" cy="252980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CEA Saclay/Irfu projet ESS | DATE</a:t>
            </a:r>
            <a:endParaRPr lang="fr-FR" dirty="0"/>
          </a:p>
        </p:txBody>
      </p:sp>
      <p:sp>
        <p:nvSpPr>
          <p:cNvPr id="9" name="Espace réservé du contenu 20"/>
          <p:cNvSpPr>
            <a:spLocks noGrp="1"/>
          </p:cNvSpPr>
          <p:nvPr>
            <p:ph sz="quarter" idx="21" hasCustomPrompt="1"/>
          </p:nvPr>
        </p:nvSpPr>
        <p:spPr>
          <a:xfrm>
            <a:off x="768000" y="1458000"/>
            <a:ext cx="10752000" cy="1908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112663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bandeau_page_cart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251460"/>
          </a:xfrm>
          <a:prstGeom prst="rect">
            <a:avLst/>
          </a:prstGeom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CEA Saclay/Irfu projet ESS | DATE</a:t>
            </a:r>
            <a:endParaRPr lang="fr-FR" dirty="0"/>
          </a:p>
        </p:txBody>
      </p:sp>
      <p:sp>
        <p:nvSpPr>
          <p:cNvPr id="17" name="Espace réservé du contenu 15"/>
          <p:cNvSpPr>
            <a:spLocks noGrp="1"/>
          </p:cNvSpPr>
          <p:nvPr>
            <p:ph sz="quarter" idx="15"/>
          </p:nvPr>
        </p:nvSpPr>
        <p:spPr>
          <a:xfrm>
            <a:off x="504000" y="836614"/>
            <a:ext cx="11280000" cy="518477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46052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cart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01981" y="846238"/>
            <a:ext cx="11280000" cy="4156911"/>
          </a:xfrm>
          <a:prstGeom prst="rect">
            <a:avLst/>
          </a:prstGeom>
        </p:spPr>
      </p:pic>
      <p:pic>
        <p:nvPicPr>
          <p:cNvPr id="9" name="Image 8" descr="bandeau_page_cart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251460"/>
          </a:xfrm>
          <a:prstGeom prst="rect">
            <a:avLst/>
          </a:prstGeom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CEA Saclay/Irfu projet ESS | DATE</a:t>
            </a:r>
            <a:endParaRPr lang="fr-FR" dirty="0"/>
          </a:p>
        </p:txBody>
      </p:sp>
      <p:sp>
        <p:nvSpPr>
          <p:cNvPr id="33" name="Espace réservé du graphique 32"/>
          <p:cNvSpPr>
            <a:spLocks noGrp="1"/>
          </p:cNvSpPr>
          <p:nvPr>
            <p:ph type="chart" sz="quarter" idx="13" hasCustomPrompt="1"/>
          </p:nvPr>
        </p:nvSpPr>
        <p:spPr>
          <a:xfrm>
            <a:off x="1199456" y="5157788"/>
            <a:ext cx="4320480" cy="863600"/>
          </a:xfrm>
        </p:spPr>
        <p:txBody>
          <a:bodyPr anchor="ctr"/>
          <a:lstStyle>
            <a:lvl1pPr marL="0" indent="0" algn="ctr">
              <a:defRPr sz="1200"/>
            </a:lvl1pPr>
          </a:lstStyle>
          <a:p>
            <a:r>
              <a:rPr lang="fr-FR" dirty="0" smtClean="0"/>
              <a:t> Graphique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057341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bandeau_intercalair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413504" y="0"/>
            <a:ext cx="7778496" cy="6858000"/>
          </a:xfrm>
          <a:prstGeom prst="rect">
            <a:avLst/>
          </a:prstGeom>
        </p:spPr>
      </p:pic>
      <p:pic>
        <p:nvPicPr>
          <p:cNvPr id="7" name="Image 6" descr="bandeau_dernière.png"/>
          <p:cNvPicPr>
            <a:picLocks noChangeAspect="1"/>
          </p:cNvPicPr>
          <p:nvPr userDrawn="1"/>
        </p:nvPicPr>
        <p:blipFill>
          <a:blip r:embed="rId3" cstate="print"/>
          <a:srcRect b="15350"/>
          <a:stretch>
            <a:fillRect/>
          </a:stretch>
        </p:blipFill>
        <p:spPr>
          <a:xfrm>
            <a:off x="4413504" y="0"/>
            <a:ext cx="7778496" cy="580526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518400" y="5799600"/>
            <a:ext cx="2529600" cy="943200"/>
          </a:xfrm>
        </p:spPr>
        <p:txBody>
          <a:bodyPr anchor="t" anchorCtr="0"/>
          <a:lstStyle>
            <a:lvl1pPr>
              <a:lnSpc>
                <a:spcPts val="1200"/>
              </a:lnSpc>
              <a:defRPr sz="850" b="0" cap="none" baseline="0">
                <a:solidFill>
                  <a:schemeClr val="bg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19341" y="5799600"/>
            <a:ext cx="4737033" cy="943200"/>
          </a:xfrm>
        </p:spPr>
        <p:txBody>
          <a:bodyPr/>
          <a:lstStyle>
            <a:lvl1pPr marL="0" indent="0">
              <a:lnSpc>
                <a:spcPts val="1200"/>
              </a:lnSpc>
              <a:spcAft>
                <a:spcPts val="0"/>
              </a:spcAft>
              <a:buFont typeface="Arial" pitchFamily="34" charset="0"/>
              <a:buNone/>
              <a:defRPr sz="800">
                <a:solidFill>
                  <a:schemeClr val="bg1"/>
                </a:solidFill>
              </a:defRPr>
            </a:lvl1pPr>
            <a:lvl2pPr marL="0" indent="0">
              <a:lnSpc>
                <a:spcPts val="1200"/>
              </a:lnSpc>
              <a:spcBef>
                <a:spcPts val="800"/>
              </a:spcBef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2pPr>
            <a:lvl3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3pPr>
            <a:lvl4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4pPr>
            <a:lvl5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>
          <a:xfrm>
            <a:off x="768000" y="5445225"/>
            <a:ext cx="1491595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>
          <a:xfrm>
            <a:off x="768000" y="5877273"/>
            <a:ext cx="3552395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CEA Saclay/Irfu projet ESS | DATE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47822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chapitre avec champ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A0520F-F2B4-4144-B2A0-D31492DE5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90C283F-3F6C-463B-B6FF-C5A1120E75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EA0235D1-1CA4-4813-8F9E-8EA6F5F924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8065"/>
            <a:ext cx="12192000" cy="5808504"/>
          </a:xfrm>
          <a:prstGeom prst="rect">
            <a:avLst/>
          </a:prstGeom>
        </p:spPr>
      </p:pic>
      <p:sp>
        <p:nvSpPr>
          <p:cNvPr id="27" name="Titre 4">
            <a:extLst>
              <a:ext uri="{FF2B5EF4-FFF2-40B4-BE49-F238E27FC236}">
                <a16:creationId xmlns:a16="http://schemas.microsoft.com/office/drawing/2014/main" id="{9EB6429C-6B7C-4EE1-B9DC-E41E0338FCE4}"/>
              </a:ext>
            </a:extLst>
          </p:cNvPr>
          <p:cNvSpPr txBox="1">
            <a:spLocks/>
          </p:cNvSpPr>
          <p:nvPr userDrawn="1"/>
        </p:nvSpPr>
        <p:spPr>
          <a:xfrm>
            <a:off x="6096001" y="2824703"/>
            <a:ext cx="4933951" cy="1198561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3733" b="1" dirty="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9" name="Espace réservé pour une image  28">
            <a:extLst>
              <a:ext uri="{FF2B5EF4-FFF2-40B4-BE49-F238E27FC236}">
                <a16:creationId xmlns:a16="http://schemas.microsoft.com/office/drawing/2014/main" id="{00B39465-DFB6-4F0B-AD93-34B67A43F556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175259" y="1835212"/>
            <a:ext cx="2029261" cy="1950713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31" name="Espace réservé pour une image  30">
            <a:extLst>
              <a:ext uri="{FF2B5EF4-FFF2-40B4-BE49-F238E27FC236}">
                <a16:creationId xmlns:a16="http://schemas.microsoft.com/office/drawing/2014/main" id="{05215E8A-C584-469C-8777-F84DF88AD457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2336050" y="1835213"/>
            <a:ext cx="1971551" cy="1184082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33" name="Espace réservé pour une image  32">
            <a:extLst>
              <a:ext uri="{FF2B5EF4-FFF2-40B4-BE49-F238E27FC236}">
                <a16:creationId xmlns:a16="http://schemas.microsoft.com/office/drawing/2014/main" id="{F295F236-0258-44BD-A085-BC26E990060E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4446232" y="1835151"/>
            <a:ext cx="1571453" cy="1280980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35" name="Espace réservé pour une image  34">
            <a:extLst>
              <a:ext uri="{FF2B5EF4-FFF2-40B4-BE49-F238E27FC236}">
                <a16:creationId xmlns:a16="http://schemas.microsoft.com/office/drawing/2014/main" id="{10F23775-F583-446B-ADBA-A32E31D6D2FB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4437705" y="3298825"/>
            <a:ext cx="1579355" cy="1138108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37" name="Espace réservé pour une image  36">
            <a:extLst>
              <a:ext uri="{FF2B5EF4-FFF2-40B4-BE49-F238E27FC236}">
                <a16:creationId xmlns:a16="http://schemas.microsoft.com/office/drawing/2014/main" id="{CBB53359-B79D-4793-A0BA-531D16C92DB5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2343153" y="3201989"/>
            <a:ext cx="1955921" cy="583936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39" name="Espace réservé pour une image  38">
            <a:extLst>
              <a:ext uri="{FF2B5EF4-FFF2-40B4-BE49-F238E27FC236}">
                <a16:creationId xmlns:a16="http://schemas.microsoft.com/office/drawing/2014/main" id="{7629CC81-1DE8-42E7-8943-496B487C7A15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175684" y="3968620"/>
            <a:ext cx="2023533" cy="517922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41" name="Espace réservé pour une image  40">
            <a:extLst>
              <a:ext uri="{FF2B5EF4-FFF2-40B4-BE49-F238E27FC236}">
                <a16:creationId xmlns:a16="http://schemas.microsoft.com/office/drawing/2014/main" id="{3D9A0616-6187-42B8-A49C-5704495AFA0F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175684" y="4673601"/>
            <a:ext cx="2023533" cy="517922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3" name="Espace réservé pour une image  42">
            <a:extLst>
              <a:ext uri="{FF2B5EF4-FFF2-40B4-BE49-F238E27FC236}">
                <a16:creationId xmlns:a16="http://schemas.microsoft.com/office/drawing/2014/main" id="{10BA3FEF-381F-4AA8-9215-136F5361141D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2336049" y="3968619"/>
            <a:ext cx="1955800" cy="1222904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5" name="Espace réservé pour une image  44">
            <a:extLst>
              <a:ext uri="{FF2B5EF4-FFF2-40B4-BE49-F238E27FC236}">
                <a16:creationId xmlns:a16="http://schemas.microsoft.com/office/drawing/2014/main" id="{8FD27BC5-345B-4477-941A-3575E8185B4F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4425952" y="4619627"/>
            <a:ext cx="1591733" cy="571896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5429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éfaut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baseline="0"/>
            </a:lvl1pPr>
          </a:lstStyle>
          <a:p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881099" y="1630412"/>
            <a:ext cx="10515600" cy="1236967"/>
          </a:xfrm>
          <a:prstGeom prst="rect">
            <a:avLst/>
          </a:prstGeom>
        </p:spPr>
        <p:txBody>
          <a:bodyPr vert="horz" lIns="127723" tIns="63862" rIns="127723" bIns="63862" rtlCol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defRPr sz="1600"/>
            </a:lvl2pPr>
            <a:lvl3pPr>
              <a:lnSpc>
                <a:spcPct val="100000"/>
              </a:lnSpc>
              <a:spcBef>
                <a:spcPts val="0"/>
              </a:spcBef>
              <a:defRPr sz="1400"/>
            </a:lvl3pPr>
            <a:lvl4pPr marL="1676370" indent="-23948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  <a:defRPr sz="1200"/>
            </a:lvl4pPr>
            <a:lvl5pPr marL="2155332" indent="-23948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fr-FR" noProof="0" smtClean="0"/>
              <a:t>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5" name="Espace réservé du texte 2"/>
          <p:cNvSpPr>
            <a:spLocks noGrp="1"/>
          </p:cNvSpPr>
          <p:nvPr>
            <p:ph type="body" sz="quarter" idx="12" hasCustomPrompt="1"/>
          </p:nvPr>
        </p:nvSpPr>
        <p:spPr>
          <a:xfrm>
            <a:off x="881100" y="1067647"/>
            <a:ext cx="10565835" cy="37827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fr-FR" noProof="0" dirty="0"/>
              <a:t>Texte simple de la diapositive</a:t>
            </a:r>
          </a:p>
        </p:txBody>
      </p:sp>
      <p:pic>
        <p:nvPicPr>
          <p:cNvPr id="6" name="Picture 11">
            <a:extLst>
              <a:ext uri="{FF2B5EF4-FFF2-40B4-BE49-F238E27FC236}">
                <a16:creationId xmlns:a16="http://schemas.microsoft.com/office/drawing/2014/main" id="{D8087225-E51D-429C-9F0A-B9A919BEAD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50685" y="3721"/>
            <a:ext cx="1406235" cy="7330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13944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éfaut avec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baseline="0"/>
            </a:lvl1pPr>
          </a:lstStyle>
          <a:p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Espace réservé du texte 2"/>
          <p:cNvSpPr>
            <a:spLocks noGrp="1"/>
          </p:cNvSpPr>
          <p:nvPr>
            <p:ph type="body" sz="quarter" idx="12" hasCustomPrompt="1"/>
          </p:nvPr>
        </p:nvSpPr>
        <p:spPr>
          <a:xfrm>
            <a:off x="881100" y="1067647"/>
            <a:ext cx="10565835" cy="37827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fr-FR" noProof="0" dirty="0"/>
              <a:t>Texte simple de la diapositive</a:t>
            </a:r>
          </a:p>
        </p:txBody>
      </p:sp>
    </p:spTree>
    <p:extLst>
      <p:ext uri="{BB962C8B-B14F-4D97-AF65-F5344CB8AC3E}">
        <p14:creationId xmlns:p14="http://schemas.microsoft.com/office/powerpoint/2010/main" val="1776974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chapitre avec champ photo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DD946C-1F13-4F67-B8D1-64EF5CF71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C37902D-B358-44BD-9A3B-CD8E2882EA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87ADA7C-03B8-49D0-A935-DE3625BD6F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8065"/>
            <a:ext cx="12192000" cy="5808504"/>
          </a:xfrm>
          <a:prstGeom prst="rect">
            <a:avLst/>
          </a:prstGeom>
        </p:spPr>
      </p:pic>
      <p:sp>
        <p:nvSpPr>
          <p:cNvPr id="15" name="Titre 4">
            <a:extLst>
              <a:ext uri="{FF2B5EF4-FFF2-40B4-BE49-F238E27FC236}">
                <a16:creationId xmlns:a16="http://schemas.microsoft.com/office/drawing/2014/main" id="{72E9C4E7-2BF2-4AB8-9707-825FA5757113}"/>
              </a:ext>
            </a:extLst>
          </p:cNvPr>
          <p:cNvSpPr txBox="1">
            <a:spLocks/>
          </p:cNvSpPr>
          <p:nvPr userDrawn="1"/>
        </p:nvSpPr>
        <p:spPr>
          <a:xfrm>
            <a:off x="6096001" y="2824703"/>
            <a:ext cx="4933951" cy="1198561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3733" b="1" dirty="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9" name="Espace réservé du contenu 18">
            <a:extLst>
              <a:ext uri="{FF2B5EF4-FFF2-40B4-BE49-F238E27FC236}">
                <a16:creationId xmlns:a16="http://schemas.microsoft.com/office/drawing/2014/main" id="{E6D00721-9CE1-4CF1-AD6A-47E2B8CCCC4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54000" y="1600805"/>
            <a:ext cx="5842000" cy="138264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98385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gris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nd_ppt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218"/>
            <a:ext cx="12192000" cy="6021547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" y="5961053"/>
            <a:ext cx="12191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1" name="ZoneTexte 10"/>
          <p:cNvSpPr txBox="1"/>
          <p:nvPr userDrawn="1"/>
        </p:nvSpPr>
        <p:spPr>
          <a:xfrm>
            <a:off x="1113036" y="6158142"/>
            <a:ext cx="1037644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2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1127570" y="4801465"/>
            <a:ext cx="2139247" cy="249299"/>
          </a:xfrm>
        </p:spPr>
        <p:txBody>
          <a:bodyPr wrap="square" tIns="0" bIns="0">
            <a:spAutoFit/>
          </a:bodyPr>
          <a:lstStyle>
            <a:lvl1pPr marL="0" indent="0"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fr-FR" noProof="0" dirty="0"/>
              <a:t>Partie 1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>
          <a:xfrm>
            <a:off x="984189" y="617538"/>
            <a:ext cx="5317067" cy="138264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4908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itre 1"/>
          <p:cNvSpPr>
            <a:spLocks noGrp="1"/>
          </p:cNvSpPr>
          <p:nvPr>
            <p:ph type="title"/>
          </p:nvPr>
        </p:nvSpPr>
        <p:spPr>
          <a:xfrm>
            <a:off x="1476587" y="196178"/>
            <a:ext cx="10972800" cy="379192"/>
          </a:xfrm>
          <a:prstGeom prst="rect">
            <a:avLst/>
          </a:prstGeom>
        </p:spPr>
        <p:txBody>
          <a:bodyPr vert="horz" lIns="127723" tIns="50285" rIns="127723" bIns="50285" rtlCol="0" anchor="ctr">
            <a:spAutoFit/>
          </a:bodyPr>
          <a:lstStyle>
            <a:lvl1pPr>
              <a:defRPr cap="none" baseline="0"/>
            </a:lvl1pPr>
          </a:lstStyle>
          <a:p>
            <a:r>
              <a:rPr lang="fr-FR" noProof="0" smtClean="0"/>
              <a:t>Modifiez le style du titre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776914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12.pn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3" y="1293436"/>
            <a:ext cx="10515600" cy="1382648"/>
          </a:xfrm>
          <a:prstGeom prst="rect">
            <a:avLst/>
          </a:prstGeom>
        </p:spPr>
        <p:txBody>
          <a:bodyPr vert="horz" lIns="127723" tIns="63862" rIns="127723" bIns="63862" rtlCol="0">
            <a:sp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625818"/>
            <a:ext cx="12192000" cy="2340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en-US" sz="25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3" y="-25706"/>
            <a:ext cx="12191999" cy="7919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en-US" sz="25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10898035" y="6627317"/>
            <a:ext cx="1293967" cy="235568"/>
          </a:xfrm>
          <a:prstGeom prst="rect">
            <a:avLst/>
          </a:prstGeom>
          <a:solidFill>
            <a:srgbClr val="B1151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endParaRPr lang="en-US" sz="2500">
              <a:solidFill>
                <a:schemeClr val="accent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1288" y="-25707"/>
            <a:ext cx="1293967" cy="783772"/>
          </a:xfrm>
          <a:prstGeom prst="rect">
            <a:avLst/>
          </a:prstGeom>
          <a:solidFill>
            <a:srgbClr val="BC141C"/>
          </a:solidFill>
          <a:ln>
            <a:solidFill>
              <a:srgbClr val="BC141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endParaRPr lang="en-US" sz="2500">
              <a:solidFill>
                <a:schemeClr val="accent1"/>
              </a:solidFill>
            </a:endParaRP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157188" y="6665909"/>
            <a:ext cx="837259" cy="153888"/>
          </a:xfrm>
          <a:prstGeom prst="rect">
            <a:avLst/>
          </a:prstGeom>
        </p:spPr>
        <p:txBody>
          <a:bodyPr lIns="72000" tIns="0" rIns="72000" bIns="0">
            <a:spAutoFit/>
          </a:bodyPr>
          <a:lstStyle>
            <a:lvl1pPr>
              <a:defRPr/>
            </a:lvl1pPr>
          </a:lstStyle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476588" y="196179"/>
            <a:ext cx="5860499" cy="379192"/>
          </a:xfrm>
          <a:prstGeom prst="rect">
            <a:avLst/>
          </a:prstGeom>
        </p:spPr>
        <p:txBody>
          <a:bodyPr vert="horz" wrap="square" lIns="127723" tIns="50285" rIns="127723" bIns="50285" rtlCol="0" anchor="ctr">
            <a:sp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15" name="Espace réservé du texte 12"/>
          <p:cNvSpPr txBox="1">
            <a:spLocks/>
          </p:cNvSpPr>
          <p:nvPr userDrawn="1"/>
        </p:nvSpPr>
        <p:spPr>
          <a:xfrm>
            <a:off x="8791538" y="6666682"/>
            <a:ext cx="2111537" cy="152349"/>
          </a:xfrm>
          <a:prstGeom prst="rect">
            <a:avLst/>
          </a:prstGeom>
        </p:spPr>
        <p:txBody>
          <a:bodyPr wrap="square" lIns="72000" tIns="0" rIns="72000" bIns="0">
            <a:sp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900" b="0" kern="12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1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30th August 2021</a:t>
            </a:r>
            <a:endParaRPr lang="fr-FR" sz="11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8869" y="6635131"/>
            <a:ext cx="5509931" cy="195438"/>
          </a:xfrm>
          <a:prstGeom prst="rect">
            <a:avLst/>
          </a:prstGeom>
        </p:spPr>
        <p:txBody>
          <a:bodyPr wrap="square" lIns="72000" tIns="0" rIns="72000" bIns="0">
            <a:spAutoFit/>
          </a:bodyPr>
          <a:lstStyle/>
          <a:p>
            <a:pPr>
              <a:lnSpc>
                <a:spcPct val="140000"/>
              </a:lnSpc>
            </a:pPr>
            <a:r>
              <a:rPr lang="fr-FR" sz="1000" kern="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Commissariat à l’énergie atomique et aux énergies alternatives</a:t>
            </a:r>
          </a:p>
        </p:txBody>
      </p:sp>
      <p:sp>
        <p:nvSpPr>
          <p:cNvPr id="5" name="ZoneTexte 4"/>
          <p:cNvSpPr txBox="1"/>
          <p:nvPr userDrawn="1"/>
        </p:nvSpPr>
        <p:spPr>
          <a:xfrm>
            <a:off x="6615288" y="6658218"/>
            <a:ext cx="1746807" cy="169277"/>
          </a:xfrm>
          <a:prstGeom prst="rect">
            <a:avLst/>
          </a:prstGeom>
          <a:noFill/>
        </p:spPr>
        <p:txBody>
          <a:bodyPr wrap="none" lIns="72000" tIns="0" rIns="72000" bIns="0" rtlCol="0">
            <a:spAutoFit/>
          </a:bodyPr>
          <a:lstStyle/>
          <a:p>
            <a:r>
              <a:rPr lang="fr-FR" sz="1100" dirty="0" err="1" smtClean="0">
                <a:latin typeface="Calibri" panose="020F0502020204030204" pitchFamily="34" charset="0"/>
              </a:rPr>
              <a:t>C.Cloué</a:t>
            </a:r>
            <a:r>
              <a:rPr lang="fr-FR" sz="1100" dirty="0" smtClean="0">
                <a:latin typeface="Calibri" panose="020F0502020204030204" pitchFamily="34" charset="0"/>
              </a:rPr>
              <a:t> – </a:t>
            </a:r>
            <a:r>
              <a:rPr lang="fr-FR" sz="1100" dirty="0" err="1" smtClean="0">
                <a:latin typeface="Calibri" panose="020F0502020204030204" pitchFamily="34" charset="0"/>
              </a:rPr>
              <a:t>Quality</a:t>
            </a:r>
            <a:r>
              <a:rPr lang="fr-FR" sz="1100" baseline="0" dirty="0" smtClean="0">
                <a:latin typeface="Calibri" panose="020F0502020204030204" pitchFamily="34" charset="0"/>
              </a:rPr>
              <a:t> Workshop</a:t>
            </a:r>
            <a:endParaRPr lang="fr-FR" sz="1100" dirty="0">
              <a:latin typeface="Calibri" panose="020F0502020204030204" pitchFamily="34" charset="0"/>
            </a:endParaRPr>
          </a:p>
        </p:txBody>
      </p:sp>
      <p:pic>
        <p:nvPicPr>
          <p:cNvPr id="14" name="Picture 9" descr="cea_logo_small2.jpg">
            <a:extLst>
              <a:ext uri="{FF2B5EF4-FFF2-40B4-BE49-F238E27FC236}">
                <a16:creationId xmlns:a16="http://schemas.microsoft.com/office/drawing/2014/main" id="{E3A1A842-E559-4871-963A-CC87460B1B69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14" y="54881"/>
            <a:ext cx="753461" cy="615016"/>
          </a:xfrm>
          <a:prstGeom prst="rect">
            <a:avLst/>
          </a:prstGeom>
        </p:spPr>
      </p:pic>
      <p:pic>
        <p:nvPicPr>
          <p:cNvPr id="13" name="Picture 11">
            <a:extLst>
              <a:ext uri="{FF2B5EF4-FFF2-40B4-BE49-F238E27FC236}">
                <a16:creationId xmlns:a16="http://schemas.microsoft.com/office/drawing/2014/main" id="{D8087225-E51D-429C-9F0A-B9A919BEAD38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0650685" y="3721"/>
            <a:ext cx="1406235" cy="7330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32843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704" r:id="rId2"/>
    <p:sldLayoutId id="2147483705" r:id="rId3"/>
    <p:sldLayoutId id="2147483710" r:id="rId4"/>
    <p:sldLayoutId id="2147483706" r:id="rId5"/>
    <p:sldLayoutId id="2147483709" r:id="rId6"/>
    <p:sldLayoutId id="2147483711" r:id="rId7"/>
    <p:sldLayoutId id="2147483708" r:id="rId8"/>
    <p:sldLayoutId id="2147483707" r:id="rId9"/>
    <p:sldLayoutId id="2147483732" r:id="rId10"/>
    <p:sldLayoutId id="2147483701" r:id="rId11"/>
    <p:sldLayoutId id="2147483702" r:id="rId12"/>
    <p:sldLayoutId id="2147483744" r:id="rId13"/>
  </p:sldLayoutIdLst>
  <p:hf hdr="0"/>
  <p:txStyles>
    <p:titleStyle>
      <a:lvl1pPr marL="0" algn="l" defTabSz="957925" rtl="0" eaLnBrk="1" latinLnBrk="0" hangingPunct="1">
        <a:lnSpc>
          <a:spcPct val="80000"/>
        </a:lnSpc>
        <a:spcBef>
          <a:spcPct val="0"/>
        </a:spcBef>
        <a:buNone/>
        <a:defRPr lang="fr-FR" sz="2200" b="1" kern="1200" cap="none" baseline="0" dirty="0">
          <a:solidFill>
            <a:schemeClr val="bg2">
              <a:lumMod val="50000"/>
            </a:schemeClr>
          </a:solidFill>
          <a:latin typeface="Calibri"/>
          <a:ea typeface="+mj-ea"/>
          <a:cs typeface="+mj-cs"/>
        </a:defRPr>
      </a:lvl1pPr>
    </p:titleStyle>
    <p:bodyStyle>
      <a:lvl1pPr marL="239481" indent="-239481" algn="l" defTabSz="957925" rtl="0" eaLnBrk="1" latinLnBrk="0" hangingPunct="1">
        <a:lnSpc>
          <a:spcPct val="90000"/>
        </a:lnSpc>
        <a:spcBef>
          <a:spcPts val="1048"/>
        </a:spcBef>
        <a:buClr>
          <a:srgbClr val="548235"/>
        </a:buClr>
        <a:buSzPct val="80000"/>
        <a:buFont typeface="Wingdings 3" panose="05040102010807070707" pitchFamily="18" charset="2"/>
        <a:buChar char="u"/>
        <a:defRPr sz="1800" b="1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1pPr>
      <a:lvl2pPr marL="718444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Calibri" panose="020F0502020204030204" pitchFamily="34" charset="0"/>
        <a:buChar char="-"/>
        <a:defRPr sz="16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2pPr>
      <a:lvl3pPr marL="1197407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Wingdings" panose="05000000000000000000" pitchFamily="2" charset="2"/>
        <a:buChar char="§"/>
        <a:defRPr sz="14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3pPr>
      <a:lvl4pPr marL="1676370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Calibri" panose="020F0502020204030204" pitchFamily="34" charset="0"/>
        <a:buChar char="-"/>
        <a:defRPr sz="12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4pPr>
      <a:lvl5pPr marL="2155332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Wingdings" panose="05000000000000000000" pitchFamily="2" charset="2"/>
        <a:buChar char="§"/>
        <a:defRPr sz="12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5pPr>
      <a:lvl6pPr marL="2634295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13258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592220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71183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63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925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888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851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814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776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739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702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3" y="1293436"/>
            <a:ext cx="10515600" cy="1382648"/>
          </a:xfrm>
          <a:prstGeom prst="rect">
            <a:avLst/>
          </a:prstGeom>
        </p:spPr>
        <p:txBody>
          <a:bodyPr vert="horz" lIns="127723" tIns="63862" rIns="127723" bIns="63862" rtlCol="0">
            <a:sp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625818"/>
            <a:ext cx="12192000" cy="2340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en-US" sz="25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3" y="-25706"/>
            <a:ext cx="12191999" cy="7919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en-US" sz="25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10898035" y="6627317"/>
            <a:ext cx="1293967" cy="235568"/>
          </a:xfrm>
          <a:prstGeom prst="rect">
            <a:avLst/>
          </a:prstGeom>
          <a:solidFill>
            <a:srgbClr val="B1151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endParaRPr lang="en-US" sz="2500">
              <a:solidFill>
                <a:schemeClr val="accent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1288" y="-25707"/>
            <a:ext cx="1293967" cy="783772"/>
          </a:xfrm>
          <a:prstGeom prst="rect">
            <a:avLst/>
          </a:prstGeom>
          <a:solidFill>
            <a:srgbClr val="BC141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endParaRPr lang="en-US" sz="2500">
              <a:solidFill>
                <a:schemeClr val="accent1"/>
              </a:solidFill>
            </a:endParaRP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157188" y="6665909"/>
            <a:ext cx="837259" cy="153888"/>
          </a:xfrm>
          <a:prstGeom prst="rect">
            <a:avLst/>
          </a:prstGeom>
        </p:spPr>
        <p:txBody>
          <a:bodyPr lIns="72000" tIns="0" rIns="72000" bIns="0">
            <a:spAutoFit/>
          </a:bodyPr>
          <a:lstStyle>
            <a:lvl1pPr>
              <a:defRPr/>
            </a:lvl1pPr>
          </a:lstStyle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476588" y="196179"/>
            <a:ext cx="5860499" cy="379192"/>
          </a:xfrm>
          <a:prstGeom prst="rect">
            <a:avLst/>
          </a:prstGeom>
        </p:spPr>
        <p:txBody>
          <a:bodyPr vert="horz" wrap="square" lIns="127723" tIns="50285" rIns="127723" bIns="50285" rtlCol="0" anchor="ctr">
            <a:sp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15" name="Espace réservé du texte 12"/>
          <p:cNvSpPr txBox="1">
            <a:spLocks/>
          </p:cNvSpPr>
          <p:nvPr userDrawn="1"/>
        </p:nvSpPr>
        <p:spPr>
          <a:xfrm>
            <a:off x="8791538" y="6666682"/>
            <a:ext cx="2111537" cy="152349"/>
          </a:xfrm>
          <a:prstGeom prst="rect">
            <a:avLst/>
          </a:prstGeom>
        </p:spPr>
        <p:txBody>
          <a:bodyPr wrap="square" lIns="72000" tIns="0" rIns="72000" bIns="0">
            <a:sp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900" b="0" kern="12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77F22B5-7D27-43F2-84DD-15A13BA901E0}" type="datetime4">
              <a:rPr lang="fr-FR" sz="110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25 août 2021</a:t>
            </a:fld>
            <a:endParaRPr lang="fr-FR" sz="11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8869" y="6635131"/>
            <a:ext cx="5509931" cy="195438"/>
          </a:xfrm>
          <a:prstGeom prst="rect">
            <a:avLst/>
          </a:prstGeom>
        </p:spPr>
        <p:txBody>
          <a:bodyPr wrap="square" lIns="72000" tIns="0" rIns="72000" bIns="0">
            <a:spAutoFit/>
          </a:bodyPr>
          <a:lstStyle/>
          <a:p>
            <a:pPr>
              <a:lnSpc>
                <a:spcPct val="140000"/>
              </a:lnSpc>
            </a:pPr>
            <a:r>
              <a:rPr lang="fr-FR" sz="1000" kern="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Commissariat à l’énergie atomique et aux énergies alternatives</a:t>
            </a:r>
          </a:p>
        </p:txBody>
      </p:sp>
      <p:sp>
        <p:nvSpPr>
          <p:cNvPr id="5" name="ZoneTexte 4"/>
          <p:cNvSpPr txBox="1"/>
          <p:nvPr userDrawn="1"/>
        </p:nvSpPr>
        <p:spPr>
          <a:xfrm>
            <a:off x="6615288" y="6658218"/>
            <a:ext cx="541348" cy="169277"/>
          </a:xfrm>
          <a:prstGeom prst="rect">
            <a:avLst/>
          </a:prstGeom>
          <a:noFill/>
        </p:spPr>
        <p:txBody>
          <a:bodyPr wrap="none" lIns="72000" tIns="0" rIns="72000" bIns="0" rtlCol="0">
            <a:spAutoFit/>
          </a:bodyPr>
          <a:lstStyle/>
          <a:p>
            <a:r>
              <a:rPr lang="fr-FR" sz="1100" dirty="0">
                <a:latin typeface="Calibri" panose="020F0502020204030204" pitchFamily="34" charset="0"/>
              </a:rPr>
              <a:t>Auteur</a:t>
            </a:r>
          </a:p>
        </p:txBody>
      </p:sp>
      <p:pic>
        <p:nvPicPr>
          <p:cNvPr id="14" name="Picture 9" descr="cea_logo_small2.jpg">
            <a:extLst>
              <a:ext uri="{FF2B5EF4-FFF2-40B4-BE49-F238E27FC236}">
                <a16:creationId xmlns:a16="http://schemas.microsoft.com/office/drawing/2014/main" id="{D93EF9F4-AE34-49DC-97D0-FAD9D8820AC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14" y="54881"/>
            <a:ext cx="753461" cy="61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460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9" r:id="rId3"/>
    <p:sldLayoutId id="2147483717" r:id="rId4"/>
    <p:sldLayoutId id="2147483718" r:id="rId5"/>
  </p:sldLayoutIdLst>
  <p:hf hdr="0"/>
  <p:txStyles>
    <p:titleStyle>
      <a:lvl1pPr marL="0" algn="l" defTabSz="957925" rtl="0" eaLnBrk="1" latinLnBrk="0" hangingPunct="1">
        <a:lnSpc>
          <a:spcPct val="80000"/>
        </a:lnSpc>
        <a:spcBef>
          <a:spcPct val="0"/>
        </a:spcBef>
        <a:buNone/>
        <a:defRPr lang="fr-FR" sz="2200" b="1" kern="1200" cap="none" baseline="0" dirty="0">
          <a:solidFill>
            <a:schemeClr val="bg2">
              <a:lumMod val="50000"/>
            </a:schemeClr>
          </a:solidFill>
          <a:latin typeface="Calibri"/>
          <a:ea typeface="+mj-ea"/>
          <a:cs typeface="+mj-cs"/>
        </a:defRPr>
      </a:lvl1pPr>
    </p:titleStyle>
    <p:bodyStyle>
      <a:lvl1pPr marL="239481" indent="-239481" algn="l" defTabSz="957925" rtl="0" eaLnBrk="1" latinLnBrk="0" hangingPunct="1">
        <a:lnSpc>
          <a:spcPct val="90000"/>
        </a:lnSpc>
        <a:spcBef>
          <a:spcPts val="1048"/>
        </a:spcBef>
        <a:buClr>
          <a:srgbClr val="548235"/>
        </a:buClr>
        <a:buSzPct val="80000"/>
        <a:buFont typeface="Wingdings 3" panose="05040102010807070707" pitchFamily="18" charset="2"/>
        <a:buChar char="u"/>
        <a:defRPr sz="1800" b="1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1pPr>
      <a:lvl2pPr marL="718444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Calibri" panose="020F0502020204030204" pitchFamily="34" charset="0"/>
        <a:buChar char="-"/>
        <a:defRPr sz="16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2pPr>
      <a:lvl3pPr marL="1197407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Wingdings" panose="05000000000000000000" pitchFamily="2" charset="2"/>
        <a:buChar char="§"/>
        <a:defRPr sz="14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3pPr>
      <a:lvl4pPr marL="1676370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Calibri" panose="020F0502020204030204" pitchFamily="34" charset="0"/>
        <a:buChar char="-"/>
        <a:defRPr sz="12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4pPr>
      <a:lvl5pPr marL="2155332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Wingdings" panose="05000000000000000000" pitchFamily="2" charset="2"/>
        <a:buChar char="§"/>
        <a:defRPr sz="12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5pPr>
      <a:lvl6pPr marL="2634295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13258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592220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71183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63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925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888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851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814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776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739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702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3" y="1293436"/>
            <a:ext cx="10515600" cy="1382648"/>
          </a:xfrm>
          <a:prstGeom prst="rect">
            <a:avLst/>
          </a:prstGeom>
        </p:spPr>
        <p:txBody>
          <a:bodyPr vert="horz" lIns="127723" tIns="63862" rIns="127723" bIns="63862" rtlCol="0">
            <a:sp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625818"/>
            <a:ext cx="12192000" cy="2340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en-US" sz="25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3" y="-25706"/>
            <a:ext cx="12191999" cy="7919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en-US" sz="25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10898035" y="6627317"/>
            <a:ext cx="1293967" cy="235568"/>
          </a:xfrm>
          <a:prstGeom prst="rect">
            <a:avLst/>
          </a:prstGeom>
          <a:solidFill>
            <a:srgbClr val="B1151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endParaRPr lang="en-US" sz="2500">
              <a:solidFill>
                <a:schemeClr val="accent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1288" y="-25707"/>
            <a:ext cx="1293967" cy="783772"/>
          </a:xfrm>
          <a:prstGeom prst="rect">
            <a:avLst/>
          </a:prstGeom>
          <a:solidFill>
            <a:srgbClr val="BC141C"/>
          </a:solidFill>
          <a:ln>
            <a:solidFill>
              <a:srgbClr val="BC141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endParaRPr lang="en-US" sz="2500">
              <a:solidFill>
                <a:schemeClr val="accent1"/>
              </a:solidFill>
            </a:endParaRP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157188" y="6665909"/>
            <a:ext cx="837259" cy="153888"/>
          </a:xfrm>
          <a:prstGeom prst="rect">
            <a:avLst/>
          </a:prstGeom>
        </p:spPr>
        <p:txBody>
          <a:bodyPr lIns="72000" tIns="0" rIns="72000" bIns="0">
            <a:spAutoFit/>
          </a:bodyPr>
          <a:lstStyle>
            <a:lvl1pPr>
              <a:defRPr/>
            </a:lvl1pPr>
          </a:lstStyle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476588" y="196179"/>
            <a:ext cx="5860499" cy="379192"/>
          </a:xfrm>
          <a:prstGeom prst="rect">
            <a:avLst/>
          </a:prstGeom>
        </p:spPr>
        <p:txBody>
          <a:bodyPr vert="horz" wrap="square" lIns="127723" tIns="50285" rIns="127723" bIns="50285" rtlCol="0" anchor="ctr">
            <a:sp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15" name="Espace réservé du texte 12"/>
          <p:cNvSpPr txBox="1">
            <a:spLocks/>
          </p:cNvSpPr>
          <p:nvPr userDrawn="1"/>
        </p:nvSpPr>
        <p:spPr>
          <a:xfrm>
            <a:off x="8791538" y="6666682"/>
            <a:ext cx="2111537" cy="152349"/>
          </a:xfrm>
          <a:prstGeom prst="rect">
            <a:avLst/>
          </a:prstGeom>
        </p:spPr>
        <p:txBody>
          <a:bodyPr wrap="square" lIns="72000" tIns="0" rIns="72000" bIns="0">
            <a:sp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900" b="0" kern="12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77F22B5-7D27-43F2-84DD-15A13BA901E0}" type="datetime4">
              <a:rPr lang="fr-FR" sz="110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25 août 2021</a:t>
            </a:fld>
            <a:endParaRPr lang="fr-FR" sz="11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8869" y="6635131"/>
            <a:ext cx="5509931" cy="195438"/>
          </a:xfrm>
          <a:prstGeom prst="rect">
            <a:avLst/>
          </a:prstGeom>
        </p:spPr>
        <p:txBody>
          <a:bodyPr wrap="square" lIns="72000" tIns="0" rIns="72000" bIns="0">
            <a:spAutoFit/>
          </a:bodyPr>
          <a:lstStyle/>
          <a:p>
            <a:pPr>
              <a:lnSpc>
                <a:spcPct val="140000"/>
              </a:lnSpc>
            </a:pPr>
            <a:r>
              <a:rPr lang="fr-FR" sz="1000" kern="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Commissariat à l’énergie atomique et aux énergies alternatives</a:t>
            </a:r>
          </a:p>
        </p:txBody>
      </p:sp>
      <p:sp>
        <p:nvSpPr>
          <p:cNvPr id="5" name="ZoneTexte 4"/>
          <p:cNvSpPr txBox="1"/>
          <p:nvPr userDrawn="1"/>
        </p:nvSpPr>
        <p:spPr>
          <a:xfrm>
            <a:off x="6615288" y="6658218"/>
            <a:ext cx="541348" cy="169277"/>
          </a:xfrm>
          <a:prstGeom prst="rect">
            <a:avLst/>
          </a:prstGeom>
          <a:noFill/>
        </p:spPr>
        <p:txBody>
          <a:bodyPr wrap="none" lIns="72000" tIns="0" rIns="72000" bIns="0" rtlCol="0">
            <a:spAutoFit/>
          </a:bodyPr>
          <a:lstStyle/>
          <a:p>
            <a:r>
              <a:rPr lang="fr-FR" sz="1100" dirty="0">
                <a:latin typeface="Calibri" panose="020F0502020204030204" pitchFamily="34" charset="0"/>
              </a:rPr>
              <a:t>Auteur</a:t>
            </a:r>
          </a:p>
        </p:txBody>
      </p:sp>
      <p:pic>
        <p:nvPicPr>
          <p:cNvPr id="14" name="Picture 9" descr="cea_logo_small2.jpg">
            <a:extLst>
              <a:ext uri="{FF2B5EF4-FFF2-40B4-BE49-F238E27FC236}">
                <a16:creationId xmlns:a16="http://schemas.microsoft.com/office/drawing/2014/main" id="{4F291D3A-8C0C-4FFD-BCAB-01B375405E0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14" y="54881"/>
            <a:ext cx="753461" cy="61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765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31" r:id="rId3"/>
    <p:sldLayoutId id="2147483729" r:id="rId4"/>
    <p:sldLayoutId id="2147483730" r:id="rId5"/>
  </p:sldLayoutIdLst>
  <p:hf hdr="0"/>
  <p:txStyles>
    <p:titleStyle>
      <a:lvl1pPr marL="0" algn="l" defTabSz="957925" rtl="0" eaLnBrk="1" latinLnBrk="0" hangingPunct="1">
        <a:lnSpc>
          <a:spcPct val="80000"/>
        </a:lnSpc>
        <a:spcBef>
          <a:spcPct val="0"/>
        </a:spcBef>
        <a:buNone/>
        <a:defRPr lang="fr-FR" sz="2200" b="1" kern="1200" cap="none" baseline="0" dirty="0">
          <a:solidFill>
            <a:schemeClr val="bg2">
              <a:lumMod val="50000"/>
            </a:schemeClr>
          </a:solidFill>
          <a:latin typeface="Calibri"/>
          <a:ea typeface="+mj-ea"/>
          <a:cs typeface="+mj-cs"/>
        </a:defRPr>
      </a:lvl1pPr>
    </p:titleStyle>
    <p:bodyStyle>
      <a:lvl1pPr marL="239481" indent="-239481" algn="l" defTabSz="957925" rtl="0" eaLnBrk="1" latinLnBrk="0" hangingPunct="1">
        <a:lnSpc>
          <a:spcPct val="90000"/>
        </a:lnSpc>
        <a:spcBef>
          <a:spcPts val="1048"/>
        </a:spcBef>
        <a:buClr>
          <a:srgbClr val="548235"/>
        </a:buClr>
        <a:buSzPct val="80000"/>
        <a:buFont typeface="Wingdings 3" panose="05040102010807070707" pitchFamily="18" charset="2"/>
        <a:buChar char="u"/>
        <a:defRPr sz="1800" b="1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1pPr>
      <a:lvl2pPr marL="718444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Calibri" panose="020F0502020204030204" pitchFamily="34" charset="0"/>
        <a:buChar char="-"/>
        <a:defRPr sz="16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2pPr>
      <a:lvl3pPr marL="1197407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Wingdings" panose="05000000000000000000" pitchFamily="2" charset="2"/>
        <a:buChar char="§"/>
        <a:defRPr sz="14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3pPr>
      <a:lvl4pPr marL="1676370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Calibri" panose="020F0502020204030204" pitchFamily="34" charset="0"/>
        <a:buChar char="-"/>
        <a:defRPr sz="12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4pPr>
      <a:lvl5pPr marL="2155332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Wingdings" panose="05000000000000000000" pitchFamily="2" charset="2"/>
        <a:buChar char="§"/>
        <a:defRPr sz="12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5pPr>
      <a:lvl6pPr marL="2634295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13258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592220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71183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63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925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888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851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814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776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739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702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bandeau_texte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063" y="-830"/>
            <a:ext cx="12192000" cy="955548"/>
          </a:xfrm>
          <a:prstGeom prst="rect">
            <a:avLst/>
          </a:prstGeom>
        </p:spPr>
      </p:pic>
      <p:pic>
        <p:nvPicPr>
          <p:cNvPr id="9" name="Image 8"/>
          <p:cNvPicPr/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8133" y="56783"/>
            <a:ext cx="766055" cy="645439"/>
          </a:xfrm>
          <a:prstGeom prst="rect">
            <a:avLst/>
          </a:prstGeom>
          <a:noFill/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487489" y="52752"/>
            <a:ext cx="8970644" cy="9087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68000" y="1268760"/>
            <a:ext cx="10896619" cy="496855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735627" y="6305193"/>
            <a:ext cx="791976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rgbClr val="666666"/>
                </a:solidFill>
              </a:defRPr>
            </a:lvl1pPr>
          </a:lstStyle>
          <a:p>
            <a:r>
              <a:rPr lang="fr-FR" smtClean="0"/>
              <a:t>CEA Saclay/Irfu projet ESS | DATE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700405" y="6303599"/>
            <a:ext cx="149159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rgbClr val="666666"/>
                </a:solidFill>
              </a:defRPr>
            </a:lvl1pPr>
          </a:lstStyle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1" name="Image 10"/>
          <p:cNvPicPr/>
          <p:nvPr userDrawn="1"/>
        </p:nvPicPr>
        <p:blipFill rotWithShape="1">
          <a:blip r:embed="rId14"/>
          <a:srcRect r="44000"/>
          <a:stretch/>
        </p:blipFill>
        <p:spPr bwMode="auto">
          <a:xfrm>
            <a:off x="11305757" y="63257"/>
            <a:ext cx="849207" cy="6470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63831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2200" b="1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923925" indent="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itchFamily="34" charset="0"/>
        <a:buNone/>
        <a:defRPr sz="2200" kern="1200">
          <a:solidFill>
            <a:schemeClr val="tx2"/>
          </a:solidFill>
          <a:latin typeface="+mn-lt"/>
          <a:ea typeface="+mn-ea"/>
          <a:cs typeface="+mn-cs"/>
        </a:defRPr>
      </a:lvl1pPr>
      <a:lvl2pPr marL="360363" indent="-360363" algn="l" defTabSz="914400" rtl="0" eaLnBrk="1" latinLnBrk="0" hangingPunct="1">
        <a:lnSpc>
          <a:spcPts val="2000"/>
        </a:lnSpc>
        <a:spcBef>
          <a:spcPts val="0"/>
        </a:spcBef>
        <a:buSzPct val="90000"/>
        <a:buFontTx/>
        <a:buBlip>
          <a:blip r:embed="rId15"/>
        </a:buBlip>
        <a:defRPr sz="1600" kern="1200">
          <a:solidFill>
            <a:srgbClr val="666666"/>
          </a:solidFill>
          <a:latin typeface="+mn-lt"/>
          <a:ea typeface="+mn-ea"/>
          <a:cs typeface="+mn-cs"/>
        </a:defRPr>
      </a:lvl2pPr>
      <a:lvl3pPr marL="361950" indent="0" algn="l" defTabSz="914400" rtl="0" eaLnBrk="1" latinLnBrk="0" hangingPunct="1">
        <a:lnSpc>
          <a:spcPts val="2000"/>
        </a:lnSpc>
        <a:spcBef>
          <a:spcPts val="0"/>
        </a:spcBef>
        <a:buSzPct val="36000"/>
        <a:buFont typeface="Arial" pitchFamily="34" charset="0"/>
        <a:buNone/>
        <a:defRPr sz="1600" kern="1200">
          <a:solidFill>
            <a:srgbClr val="666666"/>
          </a:solidFill>
          <a:latin typeface="+mn-lt"/>
          <a:ea typeface="+mn-ea"/>
          <a:cs typeface="+mn-cs"/>
        </a:defRPr>
      </a:lvl3pPr>
      <a:lvl4pPr marL="1009650" indent="-238125" algn="l" defTabSz="914400" rtl="0" eaLnBrk="1" latinLnBrk="0" hangingPunct="1">
        <a:lnSpc>
          <a:spcPts val="2000"/>
        </a:lnSpc>
        <a:spcBef>
          <a:spcPts val="0"/>
        </a:spcBef>
        <a:buClr>
          <a:srgbClr val="666666"/>
        </a:buClr>
        <a:buSzPct val="36000"/>
        <a:buFontTx/>
        <a:buBlip>
          <a:blip r:embed="rId16"/>
        </a:buBlip>
        <a:defRPr sz="1600" kern="1200">
          <a:solidFill>
            <a:srgbClr val="666666"/>
          </a:solidFill>
          <a:latin typeface="+mn-lt"/>
          <a:ea typeface="+mn-ea"/>
          <a:cs typeface="+mn-cs"/>
        </a:defRPr>
      </a:lvl4pPr>
      <a:lvl5pPr marL="1133475" indent="-114300" algn="l" defTabSz="914400" rtl="0" eaLnBrk="1" latinLnBrk="0" hangingPunct="1">
        <a:lnSpc>
          <a:spcPts val="2000"/>
        </a:lnSpc>
        <a:spcBef>
          <a:spcPts val="0"/>
        </a:spcBef>
        <a:buClr>
          <a:srgbClr val="666666"/>
        </a:buClr>
        <a:buFont typeface="Arial" pitchFamily="34" charset="0"/>
        <a:buChar char="-"/>
        <a:defRPr sz="1600" kern="1200">
          <a:solidFill>
            <a:srgbClr val="6666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Document management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1113036" y="5469234"/>
            <a:ext cx="3922680" cy="405970"/>
          </a:xfrm>
        </p:spPr>
        <p:txBody>
          <a:bodyPr/>
          <a:lstStyle/>
          <a:p>
            <a:r>
              <a:rPr lang="fr-FR" sz="2000" dirty="0" smtClean="0"/>
              <a:t>Christelle Cloué</a:t>
            </a:r>
            <a:endParaRPr lang="fr-FR" sz="2000" dirty="0"/>
          </a:p>
        </p:txBody>
      </p:sp>
      <p:sp>
        <p:nvSpPr>
          <p:cNvPr id="6" name="Espace réservé du texte 2"/>
          <p:cNvSpPr>
            <a:spLocks noGrp="1"/>
          </p:cNvSpPr>
          <p:nvPr>
            <p:ph type="body" sz="quarter" idx="4294967295"/>
          </p:nvPr>
        </p:nvSpPr>
        <p:spPr>
          <a:xfrm>
            <a:off x="1124369" y="5098291"/>
            <a:ext cx="5343525" cy="378270"/>
          </a:xfrm>
        </p:spPr>
        <p:txBody>
          <a:bodyPr/>
          <a:lstStyle/>
          <a:p>
            <a:pPr marL="0" indent="0">
              <a:buNone/>
            </a:pPr>
            <a:r>
              <a:rPr lang="fr-FR" dirty="0" err="1" smtClean="0">
                <a:solidFill>
                  <a:schemeClr val="bg1"/>
                </a:solidFill>
              </a:rPr>
              <a:t>Quality</a:t>
            </a:r>
            <a:r>
              <a:rPr lang="fr-FR" dirty="0" smtClean="0">
                <a:solidFill>
                  <a:schemeClr val="bg1"/>
                </a:solidFill>
              </a:rPr>
              <a:t> workshop – August 2021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7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173" y="3327194"/>
            <a:ext cx="3931920" cy="31496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76588" y="196179"/>
            <a:ext cx="5860499" cy="379192"/>
          </a:xfrm>
        </p:spPr>
        <p:txBody>
          <a:bodyPr/>
          <a:lstStyle/>
          <a:p>
            <a:r>
              <a:rPr lang="fr-FR" dirty="0"/>
              <a:t>Objectives of the document </a:t>
            </a:r>
            <a:r>
              <a:rPr lang="fr-FR" dirty="0" smtClean="0"/>
              <a:t>management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2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796759" y="1341773"/>
            <a:ext cx="8547978" cy="3206737"/>
          </a:xfrm>
        </p:spPr>
        <p:txBody>
          <a:bodyPr/>
          <a:lstStyle/>
          <a:p>
            <a:r>
              <a:rPr lang="en-US" sz="2000" b="0" dirty="0" smtClean="0"/>
              <a:t>Record </a:t>
            </a:r>
            <a:r>
              <a:rPr lang="en-US" sz="2000" b="0" dirty="0"/>
              <a:t>and store all </a:t>
            </a:r>
            <a:r>
              <a:rPr lang="en-US" sz="2000" b="0" dirty="0" smtClean="0"/>
              <a:t>the data </a:t>
            </a:r>
            <a:r>
              <a:rPr lang="en-US" sz="2000" b="0" dirty="0"/>
              <a:t>related to </a:t>
            </a:r>
            <a:r>
              <a:rPr lang="en-US" sz="2000" b="0" dirty="0" smtClean="0"/>
              <a:t>the project </a:t>
            </a:r>
          </a:p>
          <a:p>
            <a:endParaRPr lang="en-US" sz="2000" b="0" dirty="0" smtClean="0"/>
          </a:p>
          <a:p>
            <a:r>
              <a:rPr lang="en-US" sz="2000" b="0" dirty="0" smtClean="0"/>
              <a:t>Guarantee the reliability and the quality of </a:t>
            </a:r>
            <a:r>
              <a:rPr lang="en-US" sz="2000" b="0" dirty="0"/>
              <a:t>the </a:t>
            </a:r>
            <a:r>
              <a:rPr lang="en-US" sz="2000" b="0" dirty="0" smtClean="0"/>
              <a:t>information disseminated.</a:t>
            </a:r>
          </a:p>
          <a:p>
            <a:pPr marL="0" indent="0">
              <a:buNone/>
            </a:pPr>
            <a:r>
              <a:rPr lang="en-US" sz="2000" b="0" dirty="0" smtClean="0"/>
              <a:t>    Provide traceability and revision history of documents.</a:t>
            </a:r>
          </a:p>
          <a:p>
            <a:pPr marL="0" indent="0">
              <a:buNone/>
            </a:pPr>
            <a:r>
              <a:rPr lang="en-US" sz="2000" b="0" dirty="0" smtClean="0"/>
              <a:t>    Use </a:t>
            </a:r>
            <a:r>
              <a:rPr lang="en-US" sz="2000" b="0" dirty="0"/>
              <a:t>of the same document version by all </a:t>
            </a:r>
            <a:r>
              <a:rPr lang="en-US" sz="2000" b="0" dirty="0" smtClean="0"/>
              <a:t>the project </a:t>
            </a:r>
            <a:r>
              <a:rPr lang="en-US" sz="2000" b="0" dirty="0"/>
              <a:t>members </a:t>
            </a:r>
            <a:endParaRPr lang="en-US" sz="2000" b="0" dirty="0" smtClean="0"/>
          </a:p>
          <a:p>
            <a:endParaRPr lang="en-US" sz="2000" b="0" dirty="0" smtClean="0"/>
          </a:p>
          <a:p>
            <a:r>
              <a:rPr lang="en-US" sz="2000" b="0" dirty="0" smtClean="0"/>
              <a:t>Provide access to information for all stakeholders (up-to-date documentation)</a:t>
            </a:r>
          </a:p>
          <a:p>
            <a:pPr marL="269875" indent="0">
              <a:buNone/>
            </a:pPr>
            <a:r>
              <a:rPr lang="en-US" sz="2000" b="0" dirty="0" smtClean="0"/>
              <a:t>The project members should be informed on the existence of a document, its        access modalities and its evolutions</a:t>
            </a:r>
            <a:endParaRPr lang="fr-FR" sz="2000" b="0" dirty="0" smtClean="0"/>
          </a:p>
          <a:p>
            <a:endParaRPr lang="fr-FR" sz="2000" dirty="0"/>
          </a:p>
        </p:txBody>
      </p:sp>
      <p:sp>
        <p:nvSpPr>
          <p:cNvPr id="9" name="Espace réservé du contenu 3"/>
          <p:cNvSpPr txBox="1">
            <a:spLocks/>
          </p:cNvSpPr>
          <p:nvPr/>
        </p:nvSpPr>
        <p:spPr>
          <a:xfrm>
            <a:off x="796759" y="4395854"/>
            <a:ext cx="8547978" cy="1667854"/>
          </a:xfrm>
          <a:prstGeom prst="rect">
            <a:avLst/>
          </a:prstGeom>
        </p:spPr>
        <p:txBody>
          <a:bodyPr vert="horz" lIns="127723" tIns="63862" rIns="127723" bIns="63862" rtlCol="0">
            <a:spAutoFit/>
          </a:bodyPr>
          <a:lstStyle>
            <a:lvl1pPr marL="239481" indent="-239481" algn="l" defTabSz="957925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48235"/>
              </a:buClr>
              <a:buSzPct val="80000"/>
              <a:buFont typeface="Wingdings 3" panose="05040102010807070707" pitchFamily="18" charset="2"/>
              <a:buChar char="u"/>
              <a:defRPr sz="1800" b="1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718444" indent="-239481" algn="l" defTabSz="957925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48235"/>
              </a:buClr>
              <a:buFont typeface="Calibri" panose="020F0502020204030204" pitchFamily="34" charset="0"/>
              <a:buChar char="-"/>
              <a:defRPr sz="16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197407" indent="-239481" algn="l" defTabSz="957925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48235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676370" indent="-239481" algn="l" defTabSz="957925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48235"/>
              </a:buClr>
              <a:buFont typeface="Calibri" panose="020F0502020204030204" pitchFamily="34" charset="0"/>
              <a:buChar char="-"/>
              <a:defRPr sz="12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2155332" indent="-239481" algn="l" defTabSz="957925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48235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634295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3258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92220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1183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000" b="0" dirty="0"/>
              <a:t>To </a:t>
            </a:r>
            <a:r>
              <a:rPr lang="fr-FR" sz="2000" b="0" dirty="0" err="1"/>
              <a:t>reach</a:t>
            </a:r>
            <a:r>
              <a:rPr lang="fr-FR" sz="2000" b="0" dirty="0"/>
              <a:t> </a:t>
            </a:r>
            <a:r>
              <a:rPr lang="fr-FR" sz="2000" b="0" dirty="0" err="1"/>
              <a:t>these</a:t>
            </a:r>
            <a:r>
              <a:rPr lang="fr-FR" sz="2000" b="0" dirty="0"/>
              <a:t> </a:t>
            </a:r>
            <a:r>
              <a:rPr lang="fr-FR" sz="2000" b="0" dirty="0" smtClean="0"/>
              <a:t>goals, the document management </a:t>
            </a:r>
            <a:r>
              <a:rPr lang="fr-FR" sz="2000" b="0" dirty="0" err="1" smtClean="0"/>
              <a:t>defines</a:t>
            </a:r>
            <a:r>
              <a:rPr lang="fr-FR" sz="2000" b="0" dirty="0" smtClean="0"/>
              <a:t> the </a:t>
            </a:r>
            <a:r>
              <a:rPr lang="fr-FR" sz="2000" b="0" dirty="0" err="1" smtClean="0"/>
              <a:t>rules</a:t>
            </a:r>
            <a:r>
              <a:rPr lang="fr-FR" sz="2000" b="0" dirty="0" smtClean="0"/>
              <a:t> of </a:t>
            </a:r>
            <a:endParaRPr lang="fr-FR" sz="2000" b="0" dirty="0"/>
          </a:p>
          <a:p>
            <a:r>
              <a:rPr lang="fr-FR" sz="2000" b="0" dirty="0" smtClean="0"/>
              <a:t>Identification</a:t>
            </a:r>
            <a:r>
              <a:rPr lang="fr-FR" sz="2000" b="0" dirty="0"/>
              <a:t>, </a:t>
            </a:r>
            <a:endParaRPr lang="fr-FR" sz="2000" b="0" dirty="0" smtClean="0"/>
          </a:p>
          <a:p>
            <a:r>
              <a:rPr lang="fr-FR" sz="2000" b="0" dirty="0" err="1"/>
              <a:t>A</a:t>
            </a:r>
            <a:r>
              <a:rPr lang="fr-FR" sz="2000" b="0" dirty="0" err="1" smtClean="0"/>
              <a:t>pproval</a:t>
            </a:r>
            <a:r>
              <a:rPr lang="fr-FR" sz="2000" b="0" dirty="0" smtClean="0"/>
              <a:t>,</a:t>
            </a:r>
          </a:p>
          <a:p>
            <a:r>
              <a:rPr lang="fr-FR" sz="2000" b="0" dirty="0" smtClean="0"/>
              <a:t>Evolution,</a:t>
            </a:r>
          </a:p>
          <a:p>
            <a:r>
              <a:rPr lang="fr-FR" sz="2000" b="0" dirty="0" smtClean="0"/>
              <a:t>Diffusion of the documents </a:t>
            </a:r>
            <a:r>
              <a:rPr lang="fr-FR" sz="2000" b="0" dirty="0"/>
              <a:t>as </a:t>
            </a:r>
            <a:r>
              <a:rPr lang="fr-FR" sz="2000" b="0" dirty="0" err="1"/>
              <a:t>well</a:t>
            </a:r>
            <a:r>
              <a:rPr lang="fr-FR" sz="2000" b="0" dirty="0"/>
              <a:t> as the </a:t>
            </a:r>
            <a:r>
              <a:rPr lang="fr-FR" sz="2000" b="0" dirty="0" err="1" smtClean="0"/>
              <a:t>storage</a:t>
            </a:r>
            <a:r>
              <a:rPr lang="fr-FR" sz="2000" b="0" dirty="0" smtClean="0"/>
              <a:t> </a:t>
            </a:r>
            <a:r>
              <a:rPr lang="fr-FR" sz="2000" b="0" dirty="0" err="1" smtClean="0"/>
              <a:t>procedure</a:t>
            </a:r>
            <a:endParaRPr lang="fr-FR" sz="2000" b="0" dirty="0" smtClean="0"/>
          </a:p>
        </p:txBody>
      </p:sp>
    </p:spTree>
    <p:extLst>
      <p:ext uri="{BB962C8B-B14F-4D97-AF65-F5344CB8AC3E}">
        <p14:creationId xmlns:p14="http://schemas.microsoft.com/office/powerpoint/2010/main" val="27456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Types of documents 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3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6711448" y="1722690"/>
            <a:ext cx="4647246" cy="4560954"/>
          </a:xfrm>
        </p:spPr>
        <p:txBody>
          <a:bodyPr/>
          <a:lstStyle/>
          <a:p>
            <a:pPr marL="763588" lvl="1" indent="-227013">
              <a:buFont typeface="Wingdings" panose="05000000000000000000" pitchFamily="2" charset="2"/>
              <a:buChar char="§"/>
              <a:tabLst>
                <a:tab pos="1611313" algn="l"/>
              </a:tabLst>
            </a:pPr>
            <a:r>
              <a:rPr lang="fr-FR" b="0" dirty="0" err="1" smtClean="0"/>
              <a:t>Requirements</a:t>
            </a:r>
            <a:r>
              <a:rPr lang="fr-FR" b="0" dirty="0" smtClean="0"/>
              <a:t>,</a:t>
            </a:r>
          </a:p>
          <a:p>
            <a:pPr marL="763588" lvl="1" indent="-227013">
              <a:buFont typeface="Wingdings" panose="05000000000000000000" pitchFamily="2" charset="2"/>
              <a:buChar char="§"/>
              <a:tabLst>
                <a:tab pos="1611313" algn="l"/>
              </a:tabLst>
            </a:pPr>
            <a:r>
              <a:rPr lang="fr-FR" dirty="0" err="1">
                <a:solidFill>
                  <a:srgbClr val="808080"/>
                </a:solidFill>
              </a:rPr>
              <a:t>Technical</a:t>
            </a:r>
            <a:r>
              <a:rPr lang="fr-FR" dirty="0">
                <a:solidFill>
                  <a:srgbClr val="808080"/>
                </a:solidFill>
              </a:rPr>
              <a:t> </a:t>
            </a:r>
            <a:r>
              <a:rPr lang="fr-FR" dirty="0" smtClean="0">
                <a:solidFill>
                  <a:srgbClr val="808080"/>
                </a:solidFill>
              </a:rPr>
              <a:t>notes,</a:t>
            </a:r>
          </a:p>
          <a:p>
            <a:pPr marL="763588" lvl="1" indent="-227013">
              <a:buFont typeface="Wingdings" panose="05000000000000000000" pitchFamily="2" charset="2"/>
              <a:buChar char="§"/>
              <a:tabLst>
                <a:tab pos="1611313" algn="l"/>
              </a:tabLst>
            </a:pPr>
            <a:r>
              <a:rPr lang="fr-FR" dirty="0" err="1">
                <a:solidFill>
                  <a:srgbClr val="808080"/>
                </a:solidFill>
              </a:rPr>
              <a:t>Risk</a:t>
            </a:r>
            <a:r>
              <a:rPr lang="fr-FR" dirty="0">
                <a:solidFill>
                  <a:srgbClr val="808080"/>
                </a:solidFill>
              </a:rPr>
              <a:t> </a:t>
            </a:r>
            <a:r>
              <a:rPr lang="fr-FR" dirty="0" err="1" smtClean="0">
                <a:solidFill>
                  <a:srgbClr val="808080"/>
                </a:solidFill>
              </a:rPr>
              <a:t>registers</a:t>
            </a:r>
            <a:r>
              <a:rPr lang="fr-FR" dirty="0" smtClean="0">
                <a:solidFill>
                  <a:srgbClr val="808080"/>
                </a:solidFill>
              </a:rPr>
              <a:t>,</a:t>
            </a:r>
          </a:p>
          <a:p>
            <a:pPr marL="763588" lvl="1" indent="-227013">
              <a:buFont typeface="Wingdings" panose="05000000000000000000" pitchFamily="2" charset="2"/>
              <a:buChar char="§"/>
              <a:tabLst>
                <a:tab pos="1611313" algn="l"/>
              </a:tabLst>
            </a:pPr>
            <a:r>
              <a:rPr lang="fr-FR" dirty="0" smtClean="0">
                <a:solidFill>
                  <a:srgbClr val="808080"/>
                </a:solidFill>
              </a:rPr>
              <a:t>Mangement Plan, </a:t>
            </a:r>
            <a:r>
              <a:rPr lang="fr-FR" dirty="0" err="1" smtClean="0">
                <a:solidFill>
                  <a:srgbClr val="808080"/>
                </a:solidFill>
              </a:rPr>
              <a:t>Quality</a:t>
            </a:r>
            <a:r>
              <a:rPr lang="fr-FR" dirty="0" smtClean="0">
                <a:solidFill>
                  <a:srgbClr val="808080"/>
                </a:solidFill>
              </a:rPr>
              <a:t> Assurance Plan… </a:t>
            </a:r>
            <a:endParaRPr lang="fr-FR" dirty="0">
              <a:solidFill>
                <a:srgbClr val="808080"/>
              </a:solidFill>
            </a:endParaRPr>
          </a:p>
          <a:p>
            <a:pPr marL="763588" lvl="1" indent="-227013">
              <a:buFont typeface="Wingdings" panose="05000000000000000000" pitchFamily="2" charset="2"/>
              <a:buChar char="§"/>
              <a:tabLst>
                <a:tab pos="1611313" algn="l"/>
              </a:tabLst>
            </a:pPr>
            <a:r>
              <a:rPr lang="fr-FR" dirty="0" smtClean="0">
                <a:solidFill>
                  <a:srgbClr val="808080"/>
                </a:solidFill>
              </a:rPr>
              <a:t>Interface documents, </a:t>
            </a:r>
            <a:endParaRPr lang="fr-FR" dirty="0">
              <a:solidFill>
                <a:srgbClr val="808080"/>
              </a:solidFill>
            </a:endParaRPr>
          </a:p>
          <a:p>
            <a:pPr marL="763588" lvl="1" indent="-227013">
              <a:buFont typeface="Wingdings" panose="05000000000000000000" pitchFamily="2" charset="2"/>
              <a:buChar char="§"/>
              <a:tabLst>
                <a:tab pos="1611313" algn="l"/>
              </a:tabLst>
            </a:pPr>
            <a:r>
              <a:rPr lang="fr-FR" dirty="0" err="1" smtClean="0">
                <a:solidFill>
                  <a:srgbClr val="808080"/>
                </a:solidFill>
              </a:rPr>
              <a:t>Specifications</a:t>
            </a:r>
            <a:r>
              <a:rPr lang="fr-FR" dirty="0">
                <a:solidFill>
                  <a:srgbClr val="808080"/>
                </a:solidFill>
              </a:rPr>
              <a:t>,</a:t>
            </a:r>
          </a:p>
          <a:p>
            <a:pPr marL="763588" lvl="4" indent="-227013">
              <a:tabLst>
                <a:tab pos="1611313" algn="l"/>
              </a:tabLst>
            </a:pPr>
            <a:r>
              <a:rPr lang="fr-FR" sz="1600" dirty="0" err="1" smtClean="0">
                <a:solidFill>
                  <a:srgbClr val="808080"/>
                </a:solidFill>
              </a:rPr>
              <a:t>Procedures</a:t>
            </a:r>
            <a:r>
              <a:rPr lang="fr-FR" sz="1600" dirty="0">
                <a:solidFill>
                  <a:srgbClr val="808080"/>
                </a:solidFill>
              </a:rPr>
              <a:t>, </a:t>
            </a:r>
          </a:p>
          <a:p>
            <a:pPr marL="763588" lvl="4" indent="-227013">
              <a:tabLst>
                <a:tab pos="1611313" algn="l"/>
              </a:tabLst>
            </a:pPr>
            <a:r>
              <a:rPr lang="fr-FR" sz="1600" dirty="0" smtClean="0">
                <a:solidFill>
                  <a:srgbClr val="808080"/>
                </a:solidFill>
              </a:rPr>
              <a:t>Documents </a:t>
            </a:r>
            <a:r>
              <a:rPr lang="fr-FR" sz="1600" dirty="0" err="1" smtClean="0">
                <a:solidFill>
                  <a:srgbClr val="808080"/>
                </a:solidFill>
              </a:rPr>
              <a:t>exchanged</a:t>
            </a:r>
            <a:r>
              <a:rPr lang="fr-FR" sz="1600" dirty="0" smtClean="0">
                <a:solidFill>
                  <a:srgbClr val="808080"/>
                </a:solidFill>
              </a:rPr>
              <a:t> </a:t>
            </a:r>
            <a:r>
              <a:rPr lang="fr-FR" sz="1600" dirty="0" err="1" smtClean="0">
                <a:solidFill>
                  <a:srgbClr val="808080"/>
                </a:solidFill>
              </a:rPr>
              <a:t>with</a:t>
            </a:r>
            <a:r>
              <a:rPr lang="fr-FR" sz="1600" dirty="0" smtClean="0">
                <a:solidFill>
                  <a:srgbClr val="808080"/>
                </a:solidFill>
              </a:rPr>
              <a:t> </a:t>
            </a:r>
            <a:r>
              <a:rPr lang="fr-FR" sz="1600" dirty="0" err="1" smtClean="0">
                <a:solidFill>
                  <a:srgbClr val="808080"/>
                </a:solidFill>
              </a:rPr>
              <a:t>suppliers</a:t>
            </a:r>
            <a:endParaRPr lang="fr-FR" sz="1600" dirty="0">
              <a:solidFill>
                <a:srgbClr val="808080"/>
              </a:solidFill>
            </a:endParaRPr>
          </a:p>
          <a:p>
            <a:pPr marL="763588" lvl="4" indent="-227013">
              <a:tabLst>
                <a:tab pos="1611313" algn="l"/>
              </a:tabLst>
            </a:pPr>
            <a:r>
              <a:rPr lang="fr-FR" sz="1600" dirty="0" smtClean="0">
                <a:solidFill>
                  <a:srgbClr val="808080"/>
                </a:solidFill>
              </a:rPr>
              <a:t>Delivery </a:t>
            </a:r>
            <a:r>
              <a:rPr lang="fr-FR" sz="1600" dirty="0" err="1" smtClean="0">
                <a:solidFill>
                  <a:srgbClr val="808080"/>
                </a:solidFill>
              </a:rPr>
              <a:t>receipts</a:t>
            </a:r>
            <a:r>
              <a:rPr lang="fr-FR" sz="1600" dirty="0" smtClean="0">
                <a:solidFill>
                  <a:srgbClr val="808080"/>
                </a:solidFill>
              </a:rPr>
              <a:t>, </a:t>
            </a:r>
          </a:p>
          <a:p>
            <a:pPr marL="763588" lvl="4" indent="-227013">
              <a:tabLst>
                <a:tab pos="1611313" algn="l"/>
              </a:tabLst>
            </a:pPr>
            <a:r>
              <a:rPr lang="fr-FR" sz="1600" dirty="0" err="1" smtClean="0">
                <a:solidFill>
                  <a:srgbClr val="808080"/>
                </a:solidFill>
              </a:rPr>
              <a:t>Acceptance</a:t>
            </a:r>
            <a:r>
              <a:rPr lang="fr-FR" sz="1600" dirty="0" smtClean="0">
                <a:solidFill>
                  <a:srgbClr val="808080"/>
                </a:solidFill>
              </a:rPr>
              <a:t> reports</a:t>
            </a:r>
            <a:endParaRPr lang="fr-FR" sz="1600" dirty="0">
              <a:solidFill>
                <a:srgbClr val="808080"/>
              </a:solidFill>
            </a:endParaRPr>
          </a:p>
          <a:p>
            <a:pPr marL="763588" lvl="4" indent="-227013">
              <a:tabLst>
                <a:tab pos="1611313" algn="l"/>
              </a:tabLst>
            </a:pPr>
            <a:r>
              <a:rPr lang="fr-FR" sz="1600" dirty="0" smtClean="0">
                <a:solidFill>
                  <a:srgbClr val="808080"/>
                </a:solidFill>
              </a:rPr>
              <a:t>Meeting minutes</a:t>
            </a:r>
            <a:endParaRPr lang="fr-FR" sz="1600" dirty="0">
              <a:solidFill>
                <a:srgbClr val="808080"/>
              </a:solidFill>
            </a:endParaRPr>
          </a:p>
          <a:p>
            <a:pPr marL="763588" lvl="4" indent="-227013">
              <a:tabLst>
                <a:tab pos="1611313" algn="l"/>
              </a:tabLst>
            </a:pPr>
            <a:r>
              <a:rPr lang="fr-FR" sz="1600" dirty="0" err="1" smtClean="0">
                <a:solidFill>
                  <a:srgbClr val="808080"/>
                </a:solidFill>
              </a:rPr>
              <a:t>Presentations</a:t>
            </a:r>
            <a:r>
              <a:rPr lang="fr-FR" sz="1600" dirty="0" smtClean="0">
                <a:solidFill>
                  <a:srgbClr val="808080"/>
                </a:solidFill>
              </a:rPr>
              <a:t> (</a:t>
            </a:r>
            <a:r>
              <a:rPr lang="fr-FR" sz="1600" dirty="0" err="1" smtClean="0">
                <a:solidFill>
                  <a:srgbClr val="808080"/>
                </a:solidFill>
              </a:rPr>
              <a:t>reviews</a:t>
            </a:r>
            <a:r>
              <a:rPr lang="fr-FR" sz="1600" dirty="0" smtClean="0">
                <a:solidFill>
                  <a:srgbClr val="808080"/>
                </a:solidFill>
              </a:rPr>
              <a:t>, meetings)</a:t>
            </a:r>
            <a:endParaRPr lang="fr-FR" sz="1600" dirty="0">
              <a:solidFill>
                <a:srgbClr val="808080"/>
              </a:solidFill>
            </a:endParaRPr>
          </a:p>
          <a:p>
            <a:pPr marL="763588" lvl="4" indent="-227013">
              <a:tabLst>
                <a:tab pos="1611313" algn="l"/>
              </a:tabLst>
            </a:pPr>
            <a:r>
              <a:rPr lang="fr-FR" sz="1600" dirty="0">
                <a:solidFill>
                  <a:srgbClr val="808080"/>
                </a:solidFill>
              </a:rPr>
              <a:t>Progress reports</a:t>
            </a:r>
          </a:p>
          <a:p>
            <a:pPr marL="763588" lvl="4" indent="-227013">
              <a:tabLst>
                <a:tab pos="1611313" algn="l"/>
              </a:tabLst>
            </a:pPr>
            <a:r>
              <a:rPr lang="fr-FR" sz="1600" dirty="0" smtClean="0">
                <a:solidFill>
                  <a:srgbClr val="808080"/>
                </a:solidFill>
              </a:rPr>
              <a:t>Test reports</a:t>
            </a:r>
            <a:endParaRPr lang="fr-FR" sz="1600" dirty="0">
              <a:solidFill>
                <a:srgbClr val="808080"/>
              </a:solidFill>
            </a:endParaRPr>
          </a:p>
          <a:p>
            <a:pPr marL="763588" lvl="4" indent="-227013">
              <a:tabLst>
                <a:tab pos="1611313" algn="l"/>
              </a:tabLst>
            </a:pPr>
            <a:r>
              <a:rPr lang="fr-FR" sz="1600" dirty="0" smtClean="0">
                <a:solidFill>
                  <a:srgbClr val="808080"/>
                </a:solidFill>
              </a:rPr>
              <a:t>Non </a:t>
            </a:r>
            <a:r>
              <a:rPr lang="fr-FR" sz="1600" dirty="0" err="1" smtClean="0">
                <a:solidFill>
                  <a:srgbClr val="808080"/>
                </a:solidFill>
              </a:rPr>
              <a:t>conformance</a:t>
            </a:r>
            <a:r>
              <a:rPr lang="fr-FR" sz="1600" dirty="0" smtClean="0">
                <a:solidFill>
                  <a:srgbClr val="808080"/>
                </a:solidFill>
              </a:rPr>
              <a:t> reports</a:t>
            </a:r>
          </a:p>
          <a:p>
            <a:pPr marL="763588" lvl="4" indent="-227013">
              <a:tabLst>
                <a:tab pos="1611313" algn="l"/>
              </a:tabLst>
            </a:pPr>
            <a:r>
              <a:rPr lang="fr-FR" sz="1600" dirty="0" smtClean="0">
                <a:solidFill>
                  <a:srgbClr val="808080"/>
                </a:solidFill>
              </a:rPr>
              <a:t>Change </a:t>
            </a:r>
            <a:r>
              <a:rPr lang="fr-FR" sz="1600" dirty="0" err="1" smtClean="0">
                <a:solidFill>
                  <a:srgbClr val="808080"/>
                </a:solidFill>
              </a:rPr>
              <a:t>request</a:t>
            </a:r>
            <a:r>
              <a:rPr lang="fr-FR" sz="1600" dirty="0" smtClean="0">
                <a:solidFill>
                  <a:srgbClr val="808080"/>
                </a:solidFill>
              </a:rPr>
              <a:t> reports</a:t>
            </a:r>
          </a:p>
          <a:p>
            <a:pPr marL="763588" lvl="4" indent="-227013">
              <a:tabLst>
                <a:tab pos="1611313" algn="l"/>
              </a:tabLst>
            </a:pPr>
            <a:r>
              <a:rPr lang="fr-FR" sz="1600" dirty="0" smtClean="0">
                <a:solidFill>
                  <a:srgbClr val="808080"/>
                </a:solidFill>
              </a:rPr>
              <a:t>…</a:t>
            </a:r>
            <a:endParaRPr lang="fr-FR" sz="1600" dirty="0">
              <a:solidFill>
                <a:srgbClr val="808080"/>
              </a:solidFill>
            </a:endParaRPr>
          </a:p>
          <a:p>
            <a:pPr lvl="1"/>
            <a:endParaRPr lang="fr-FR" b="0" dirty="0"/>
          </a:p>
        </p:txBody>
      </p:sp>
      <p:graphicFrame>
        <p:nvGraphicFramePr>
          <p:cNvPr id="9" name="Diagramme 8"/>
          <p:cNvGraphicFramePr/>
          <p:nvPr>
            <p:extLst>
              <p:ext uri="{D42A27DB-BD31-4B8C-83A1-F6EECF244321}">
                <p14:modId xmlns:p14="http://schemas.microsoft.com/office/powerpoint/2010/main" val="2134156294"/>
              </p:ext>
            </p:extLst>
          </p:nvPr>
        </p:nvGraphicFramePr>
        <p:xfrm>
          <a:off x="643321" y="1722690"/>
          <a:ext cx="6068127" cy="4105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3633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I2I Document management system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4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06" name="Image 105" descr="Capture d’écra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" t="3383" r="-684" b="198"/>
          <a:stretch/>
        </p:blipFill>
        <p:spPr>
          <a:xfrm>
            <a:off x="391504" y="960554"/>
            <a:ext cx="9771634" cy="5013447"/>
          </a:xfrm>
          <a:prstGeom prst="rect">
            <a:avLst/>
          </a:prstGeom>
          <a:ln>
            <a:solidFill>
              <a:schemeClr val="tx1">
                <a:lumMod val="40000"/>
                <a:lumOff val="6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4894240" y="1581074"/>
            <a:ext cx="6096000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marL="0" lvl="1" algn="just"/>
            <a:r>
              <a:rPr lang="fr-FR" sz="1800" b="1" dirty="0" smtClean="0">
                <a:solidFill>
                  <a:schemeClr val="bg2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The document management </a:t>
            </a:r>
            <a:r>
              <a:rPr lang="fr-FR" sz="1800" b="1" dirty="0" err="1" smtClean="0">
                <a:solidFill>
                  <a:schemeClr val="bg2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fr-FR" sz="1800" b="1" dirty="0" smtClean="0">
                <a:solidFill>
                  <a:schemeClr val="bg2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b="1" dirty="0" err="1" smtClean="0">
                <a:solidFill>
                  <a:schemeClr val="bg2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based</a:t>
            </a:r>
            <a:r>
              <a:rPr lang="fr-FR" sz="1800" b="1" dirty="0" smtClean="0">
                <a:solidFill>
                  <a:schemeClr val="bg2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on the I2I Document Management system (</a:t>
            </a:r>
            <a:r>
              <a:rPr lang="fr-FR" sz="1800" b="1" dirty="0" err="1" smtClean="0">
                <a:solidFill>
                  <a:schemeClr val="bg2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sharepoint</a:t>
            </a:r>
            <a:r>
              <a:rPr lang="fr-FR" sz="1800" b="1" dirty="0" smtClean="0">
                <a:solidFill>
                  <a:schemeClr val="bg2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fr-FR" sz="1800" b="1" dirty="0" err="1" smtClean="0">
                <a:solidFill>
                  <a:schemeClr val="bg2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chosen</a:t>
            </a:r>
            <a:r>
              <a:rPr lang="fr-FR" sz="1800" b="1" dirty="0" smtClean="0">
                <a:solidFill>
                  <a:schemeClr val="bg2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as a </a:t>
            </a:r>
            <a:r>
              <a:rPr lang="fr-FR" sz="1800" b="1" dirty="0" err="1" smtClean="0">
                <a:solidFill>
                  <a:schemeClr val="bg2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tool</a:t>
            </a:r>
            <a:r>
              <a:rPr lang="fr-FR" sz="1800" b="1" dirty="0" smtClean="0">
                <a:solidFill>
                  <a:schemeClr val="bg2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for sharing and </a:t>
            </a:r>
            <a:r>
              <a:rPr lang="fr-FR" sz="1800" b="1" dirty="0" err="1" smtClean="0">
                <a:solidFill>
                  <a:schemeClr val="bg2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archiving</a:t>
            </a:r>
            <a:r>
              <a:rPr lang="fr-FR" sz="1800" b="1" dirty="0" smtClean="0">
                <a:solidFill>
                  <a:schemeClr val="bg2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information of the PIP-II </a:t>
            </a:r>
            <a:r>
              <a:rPr lang="fr-FR" sz="1800" b="1" dirty="0" err="1" smtClean="0">
                <a:solidFill>
                  <a:schemeClr val="bg2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project</a:t>
            </a:r>
            <a:r>
              <a:rPr lang="fr-FR" sz="1800" b="1" dirty="0" smtClean="0">
                <a:solidFill>
                  <a:schemeClr val="bg2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en-GB" sz="1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7086601" y="3864685"/>
            <a:ext cx="4070587" cy="23442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92075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1400" b="1" dirty="0" smtClean="0">
                <a:solidFill>
                  <a:srgbClr val="202124"/>
                </a:solidFill>
              </a:rPr>
              <a:t>Main </a:t>
            </a:r>
            <a:r>
              <a:rPr lang="fr-FR" altLang="fr-FR" sz="1400" b="1" dirty="0" err="1" smtClean="0">
                <a:solidFill>
                  <a:srgbClr val="202124"/>
                </a:solidFill>
              </a:rPr>
              <a:t>characteristics</a:t>
            </a:r>
            <a:r>
              <a:rPr lang="fr-FR" altLang="fr-FR" sz="1400" b="1" dirty="0" smtClean="0">
                <a:solidFill>
                  <a:srgbClr val="202124"/>
                </a:solidFill>
              </a:rPr>
              <a:t> :</a:t>
            </a:r>
          </a:p>
          <a:p>
            <a:pPr marL="377825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fr-FR" altLang="fr-FR" sz="1400" dirty="0" err="1" smtClean="0">
                <a:solidFill>
                  <a:srgbClr val="202124"/>
                </a:solidFill>
              </a:rPr>
              <a:t>Redaction</a:t>
            </a:r>
            <a:r>
              <a:rPr lang="fr-FR" altLang="fr-FR" sz="1400" dirty="0" smtClean="0">
                <a:solidFill>
                  <a:srgbClr val="202124"/>
                </a:solidFill>
              </a:rPr>
              <a:t> </a:t>
            </a:r>
            <a:r>
              <a:rPr kumimoji="0" lang="fr-FR" altLang="fr-FR" sz="1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</a:rPr>
              <a:t>of documents in collaborative mode (</a:t>
            </a:r>
            <a:r>
              <a:rPr kumimoji="0" lang="fr-FR" altLang="fr-FR" sz="14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</a:rPr>
              <a:t>edit</a:t>
            </a:r>
            <a:r>
              <a:rPr kumimoji="0" lang="fr-FR" altLang="fr-FR" sz="1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</a:rPr>
              <a:t> files </a:t>
            </a:r>
            <a:r>
              <a:rPr kumimoji="0" lang="fr-FR" altLang="fr-FR" sz="14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</a:rPr>
              <a:t>simultaneously</a:t>
            </a:r>
            <a:r>
              <a:rPr kumimoji="0" lang="fr-FR" altLang="fr-FR" sz="1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</a:rPr>
              <a:t>)</a:t>
            </a:r>
          </a:p>
          <a:p>
            <a:pPr marL="377825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fr-FR" altLang="fr-FR" sz="1400" dirty="0" smtClean="0">
                <a:solidFill>
                  <a:srgbClr val="202124"/>
                </a:solidFill>
              </a:rPr>
              <a:t>Identification of documents,</a:t>
            </a:r>
            <a:endParaRPr kumimoji="0" lang="fr-FR" altLang="fr-FR" sz="1400" b="0" i="0" u="none" strike="noStrike" cap="none" normalizeH="0" baseline="0" dirty="0" smtClean="0">
              <a:ln>
                <a:noFill/>
              </a:ln>
              <a:solidFill>
                <a:srgbClr val="202124"/>
              </a:solidFill>
              <a:effectLst/>
            </a:endParaRPr>
          </a:p>
          <a:p>
            <a:pPr marL="377825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fr-FR" altLang="fr-FR" sz="1400" dirty="0" err="1" smtClean="0">
                <a:solidFill>
                  <a:srgbClr val="202124"/>
                </a:solidFill>
              </a:rPr>
              <a:t>Tracking</a:t>
            </a:r>
            <a:r>
              <a:rPr lang="fr-FR" altLang="fr-FR" sz="1400" dirty="0" smtClean="0">
                <a:solidFill>
                  <a:srgbClr val="202124"/>
                </a:solidFill>
              </a:rPr>
              <a:t> version </a:t>
            </a:r>
            <a:r>
              <a:rPr lang="fr-FR" altLang="fr-FR" sz="1400" dirty="0" err="1" smtClean="0">
                <a:solidFill>
                  <a:srgbClr val="202124"/>
                </a:solidFill>
              </a:rPr>
              <a:t>history</a:t>
            </a:r>
            <a:r>
              <a:rPr kumimoji="0" lang="fr-FR" altLang="fr-FR" sz="1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</a:rPr>
              <a:t>, </a:t>
            </a:r>
          </a:p>
          <a:p>
            <a:pPr marL="377825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fr-FR" altLang="fr-FR" sz="1400" dirty="0" err="1" smtClean="0">
                <a:solidFill>
                  <a:srgbClr val="202124"/>
                </a:solidFill>
              </a:rPr>
              <a:t>Approval</a:t>
            </a:r>
            <a:r>
              <a:rPr lang="fr-FR" altLang="fr-FR" sz="1400" dirty="0" smtClean="0">
                <a:solidFill>
                  <a:srgbClr val="202124"/>
                </a:solidFill>
              </a:rPr>
              <a:t> w</a:t>
            </a:r>
            <a:r>
              <a:rPr kumimoji="0" lang="fr-FR" altLang="fr-FR" sz="1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</a:rPr>
              <a:t>orkflow for the validation, </a:t>
            </a:r>
          </a:p>
          <a:p>
            <a:pPr marL="377825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fr-FR" altLang="fr-FR" sz="14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</a:rPr>
              <a:t>Easy</a:t>
            </a:r>
            <a:r>
              <a:rPr kumimoji="0" lang="fr-FR" altLang="fr-FR" sz="1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</a:rPr>
              <a:t> </a:t>
            </a:r>
            <a:r>
              <a:rPr kumimoji="0" lang="fr-FR" altLang="fr-FR" sz="14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</a:rPr>
              <a:t>search</a:t>
            </a:r>
            <a:r>
              <a:rPr kumimoji="0" lang="fr-FR" altLang="fr-FR" sz="1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</a:rPr>
              <a:t> </a:t>
            </a:r>
            <a:r>
              <a:rPr kumimoji="0" lang="fr-FR" altLang="fr-FR" sz="14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</a:rPr>
              <a:t>function</a:t>
            </a:r>
            <a:r>
              <a:rPr kumimoji="0" lang="fr-FR" altLang="fr-FR" sz="1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</a:rPr>
              <a:t> of documents by key </a:t>
            </a:r>
            <a:r>
              <a:rPr kumimoji="0" lang="fr-FR" altLang="fr-FR" sz="14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</a:rPr>
              <a:t>words</a:t>
            </a:r>
            <a:r>
              <a:rPr kumimoji="0" lang="fr-FR" altLang="fr-FR" sz="1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</a:rPr>
              <a:t> or full </a:t>
            </a:r>
            <a:r>
              <a:rPr kumimoji="0" lang="fr-FR" altLang="fr-FR" sz="14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</a:rPr>
              <a:t>text</a:t>
            </a:r>
            <a:r>
              <a:rPr kumimoji="0" lang="fr-FR" altLang="fr-FR" sz="1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</a:rPr>
              <a:t>, </a:t>
            </a:r>
          </a:p>
          <a:p>
            <a:pPr marL="377825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fr-FR" altLang="fr-FR" sz="1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</a:rPr>
              <a:t>Files </a:t>
            </a:r>
            <a:r>
              <a:rPr lang="fr-FR" altLang="fr-FR" sz="1400" dirty="0" err="1">
                <a:solidFill>
                  <a:srgbClr val="202124"/>
                </a:solidFill>
              </a:rPr>
              <a:t>a</a:t>
            </a:r>
            <a:r>
              <a:rPr kumimoji="0" lang="fr-FR" altLang="fr-FR" sz="14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</a:rPr>
              <a:t>ccess</a:t>
            </a:r>
            <a:r>
              <a:rPr kumimoji="0" lang="fr-FR" altLang="fr-FR" sz="1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</a:rPr>
              <a:t> </a:t>
            </a:r>
            <a:r>
              <a:rPr kumimoji="0" lang="fr-FR" altLang="fr-FR" sz="14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</a:rPr>
              <a:t>controlled</a:t>
            </a:r>
            <a:r>
              <a:rPr kumimoji="0" lang="fr-FR" altLang="fr-FR" sz="1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</a:rPr>
              <a:t> by </a:t>
            </a:r>
            <a:r>
              <a:rPr kumimoji="0" lang="fr-FR" altLang="fr-FR" sz="14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</a:rPr>
              <a:t>access</a:t>
            </a:r>
            <a:r>
              <a:rPr kumimoji="0" lang="fr-FR" altLang="fr-FR" sz="1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</a:rPr>
              <a:t> </a:t>
            </a:r>
            <a:r>
              <a:rPr kumimoji="0" lang="fr-FR" altLang="fr-FR" sz="14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</a:rPr>
              <a:t>rights</a:t>
            </a:r>
            <a:r>
              <a:rPr kumimoji="0" lang="fr-FR" alt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  <a:p>
            <a:pPr marL="377825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fr-FR" altLang="fr-FR" sz="1400" dirty="0" smtClean="0"/>
              <a:t>Files sharing </a:t>
            </a:r>
            <a:r>
              <a:rPr lang="fr-FR" altLang="fr-FR" sz="1400" dirty="0" err="1" smtClean="0"/>
              <a:t>with</a:t>
            </a:r>
            <a:r>
              <a:rPr lang="fr-FR" altLang="fr-FR" sz="1400" dirty="0" smtClean="0"/>
              <a:t> people </a:t>
            </a:r>
            <a:r>
              <a:rPr lang="fr-FR" altLang="fr-FR" sz="1400" dirty="0" err="1" smtClean="0"/>
              <a:t>outside</a:t>
            </a:r>
            <a:r>
              <a:rPr lang="fr-FR" altLang="fr-FR" sz="1400" dirty="0" smtClean="0"/>
              <a:t> CEA</a:t>
            </a:r>
          </a:p>
          <a:p>
            <a:pPr marL="377825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fr-FR" altLang="fr-FR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Archiving</a:t>
            </a:r>
            <a:endParaRPr kumimoji="0" lang="fr-FR" alt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2984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Document management workflow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5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9" name="Groupe 8"/>
          <p:cNvGrpSpPr/>
          <p:nvPr/>
        </p:nvGrpSpPr>
        <p:grpSpPr>
          <a:xfrm>
            <a:off x="359167" y="1547404"/>
            <a:ext cx="5029261" cy="4804409"/>
            <a:chOff x="6033411" y="1407015"/>
            <a:chExt cx="4478866" cy="4381500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10" name="Rectangle 9"/>
            <p:cNvSpPr/>
            <p:nvPr/>
          </p:nvSpPr>
          <p:spPr>
            <a:xfrm>
              <a:off x="6033411" y="1407015"/>
              <a:ext cx="4478866" cy="43815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1" name="Groupe 10"/>
            <p:cNvGrpSpPr/>
            <p:nvPr/>
          </p:nvGrpSpPr>
          <p:grpSpPr>
            <a:xfrm>
              <a:off x="6190721" y="1498471"/>
              <a:ext cx="4289387" cy="4220890"/>
              <a:chOff x="5852403" y="1577320"/>
              <a:chExt cx="4289387" cy="4220890"/>
            </a:xfrm>
          </p:grpSpPr>
          <p:grpSp>
            <p:nvGrpSpPr>
              <p:cNvPr id="12" name="Groupe 11"/>
              <p:cNvGrpSpPr>
                <a:grpSpLocks noChangeAspect="1"/>
              </p:cNvGrpSpPr>
              <p:nvPr/>
            </p:nvGrpSpPr>
            <p:grpSpPr>
              <a:xfrm>
                <a:off x="5852403" y="1577320"/>
                <a:ext cx="4289387" cy="4220890"/>
                <a:chOff x="-13939" y="-22882"/>
                <a:chExt cx="4289605" cy="4221532"/>
              </a:xfrm>
            </p:grpSpPr>
            <p:sp>
              <p:nvSpPr>
                <p:cNvPr id="20" name="Rectangle 19"/>
                <p:cNvSpPr/>
                <p:nvPr/>
              </p:nvSpPr>
              <p:spPr>
                <a:xfrm>
                  <a:off x="-13938" y="-22882"/>
                  <a:ext cx="1413933" cy="396000"/>
                </a:xfrm>
                <a:prstGeom prst="rect">
                  <a:avLst/>
                </a:prstGeom>
                <a:gradFill rotWithShape="1">
                  <a:gsLst>
                    <a:gs pos="0">
                      <a:srgbClr val="5B9BD5">
                        <a:satMod val="103000"/>
                        <a:lumMod val="102000"/>
                        <a:tint val="94000"/>
                      </a:srgbClr>
                    </a:gs>
                    <a:gs pos="50000">
                      <a:srgbClr val="5B9BD5">
                        <a:satMod val="110000"/>
                        <a:lumMod val="100000"/>
                        <a:shade val="100000"/>
                      </a:srgbClr>
                    </a:gs>
                    <a:gs pos="100000">
                      <a:srgbClr val="5B9BD5">
                        <a:lumMod val="99000"/>
                        <a:satMod val="120000"/>
                        <a:shade val="78000"/>
                      </a:srgbClr>
                    </a:gs>
                  </a:gsLst>
                  <a:lin ang="5400000" scaled="0"/>
                </a:gradFill>
                <a:ln>
                  <a:solidFill>
                    <a:schemeClr val="tx1">
                      <a:lumMod val="40000"/>
                      <a:lumOff val="60000"/>
                    </a:schemeClr>
                  </a:solidFill>
                </a:ln>
                <a:effectLst>
                  <a:outerShdw blurRad="57150" dist="19050" dir="5400000" algn="ctr" rotWithShape="0">
                    <a:srgbClr val="000000">
                      <a:alpha val="63000"/>
                    </a:srgbClr>
                  </a:outerShdw>
                </a:effectLst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fr-FR" sz="1400" b="1" kern="1200" dirty="0">
                      <a:solidFill>
                        <a:srgbClr val="FFFFFF"/>
                      </a:solidFill>
                      <a:effectLst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Document </a:t>
                  </a:r>
                  <a:r>
                    <a:rPr lang="fr-FR" sz="1400" b="1" kern="1200" dirty="0" err="1">
                      <a:solidFill>
                        <a:srgbClr val="FFFFFF"/>
                      </a:solidFill>
                      <a:effectLst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edition</a:t>
                  </a:r>
                  <a:endParaRPr lang="fr-FR" sz="1400" dirty="0">
                    <a:effectLst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21" name="Rectangle 20"/>
                <p:cNvSpPr/>
                <p:nvPr/>
              </p:nvSpPr>
              <p:spPr>
                <a:xfrm>
                  <a:off x="-13939" y="1521407"/>
                  <a:ext cx="1413933" cy="396000"/>
                </a:xfrm>
                <a:prstGeom prst="rect">
                  <a:avLst/>
                </a:prstGeom>
                <a:gradFill rotWithShape="1">
                  <a:gsLst>
                    <a:gs pos="0">
                      <a:srgbClr val="5B9BD5">
                        <a:satMod val="103000"/>
                        <a:lumMod val="102000"/>
                        <a:tint val="94000"/>
                      </a:srgbClr>
                    </a:gs>
                    <a:gs pos="50000">
                      <a:srgbClr val="5B9BD5">
                        <a:satMod val="110000"/>
                        <a:lumMod val="100000"/>
                        <a:shade val="100000"/>
                      </a:srgbClr>
                    </a:gs>
                    <a:gs pos="100000">
                      <a:srgbClr val="5B9BD5">
                        <a:lumMod val="99000"/>
                        <a:satMod val="120000"/>
                        <a:shade val="78000"/>
                      </a:srgbClr>
                    </a:gs>
                  </a:gsLst>
                  <a:lin ang="5400000" scaled="0"/>
                </a:gradFill>
                <a:ln>
                  <a:solidFill>
                    <a:schemeClr val="tx1">
                      <a:lumMod val="40000"/>
                      <a:lumOff val="60000"/>
                    </a:schemeClr>
                  </a:solidFill>
                </a:ln>
                <a:effectLst>
                  <a:outerShdw blurRad="57150" dist="19050" dir="5400000" algn="ctr" rotWithShape="0">
                    <a:srgbClr val="000000">
                      <a:alpha val="63000"/>
                    </a:srgbClr>
                  </a:outerShdw>
                </a:effectLst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fr-FR" sz="1400" b="1" kern="1200" dirty="0">
                      <a:solidFill>
                        <a:srgbClr val="FFFFFF"/>
                      </a:solidFill>
                      <a:effectLst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Check &amp; </a:t>
                  </a:r>
                  <a:r>
                    <a:rPr lang="fr-FR" sz="1400" b="1" kern="1200" dirty="0" err="1">
                      <a:solidFill>
                        <a:srgbClr val="FFFFFF"/>
                      </a:solidFill>
                      <a:effectLst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approval</a:t>
                  </a:r>
                  <a:endParaRPr lang="fr-FR" sz="2000" dirty="0">
                    <a:effectLst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1447535" y="681649"/>
                  <a:ext cx="1388081" cy="530586"/>
                </a:xfrm>
                <a:prstGeom prst="rect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US" sz="1200" kern="1200" dirty="0">
                      <a:solidFill>
                        <a:srgbClr val="1F497D"/>
                      </a:solidFill>
                      <a:effectLst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Unique reference</a:t>
                  </a:r>
                  <a:endParaRPr lang="fr-FR" sz="1200" dirty="0">
                    <a:effectLst/>
                    <a:ea typeface="Times New Roman" panose="02020603050405020304" pitchFamily="18" charset="0"/>
                  </a:endParaRPr>
                </a:p>
                <a:p>
                  <a:pPr>
                    <a:spcAft>
                      <a:spcPts val="0"/>
                    </a:spcAft>
                  </a:pPr>
                  <a:r>
                    <a:rPr lang="en-US" sz="1200" kern="1200" dirty="0">
                      <a:solidFill>
                        <a:srgbClr val="1F497D"/>
                      </a:solidFill>
                      <a:effectLst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Index version</a:t>
                  </a:r>
                  <a:endParaRPr lang="fr-FR" sz="1200" dirty="0">
                    <a:effectLst/>
                    <a:ea typeface="Times New Roman" panose="02020603050405020304" pitchFamily="18" charset="0"/>
                  </a:endParaRPr>
                </a:p>
                <a:p>
                  <a:pPr>
                    <a:spcAft>
                      <a:spcPts val="0"/>
                    </a:spcAft>
                  </a:pPr>
                  <a:r>
                    <a:rPr lang="en-US" sz="1200" kern="1200" dirty="0">
                      <a:solidFill>
                        <a:srgbClr val="1F497D"/>
                      </a:solidFill>
                      <a:effectLst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Right properties </a:t>
                  </a:r>
                  <a:endParaRPr lang="fr-FR" sz="1200" dirty="0">
                    <a:effectLst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23" name="Rectangle 22"/>
                <p:cNvSpPr/>
                <p:nvPr/>
              </p:nvSpPr>
              <p:spPr>
                <a:xfrm>
                  <a:off x="1431291" y="1495996"/>
                  <a:ext cx="1257754" cy="400738"/>
                </a:xfrm>
                <a:prstGeom prst="rect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fr-FR" sz="1200" kern="1200" dirty="0" err="1">
                      <a:solidFill>
                        <a:srgbClr val="1F497D"/>
                      </a:solidFill>
                      <a:effectLst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Reviewers</a:t>
                  </a:r>
                  <a:r>
                    <a:rPr lang="fr-FR" sz="1200" kern="1200" dirty="0">
                      <a:solidFill>
                        <a:srgbClr val="1F497D"/>
                      </a:solidFill>
                      <a:effectLst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and </a:t>
                  </a:r>
                  <a:r>
                    <a:rPr lang="fr-FR" sz="1200" kern="1200" dirty="0" err="1">
                      <a:solidFill>
                        <a:srgbClr val="1F497D"/>
                      </a:solidFill>
                      <a:effectLst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approvers</a:t>
                  </a:r>
                  <a:r>
                    <a:rPr lang="fr-FR" sz="1200" kern="1200" dirty="0">
                      <a:solidFill>
                        <a:srgbClr val="1F497D"/>
                      </a:solidFill>
                      <a:effectLst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1200" kern="1200" dirty="0" err="1">
                      <a:solidFill>
                        <a:srgbClr val="1F497D"/>
                      </a:solidFill>
                      <a:effectLst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names</a:t>
                  </a:r>
                  <a:endParaRPr lang="fr-FR" sz="1800" dirty="0">
                    <a:effectLst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24" name="Rectangle 23"/>
                <p:cNvSpPr/>
                <p:nvPr/>
              </p:nvSpPr>
              <p:spPr>
                <a:xfrm>
                  <a:off x="1448153" y="20320"/>
                  <a:ext cx="1555750" cy="212549"/>
                </a:xfrm>
                <a:prstGeom prst="rect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fr-FR" sz="1200" kern="1200" dirty="0">
                      <a:solidFill>
                        <a:srgbClr val="1F497D"/>
                      </a:solidFill>
                      <a:effectLst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PIP-II </a:t>
                  </a:r>
                  <a:r>
                    <a:rPr lang="fr-FR" sz="1200" kern="1200" dirty="0" err="1">
                      <a:solidFill>
                        <a:srgbClr val="1F497D"/>
                      </a:solidFill>
                      <a:effectLst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Templates</a:t>
                  </a:r>
                  <a:endParaRPr lang="fr-FR" sz="1800" dirty="0">
                    <a:effectLst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25" name="Rectangle 24"/>
                <p:cNvSpPr/>
                <p:nvPr/>
              </p:nvSpPr>
              <p:spPr>
                <a:xfrm>
                  <a:off x="-7516" y="2939847"/>
                  <a:ext cx="1413933" cy="549583"/>
                </a:xfrm>
                <a:prstGeom prst="rect">
                  <a:avLst/>
                </a:prstGeom>
                <a:gradFill rotWithShape="1">
                  <a:gsLst>
                    <a:gs pos="0">
                      <a:srgbClr val="5B9BD5">
                        <a:satMod val="103000"/>
                        <a:lumMod val="102000"/>
                        <a:tint val="94000"/>
                      </a:srgbClr>
                    </a:gs>
                    <a:gs pos="50000">
                      <a:srgbClr val="5B9BD5">
                        <a:satMod val="110000"/>
                        <a:lumMod val="100000"/>
                        <a:shade val="100000"/>
                      </a:srgbClr>
                    </a:gs>
                    <a:gs pos="100000">
                      <a:srgbClr val="5B9BD5">
                        <a:lumMod val="99000"/>
                        <a:satMod val="120000"/>
                        <a:shade val="78000"/>
                      </a:srgbClr>
                    </a:gs>
                  </a:gsLst>
                  <a:lin ang="5400000" scaled="0"/>
                </a:gradFill>
                <a:ln>
                  <a:solidFill>
                    <a:schemeClr val="tx1">
                      <a:lumMod val="40000"/>
                      <a:lumOff val="60000"/>
                    </a:schemeClr>
                  </a:solidFill>
                </a:ln>
                <a:effectLst>
                  <a:outerShdw blurRad="57150" dist="19050" dir="5400000" algn="ctr" rotWithShape="0">
                    <a:srgbClr val="000000">
                      <a:alpha val="63000"/>
                    </a:srgbClr>
                  </a:outerShdw>
                </a:effectLst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fr-FR" sz="1400" b="1" kern="1200" dirty="0">
                      <a:solidFill>
                        <a:srgbClr val="FFFFFF"/>
                      </a:solidFill>
                      <a:effectLst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Changes management, version </a:t>
                  </a:r>
                  <a:r>
                    <a:rPr lang="fr-FR" sz="1400" b="1" kern="1200" dirty="0" err="1">
                      <a:solidFill>
                        <a:srgbClr val="FFFFFF"/>
                      </a:solidFill>
                      <a:effectLst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history</a:t>
                  </a:r>
                  <a:r>
                    <a:rPr lang="fr-FR" sz="1400" b="1" kern="1200" dirty="0">
                      <a:solidFill>
                        <a:srgbClr val="FFFFFF"/>
                      </a:solidFill>
                      <a:effectLst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endParaRPr lang="fr-FR" sz="2000" dirty="0">
                    <a:effectLst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26" name="Rectangle 25"/>
                <p:cNvSpPr/>
                <p:nvPr/>
              </p:nvSpPr>
              <p:spPr>
                <a:xfrm>
                  <a:off x="-13939" y="2230627"/>
                  <a:ext cx="1413933" cy="396000"/>
                </a:xfrm>
                <a:prstGeom prst="rect">
                  <a:avLst/>
                </a:prstGeom>
                <a:gradFill rotWithShape="1">
                  <a:gsLst>
                    <a:gs pos="0">
                      <a:srgbClr val="5B9BD5">
                        <a:satMod val="103000"/>
                        <a:lumMod val="102000"/>
                        <a:tint val="94000"/>
                      </a:srgbClr>
                    </a:gs>
                    <a:gs pos="50000">
                      <a:srgbClr val="5B9BD5">
                        <a:satMod val="110000"/>
                        <a:lumMod val="100000"/>
                        <a:shade val="100000"/>
                      </a:srgbClr>
                    </a:gs>
                    <a:gs pos="100000">
                      <a:srgbClr val="5B9BD5">
                        <a:lumMod val="99000"/>
                        <a:satMod val="120000"/>
                        <a:shade val="78000"/>
                      </a:srgbClr>
                    </a:gs>
                  </a:gsLst>
                  <a:lin ang="5400000" scaled="0"/>
                </a:gradFill>
                <a:ln>
                  <a:solidFill>
                    <a:schemeClr val="tx1">
                      <a:lumMod val="40000"/>
                      <a:lumOff val="60000"/>
                    </a:schemeClr>
                  </a:solidFill>
                </a:ln>
                <a:effectLst>
                  <a:outerShdw blurRad="57150" dist="19050" dir="5400000" algn="ctr" rotWithShape="0">
                    <a:srgbClr val="000000">
                      <a:alpha val="63000"/>
                    </a:srgbClr>
                  </a:outerShdw>
                </a:effectLst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en-US" sz="1400" b="1" kern="1200" dirty="0">
                      <a:solidFill>
                        <a:srgbClr val="FFFFFF"/>
                      </a:solidFill>
                      <a:effectLst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Release of the document on I2I</a:t>
                  </a:r>
                  <a:endParaRPr lang="fr-FR" sz="2000" dirty="0">
                    <a:effectLst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27" name="Rectangle 26"/>
                <p:cNvSpPr/>
                <p:nvPr/>
              </p:nvSpPr>
              <p:spPr>
                <a:xfrm>
                  <a:off x="1448160" y="2216900"/>
                  <a:ext cx="1555750" cy="576000"/>
                </a:xfrm>
                <a:prstGeom prst="rect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US" sz="1200" kern="1200" dirty="0">
                      <a:solidFill>
                        <a:srgbClr val="1F497D"/>
                      </a:solidFill>
                      <a:effectLst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Availability of the </a:t>
                  </a:r>
                  <a:r>
                    <a:rPr lang="en-US" sz="1200" kern="1200" dirty="0" smtClean="0">
                      <a:solidFill>
                        <a:srgbClr val="1F497D"/>
                      </a:solidFill>
                      <a:effectLst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document</a:t>
                  </a:r>
                  <a:endParaRPr lang="fr-FR" sz="1800" dirty="0">
                    <a:effectLst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28" name="Rectangle 27"/>
                <p:cNvSpPr/>
                <p:nvPr/>
              </p:nvSpPr>
              <p:spPr>
                <a:xfrm>
                  <a:off x="1456690" y="2971672"/>
                  <a:ext cx="2195830" cy="576000"/>
                </a:xfrm>
                <a:prstGeom prst="rect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US" sz="1200" kern="1200" dirty="0">
                      <a:solidFill>
                        <a:srgbClr val="1F497D"/>
                      </a:solidFill>
                      <a:effectLst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Revision of the documents, the previous versions are stored on I2I</a:t>
                  </a:r>
                  <a:endParaRPr lang="fr-FR" sz="1800" dirty="0">
                    <a:effectLst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29" name="Rectangle 28"/>
                <p:cNvSpPr/>
                <p:nvPr/>
              </p:nvSpPr>
              <p:spPr>
                <a:xfrm>
                  <a:off x="-13939" y="686338"/>
                  <a:ext cx="1413933" cy="521849"/>
                </a:xfrm>
                <a:prstGeom prst="rect">
                  <a:avLst/>
                </a:prstGeom>
                <a:gradFill rotWithShape="1">
                  <a:gsLst>
                    <a:gs pos="0">
                      <a:srgbClr val="5B9BD5">
                        <a:satMod val="103000"/>
                        <a:lumMod val="102000"/>
                        <a:tint val="94000"/>
                      </a:srgbClr>
                    </a:gs>
                    <a:gs pos="50000">
                      <a:srgbClr val="5B9BD5">
                        <a:satMod val="110000"/>
                        <a:lumMod val="100000"/>
                        <a:shade val="100000"/>
                      </a:srgbClr>
                    </a:gs>
                    <a:gs pos="100000">
                      <a:srgbClr val="5B9BD5">
                        <a:lumMod val="99000"/>
                        <a:satMod val="120000"/>
                        <a:shade val="78000"/>
                      </a:srgbClr>
                    </a:gs>
                  </a:gsLst>
                  <a:lin ang="5400000" scaled="0"/>
                </a:gradFill>
                <a:ln>
                  <a:solidFill>
                    <a:schemeClr val="tx1">
                      <a:lumMod val="40000"/>
                      <a:lumOff val="60000"/>
                    </a:schemeClr>
                  </a:solidFill>
                </a:ln>
                <a:effectLst>
                  <a:outerShdw blurRad="57150" dist="19050" dir="5400000" algn="ctr" rotWithShape="0">
                    <a:srgbClr val="000000">
                      <a:alpha val="63000"/>
                    </a:srgbClr>
                  </a:outerShdw>
                </a:effectLst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en-US" sz="1400" b="1" kern="1200" dirty="0">
                      <a:solidFill>
                        <a:srgbClr val="FFFFFF"/>
                      </a:solidFill>
                      <a:effectLst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Document record on I2I and identification</a:t>
                  </a:r>
                  <a:endParaRPr lang="fr-FR" sz="1400" dirty="0">
                    <a:effectLst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30" name="Rectangle 29"/>
                <p:cNvSpPr/>
                <p:nvPr/>
              </p:nvSpPr>
              <p:spPr>
                <a:xfrm>
                  <a:off x="0" y="3802650"/>
                  <a:ext cx="1413933" cy="396000"/>
                </a:xfrm>
                <a:prstGeom prst="rect">
                  <a:avLst/>
                </a:prstGeom>
                <a:gradFill rotWithShape="1">
                  <a:gsLst>
                    <a:gs pos="0">
                      <a:srgbClr val="5B9BD5">
                        <a:satMod val="103000"/>
                        <a:lumMod val="102000"/>
                        <a:tint val="94000"/>
                      </a:srgbClr>
                    </a:gs>
                    <a:gs pos="50000">
                      <a:srgbClr val="5B9BD5">
                        <a:satMod val="110000"/>
                        <a:lumMod val="100000"/>
                        <a:shade val="100000"/>
                      </a:srgbClr>
                    </a:gs>
                    <a:gs pos="100000">
                      <a:srgbClr val="5B9BD5">
                        <a:lumMod val="99000"/>
                        <a:satMod val="120000"/>
                        <a:shade val="78000"/>
                      </a:srgbClr>
                    </a:gs>
                  </a:gsLst>
                  <a:lin ang="5400000" scaled="0"/>
                </a:gradFill>
                <a:ln>
                  <a:solidFill>
                    <a:schemeClr val="tx1">
                      <a:lumMod val="40000"/>
                      <a:lumOff val="60000"/>
                    </a:schemeClr>
                  </a:solidFill>
                </a:ln>
                <a:effectLst>
                  <a:outerShdw blurRad="57150" dist="19050" dir="5400000" algn="ctr" rotWithShape="0">
                    <a:srgbClr val="000000">
                      <a:alpha val="63000"/>
                    </a:srgbClr>
                  </a:outerShdw>
                </a:effectLst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fr-FR" sz="1400" b="1" kern="1200" dirty="0" err="1">
                      <a:solidFill>
                        <a:srgbClr val="FFFFFF"/>
                      </a:solidFill>
                      <a:effectLst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History</a:t>
                  </a:r>
                  <a:r>
                    <a:rPr lang="fr-FR" sz="1400" b="1" kern="1200" dirty="0">
                      <a:solidFill>
                        <a:srgbClr val="FFFFFF"/>
                      </a:solidFill>
                      <a:effectLst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archive</a:t>
                  </a:r>
                  <a:endParaRPr lang="fr-FR" sz="1400" dirty="0">
                    <a:effectLst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31" name="Rectangle 30"/>
                <p:cNvSpPr/>
                <p:nvPr/>
              </p:nvSpPr>
              <p:spPr>
                <a:xfrm>
                  <a:off x="1448167" y="3831432"/>
                  <a:ext cx="1972310" cy="328453"/>
                </a:xfrm>
                <a:prstGeom prst="rect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US" sz="1200" kern="1200" dirty="0">
                      <a:solidFill>
                        <a:srgbClr val="1F497D"/>
                      </a:solidFill>
                      <a:effectLst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At the end of the project</a:t>
                  </a:r>
                  <a:endParaRPr lang="fr-FR" sz="1800" dirty="0">
                    <a:effectLst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32" name="Rectangle 31"/>
                <p:cNvSpPr/>
                <p:nvPr/>
              </p:nvSpPr>
              <p:spPr>
                <a:xfrm>
                  <a:off x="2783806" y="27484"/>
                  <a:ext cx="1491860" cy="596320"/>
                </a:xfrm>
                <a:prstGeom prst="rect">
                  <a:avLst/>
                </a:prstGeom>
                <a:gradFill rotWithShape="1">
                  <a:gsLst>
                    <a:gs pos="0">
                      <a:srgbClr val="A5A5A5">
                        <a:satMod val="103000"/>
                        <a:lumMod val="102000"/>
                        <a:tint val="94000"/>
                      </a:srgbClr>
                    </a:gs>
                    <a:gs pos="50000">
                      <a:srgbClr val="A5A5A5">
                        <a:satMod val="110000"/>
                        <a:lumMod val="100000"/>
                        <a:shade val="100000"/>
                      </a:srgbClr>
                    </a:gs>
                    <a:gs pos="100000">
                      <a:srgbClr val="A5A5A5">
                        <a:lumMod val="99000"/>
                        <a:satMod val="120000"/>
                        <a:shade val="78000"/>
                      </a:srgbClr>
                    </a:gs>
                  </a:gsLst>
                  <a:lin ang="5400000" scaled="0"/>
                </a:gradFill>
                <a:ln>
                  <a:solidFill>
                    <a:schemeClr val="tx1">
                      <a:lumMod val="40000"/>
                      <a:lumOff val="60000"/>
                    </a:schemeClr>
                  </a:solidFill>
                </a:ln>
                <a:effectLst>
                  <a:outerShdw blurRad="57150" dist="19050" dir="5400000" algn="ctr" rotWithShape="0">
                    <a:srgbClr val="000000">
                      <a:alpha val="63000"/>
                    </a:srgbClr>
                  </a:outerShdw>
                </a:effectLst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en-US" sz="1400" b="1" kern="1200" dirty="0">
                      <a:solidFill>
                        <a:srgbClr val="FFFFFF"/>
                      </a:solidFill>
                      <a:effectLst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External document from </a:t>
                  </a:r>
                  <a:r>
                    <a:rPr lang="en-US" sz="1400" b="1" kern="1200" dirty="0" err="1">
                      <a:solidFill>
                        <a:srgbClr val="FFFFFF"/>
                      </a:solidFill>
                      <a:effectLst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Fermilab</a:t>
                  </a:r>
                  <a:r>
                    <a:rPr lang="en-US" sz="1400" b="1" kern="1200" dirty="0">
                      <a:solidFill>
                        <a:srgbClr val="FFFFFF"/>
                      </a:solidFill>
                      <a:effectLst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and other partners</a:t>
                  </a:r>
                  <a:endParaRPr lang="fr-FR" sz="1400" dirty="0">
                    <a:effectLst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33" name="Rectangle 32"/>
                <p:cNvSpPr/>
                <p:nvPr/>
              </p:nvSpPr>
              <p:spPr>
                <a:xfrm>
                  <a:off x="2783806" y="855473"/>
                  <a:ext cx="1491860" cy="396000"/>
                </a:xfrm>
                <a:prstGeom prst="rect">
                  <a:avLst/>
                </a:prstGeom>
                <a:gradFill rotWithShape="1">
                  <a:gsLst>
                    <a:gs pos="0">
                      <a:srgbClr val="A5A5A5">
                        <a:satMod val="103000"/>
                        <a:lumMod val="102000"/>
                        <a:tint val="94000"/>
                      </a:srgbClr>
                    </a:gs>
                    <a:gs pos="50000">
                      <a:srgbClr val="A5A5A5">
                        <a:satMod val="110000"/>
                        <a:lumMod val="100000"/>
                        <a:shade val="100000"/>
                      </a:srgbClr>
                    </a:gs>
                    <a:gs pos="100000">
                      <a:srgbClr val="A5A5A5">
                        <a:lumMod val="99000"/>
                        <a:satMod val="120000"/>
                        <a:shade val="78000"/>
                      </a:srgbClr>
                    </a:gs>
                  </a:gsLst>
                  <a:lin ang="5400000" scaled="0"/>
                </a:gradFill>
                <a:ln>
                  <a:solidFill>
                    <a:schemeClr val="tx1">
                      <a:lumMod val="40000"/>
                      <a:lumOff val="60000"/>
                    </a:schemeClr>
                  </a:solidFill>
                </a:ln>
                <a:effectLst>
                  <a:outerShdw blurRad="57150" dist="19050" dir="5400000" algn="ctr" rotWithShape="0">
                    <a:srgbClr val="000000">
                      <a:alpha val="63000"/>
                    </a:srgbClr>
                  </a:outerShdw>
                </a:effectLst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en-US" sz="1400" b="1" kern="1200" dirty="0">
                      <a:solidFill>
                        <a:srgbClr val="FFFFFF"/>
                      </a:solidFill>
                      <a:effectLst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Document record on </a:t>
                  </a:r>
                  <a:r>
                    <a:rPr lang="en-US" sz="1400" b="1" kern="1200" dirty="0" smtClean="0">
                      <a:solidFill>
                        <a:srgbClr val="FFFFFF"/>
                      </a:solidFill>
                      <a:effectLst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I2I</a:t>
                  </a:r>
                  <a:endParaRPr lang="fr-FR" sz="2000" dirty="0">
                    <a:effectLst/>
                    <a:ea typeface="Times New Roman" panose="02020603050405020304" pitchFamily="18" charset="0"/>
                  </a:endParaRPr>
                </a:p>
              </p:txBody>
            </p:sp>
            <p:cxnSp>
              <p:nvCxnSpPr>
                <p:cNvPr id="34" name="Connecteur droit 33"/>
                <p:cNvCxnSpPr>
                  <a:stCxn id="32" idx="2"/>
                  <a:endCxn id="33" idx="0"/>
                </p:cNvCxnSpPr>
                <p:nvPr/>
              </p:nvCxnSpPr>
              <p:spPr>
                <a:xfrm>
                  <a:off x="3529736" y="623803"/>
                  <a:ext cx="0" cy="231669"/>
                </a:xfrm>
                <a:prstGeom prst="line">
                  <a:avLst/>
                </a:prstGeom>
                <a:gradFill rotWithShape="1">
                  <a:gsLst>
                    <a:gs pos="0">
                      <a:srgbClr val="A5A5A5">
                        <a:lumMod val="110000"/>
                        <a:satMod val="105000"/>
                        <a:tint val="67000"/>
                      </a:srgbClr>
                    </a:gs>
                    <a:gs pos="50000">
                      <a:srgbClr val="A5A5A5">
                        <a:lumMod val="105000"/>
                        <a:satMod val="103000"/>
                        <a:tint val="73000"/>
                      </a:srgbClr>
                    </a:gs>
                    <a:gs pos="100000">
                      <a:srgbClr val="A5A5A5">
                        <a:lumMod val="105000"/>
                        <a:satMod val="109000"/>
                        <a:tint val="81000"/>
                      </a:srgbClr>
                    </a:gs>
                  </a:gsLst>
                  <a:lin ang="5400000" scaled="0"/>
                </a:gradFill>
                <a:ln w="6350" cap="flat" cmpd="sng" algn="ctr">
                  <a:solidFill>
                    <a:schemeClr val="tx1">
                      <a:lumMod val="40000"/>
                      <a:lumOff val="60000"/>
                    </a:schemeClr>
                  </a:solidFill>
                  <a:prstDash val="solid"/>
                  <a:miter lim="800000"/>
                  <a:headEnd type="none" w="med" len="med"/>
                  <a:tailEnd type="triangle" w="med" len="med"/>
                </a:ln>
                <a:effectLst/>
              </p:spPr>
            </p:cxnSp>
          </p:grpSp>
          <p:cxnSp>
            <p:nvCxnSpPr>
              <p:cNvPr id="13" name="Connecteur droit avec flèche 12"/>
              <p:cNvCxnSpPr/>
              <p:nvPr/>
            </p:nvCxnSpPr>
            <p:spPr>
              <a:xfrm>
                <a:off x="6572178" y="1982143"/>
                <a:ext cx="0" cy="299601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4" name="Connecteur droit avec flèche 13"/>
              <p:cNvCxnSpPr>
                <a:stCxn id="32" idx="2"/>
                <a:endCxn id="33" idx="0"/>
              </p:cNvCxnSpPr>
              <p:nvPr/>
            </p:nvCxnSpPr>
            <p:spPr>
              <a:xfrm>
                <a:off x="9395898" y="2223907"/>
                <a:ext cx="0" cy="231634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5" name="Connecteur droit avec flèche 14"/>
              <p:cNvCxnSpPr/>
              <p:nvPr/>
            </p:nvCxnSpPr>
            <p:spPr>
              <a:xfrm>
                <a:off x="6569514" y="4242516"/>
                <a:ext cx="0" cy="322065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6" name="Connecteur droit avec flèche 15"/>
              <p:cNvCxnSpPr/>
              <p:nvPr/>
            </p:nvCxnSpPr>
            <p:spPr>
              <a:xfrm>
                <a:off x="6565756" y="5114080"/>
                <a:ext cx="7516" cy="28819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7" name="Connecteur droit avec flèche 16"/>
              <p:cNvCxnSpPr>
                <a:stCxn id="21" idx="2"/>
              </p:cNvCxnSpPr>
              <p:nvPr/>
            </p:nvCxnSpPr>
            <p:spPr>
              <a:xfrm>
                <a:off x="6559334" y="3517314"/>
                <a:ext cx="10180" cy="318601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8" name="Connecteur droit avec flèche 17"/>
              <p:cNvCxnSpPr/>
              <p:nvPr/>
            </p:nvCxnSpPr>
            <p:spPr>
              <a:xfrm flipH="1">
                <a:off x="6566850" y="2845427"/>
                <a:ext cx="5328" cy="281505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9" name="Connecteur en angle 18"/>
              <p:cNvCxnSpPr/>
              <p:nvPr/>
            </p:nvCxnSpPr>
            <p:spPr>
              <a:xfrm rot="5400000">
                <a:off x="7602520" y="1855003"/>
                <a:ext cx="763036" cy="2823720"/>
              </a:xfrm>
              <a:prstGeom prst="bentConnector2">
                <a:avLst/>
              </a:prstGeom>
              <a:ln w="28575"/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</p:grpSp>
      </p:grpSp>
      <p:sp>
        <p:nvSpPr>
          <p:cNvPr id="38" name="Espace réservé du contenu 3"/>
          <p:cNvSpPr>
            <a:spLocks noGrp="1"/>
          </p:cNvSpPr>
          <p:nvPr>
            <p:ph idx="1"/>
          </p:nvPr>
        </p:nvSpPr>
        <p:spPr>
          <a:xfrm>
            <a:off x="5676928" y="1753781"/>
            <a:ext cx="5998001" cy="1790965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Document </a:t>
            </a:r>
            <a:r>
              <a:rPr lang="fr-FR" dirty="0" err="1" smtClean="0"/>
              <a:t>creation</a:t>
            </a:r>
            <a:endParaRPr lang="fr-FR" dirty="0"/>
          </a:p>
          <a:p>
            <a:r>
              <a:rPr lang="fr-FR" dirty="0" err="1" smtClean="0"/>
              <a:t>Using</a:t>
            </a:r>
            <a:r>
              <a:rPr lang="fr-FR" dirty="0"/>
              <a:t> </a:t>
            </a:r>
            <a:r>
              <a:rPr lang="fr-FR" dirty="0" smtClean="0"/>
              <a:t>a </a:t>
            </a:r>
            <a:r>
              <a:rPr lang="fr-FR" dirty="0" err="1" smtClean="0"/>
              <a:t>template</a:t>
            </a:r>
            <a:r>
              <a:rPr lang="fr-FR" dirty="0" smtClean="0"/>
              <a:t> to </a:t>
            </a:r>
            <a:r>
              <a:rPr lang="fr-FR" dirty="0" err="1" smtClean="0"/>
              <a:t>ensure</a:t>
            </a:r>
            <a:r>
              <a:rPr lang="fr-FR" dirty="0" smtClean="0"/>
              <a:t> the </a:t>
            </a:r>
            <a:r>
              <a:rPr lang="fr-FR" dirty="0" err="1" smtClean="0"/>
              <a:t>homogeneity</a:t>
            </a:r>
            <a:r>
              <a:rPr lang="fr-FR" dirty="0" smtClean="0"/>
              <a:t> of the documents on the </a:t>
            </a:r>
            <a:r>
              <a:rPr lang="fr-FR" dirty="0" err="1" smtClean="0"/>
              <a:t>project</a:t>
            </a:r>
            <a:endParaRPr lang="fr-FR" dirty="0" smtClean="0"/>
          </a:p>
          <a:p>
            <a:r>
              <a:rPr lang="fr-FR" dirty="0" smtClean="0"/>
              <a:t> The </a:t>
            </a:r>
            <a:r>
              <a:rPr lang="fr-FR" dirty="0" err="1" smtClean="0"/>
              <a:t>template</a:t>
            </a:r>
            <a:r>
              <a:rPr lang="fr-FR" dirty="0" smtClean="0"/>
              <a:t> </a:t>
            </a:r>
            <a:r>
              <a:rPr lang="fr-FR" dirty="0" err="1" smtClean="0"/>
              <a:t>should</a:t>
            </a:r>
            <a:r>
              <a:rPr lang="fr-FR" dirty="0" smtClean="0"/>
              <a:t> </a:t>
            </a:r>
            <a:r>
              <a:rPr lang="fr-FR" dirty="0" err="1" smtClean="0"/>
              <a:t>contain</a:t>
            </a:r>
            <a:r>
              <a:rPr lang="fr-FR" dirty="0" smtClean="0"/>
              <a:t> all the information </a:t>
            </a:r>
            <a:r>
              <a:rPr lang="fr-FR" dirty="0" err="1" smtClean="0"/>
              <a:t>needed</a:t>
            </a:r>
            <a:r>
              <a:rPr lang="fr-FR" dirty="0" smtClean="0"/>
              <a:t> for the document management</a:t>
            </a:r>
            <a:endParaRPr lang="fr-FR" dirty="0"/>
          </a:p>
          <a:p>
            <a:endParaRPr lang="fr-FR" dirty="0" smtClean="0"/>
          </a:p>
        </p:txBody>
      </p:sp>
      <p:sp>
        <p:nvSpPr>
          <p:cNvPr id="35" name="Rectangle 34"/>
          <p:cNvSpPr/>
          <p:nvPr/>
        </p:nvSpPr>
        <p:spPr>
          <a:xfrm>
            <a:off x="5572282" y="4767248"/>
            <a:ext cx="6422166" cy="1488828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36" name="Tableau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662171"/>
              </p:ext>
            </p:extLst>
          </p:nvPr>
        </p:nvGraphicFramePr>
        <p:xfrm>
          <a:off x="5730883" y="4905293"/>
          <a:ext cx="5166428" cy="304800"/>
        </p:xfrm>
        <a:graphic>
          <a:graphicData uri="http://schemas.openxmlformats.org/drawingml/2006/table">
            <a:tbl>
              <a:tblPr firstRow="1" bandRow="1"/>
              <a:tblGrid>
                <a:gridCol w="379659">
                  <a:extLst>
                    <a:ext uri="{9D8B030D-6E8A-4147-A177-3AD203B41FA5}">
                      <a16:colId xmlns:a16="http://schemas.microsoft.com/office/drawing/2014/main" val="3572631611"/>
                    </a:ext>
                  </a:extLst>
                </a:gridCol>
                <a:gridCol w="379659">
                  <a:extLst>
                    <a:ext uri="{9D8B030D-6E8A-4147-A177-3AD203B41FA5}">
                      <a16:colId xmlns:a16="http://schemas.microsoft.com/office/drawing/2014/main" val="3593642001"/>
                    </a:ext>
                  </a:extLst>
                </a:gridCol>
                <a:gridCol w="379659">
                  <a:extLst>
                    <a:ext uri="{9D8B030D-6E8A-4147-A177-3AD203B41FA5}">
                      <a16:colId xmlns:a16="http://schemas.microsoft.com/office/drawing/2014/main" val="2404043084"/>
                    </a:ext>
                  </a:extLst>
                </a:gridCol>
                <a:gridCol w="379659">
                  <a:extLst>
                    <a:ext uri="{9D8B030D-6E8A-4147-A177-3AD203B41FA5}">
                      <a16:colId xmlns:a16="http://schemas.microsoft.com/office/drawing/2014/main" val="2903408182"/>
                    </a:ext>
                  </a:extLst>
                </a:gridCol>
                <a:gridCol w="379659">
                  <a:extLst>
                    <a:ext uri="{9D8B030D-6E8A-4147-A177-3AD203B41FA5}">
                      <a16:colId xmlns:a16="http://schemas.microsoft.com/office/drawing/2014/main" val="1469965876"/>
                    </a:ext>
                  </a:extLst>
                </a:gridCol>
                <a:gridCol w="379659">
                  <a:extLst>
                    <a:ext uri="{9D8B030D-6E8A-4147-A177-3AD203B41FA5}">
                      <a16:colId xmlns:a16="http://schemas.microsoft.com/office/drawing/2014/main" val="2808636816"/>
                    </a:ext>
                  </a:extLst>
                </a:gridCol>
                <a:gridCol w="379659">
                  <a:extLst>
                    <a:ext uri="{9D8B030D-6E8A-4147-A177-3AD203B41FA5}">
                      <a16:colId xmlns:a16="http://schemas.microsoft.com/office/drawing/2014/main" val="2605784356"/>
                    </a:ext>
                  </a:extLst>
                </a:gridCol>
                <a:gridCol w="379659">
                  <a:extLst>
                    <a:ext uri="{9D8B030D-6E8A-4147-A177-3AD203B41FA5}">
                      <a16:colId xmlns:a16="http://schemas.microsoft.com/office/drawing/2014/main" val="3566143935"/>
                    </a:ext>
                  </a:extLst>
                </a:gridCol>
                <a:gridCol w="379659">
                  <a:extLst>
                    <a:ext uri="{9D8B030D-6E8A-4147-A177-3AD203B41FA5}">
                      <a16:colId xmlns:a16="http://schemas.microsoft.com/office/drawing/2014/main" val="3603077871"/>
                    </a:ext>
                  </a:extLst>
                </a:gridCol>
                <a:gridCol w="379659">
                  <a:extLst>
                    <a:ext uri="{9D8B030D-6E8A-4147-A177-3AD203B41FA5}">
                      <a16:colId xmlns:a16="http://schemas.microsoft.com/office/drawing/2014/main" val="2740545606"/>
                    </a:ext>
                  </a:extLst>
                </a:gridCol>
                <a:gridCol w="379659">
                  <a:extLst>
                    <a:ext uri="{9D8B030D-6E8A-4147-A177-3AD203B41FA5}">
                      <a16:colId xmlns:a16="http://schemas.microsoft.com/office/drawing/2014/main" val="4210670367"/>
                    </a:ext>
                  </a:extLst>
                </a:gridCol>
                <a:gridCol w="379659">
                  <a:extLst>
                    <a:ext uri="{9D8B030D-6E8A-4147-A177-3AD203B41FA5}">
                      <a16:colId xmlns:a16="http://schemas.microsoft.com/office/drawing/2014/main" val="567805363"/>
                    </a:ext>
                  </a:extLst>
                </a:gridCol>
                <a:gridCol w="230861">
                  <a:extLst>
                    <a:ext uri="{9D8B030D-6E8A-4147-A177-3AD203B41FA5}">
                      <a16:colId xmlns:a16="http://schemas.microsoft.com/office/drawing/2014/main" val="1956906052"/>
                    </a:ext>
                  </a:extLst>
                </a:gridCol>
                <a:gridCol w="379659">
                  <a:extLst>
                    <a:ext uri="{9D8B030D-6E8A-4147-A177-3AD203B41FA5}">
                      <a16:colId xmlns:a16="http://schemas.microsoft.com/office/drawing/2014/main" val="714516089"/>
                    </a:ext>
                  </a:extLst>
                </a:gridCol>
              </a:tblGrid>
              <a:tr h="288000">
                <a:tc>
                  <a:txBody>
                    <a:bodyPr/>
                    <a:lstStyle>
                      <a:lvl1pPr marL="0" algn="l" defTabSz="957925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78963" algn="l" defTabSz="957925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57925" algn="l" defTabSz="957925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436888" algn="l" defTabSz="957925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915851" algn="l" defTabSz="957925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394814" algn="l" defTabSz="957925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873776" algn="l" defTabSz="957925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352739" algn="l" defTabSz="957925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831702" algn="l" defTabSz="957925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fr-FR" sz="1400" dirty="0" smtClean="0"/>
                        <a:t>P</a:t>
                      </a:r>
                      <a:endParaRPr lang="fr-FR" sz="1400" dirty="0"/>
                    </a:p>
                  </a:txBody>
                  <a:tcPr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1469"/>
                    </a:solidFill>
                  </a:tcPr>
                </a:tc>
                <a:tc>
                  <a:txBody>
                    <a:bodyPr/>
                    <a:lstStyle>
                      <a:lvl1pPr marL="0" algn="l" defTabSz="957925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78963" algn="l" defTabSz="957925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57925" algn="l" defTabSz="957925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436888" algn="l" defTabSz="957925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915851" algn="l" defTabSz="957925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394814" algn="l" defTabSz="957925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873776" algn="l" defTabSz="957925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352739" algn="l" defTabSz="957925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831702" algn="l" defTabSz="957925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fr-FR" sz="1400" dirty="0" smtClean="0"/>
                        <a:t>I</a:t>
                      </a:r>
                      <a:endParaRPr lang="fr-FR" sz="1400" dirty="0"/>
                    </a:p>
                  </a:txBody>
                  <a:tcPr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1469"/>
                    </a:solidFill>
                  </a:tcPr>
                </a:tc>
                <a:tc>
                  <a:txBody>
                    <a:bodyPr/>
                    <a:lstStyle>
                      <a:lvl1pPr marL="0" algn="l" defTabSz="957925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78963" algn="l" defTabSz="957925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57925" algn="l" defTabSz="957925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436888" algn="l" defTabSz="957925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915851" algn="l" defTabSz="957925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394814" algn="l" defTabSz="957925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873776" algn="l" defTabSz="957925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352739" algn="l" defTabSz="957925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831702" algn="l" defTabSz="957925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fr-FR" sz="1400" dirty="0" smtClean="0"/>
                        <a:t>P</a:t>
                      </a:r>
                      <a:endParaRPr lang="fr-FR" sz="1400" dirty="0"/>
                    </a:p>
                  </a:txBody>
                  <a:tcPr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1469"/>
                    </a:solidFill>
                  </a:tcPr>
                </a:tc>
                <a:tc>
                  <a:txBody>
                    <a:bodyPr/>
                    <a:lstStyle>
                      <a:lvl1pPr marL="0" algn="l" defTabSz="957925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78963" algn="l" defTabSz="957925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57925" algn="l" defTabSz="957925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436888" algn="l" defTabSz="957925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915851" algn="l" defTabSz="957925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394814" algn="l" defTabSz="957925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873776" algn="l" defTabSz="957925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352739" algn="l" defTabSz="957925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831702" algn="l" defTabSz="957925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fr-FR" sz="1400" dirty="0" smtClean="0"/>
                        <a:t>2</a:t>
                      </a:r>
                      <a:endParaRPr lang="fr-FR" sz="1400" dirty="0"/>
                    </a:p>
                  </a:txBody>
                  <a:tcPr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1469"/>
                    </a:solidFill>
                  </a:tcPr>
                </a:tc>
                <a:tc>
                  <a:txBody>
                    <a:bodyPr/>
                    <a:lstStyle>
                      <a:lvl1pPr marL="0" algn="l" defTabSz="957925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78963" algn="l" defTabSz="957925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57925" algn="l" defTabSz="957925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436888" algn="l" defTabSz="957925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915851" algn="l" defTabSz="957925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394814" algn="l" defTabSz="957925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873776" algn="l" defTabSz="957925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352739" algn="l" defTabSz="957925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831702" algn="l" defTabSz="957925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fr-FR" sz="1400" dirty="0" smtClean="0"/>
                        <a:t>-</a:t>
                      </a:r>
                      <a:endParaRPr lang="fr-FR" sz="1400" dirty="0"/>
                    </a:p>
                  </a:txBody>
                  <a:tcPr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1469"/>
                    </a:solidFill>
                  </a:tcPr>
                </a:tc>
                <a:tc>
                  <a:txBody>
                    <a:bodyPr/>
                    <a:lstStyle>
                      <a:lvl1pPr marL="0" algn="l" defTabSz="957925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78963" algn="l" defTabSz="957925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57925" algn="l" defTabSz="957925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436888" algn="l" defTabSz="957925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915851" algn="l" defTabSz="957925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394814" algn="l" defTabSz="957925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873776" algn="l" defTabSz="957925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352739" algn="l" defTabSz="957925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831702" algn="l" defTabSz="957925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fr-FR" sz="1400" dirty="0" smtClean="0"/>
                        <a:t>x</a:t>
                      </a:r>
                      <a:endParaRPr lang="fr-FR" sz="1400" dirty="0"/>
                    </a:p>
                  </a:txBody>
                  <a:tcPr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8728"/>
                    </a:solidFill>
                  </a:tcPr>
                </a:tc>
                <a:tc>
                  <a:txBody>
                    <a:bodyPr/>
                    <a:lstStyle>
                      <a:lvl1pPr marL="0" algn="l" defTabSz="957925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78963" algn="l" defTabSz="957925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57925" algn="l" defTabSz="957925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436888" algn="l" defTabSz="957925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915851" algn="l" defTabSz="957925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394814" algn="l" defTabSz="957925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873776" algn="l" defTabSz="957925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352739" algn="l" defTabSz="957925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831702" algn="l" defTabSz="957925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fr-FR" sz="1400" dirty="0" smtClean="0"/>
                        <a:t>x</a:t>
                      </a:r>
                      <a:endParaRPr lang="fr-FR" sz="1400" dirty="0"/>
                    </a:p>
                  </a:txBody>
                  <a:tcPr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8728"/>
                    </a:solidFill>
                  </a:tcPr>
                </a:tc>
                <a:tc>
                  <a:txBody>
                    <a:bodyPr/>
                    <a:lstStyle>
                      <a:lvl1pPr marL="0" algn="l" defTabSz="957925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78963" algn="l" defTabSz="957925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57925" algn="l" defTabSz="957925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436888" algn="l" defTabSz="957925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915851" algn="l" defTabSz="957925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394814" algn="l" defTabSz="957925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873776" algn="l" defTabSz="957925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352739" algn="l" defTabSz="957925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831702" algn="l" defTabSz="957925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fr-FR" sz="1400" dirty="0" smtClean="0"/>
                        <a:t>x</a:t>
                      </a:r>
                      <a:endParaRPr lang="fr-FR" sz="1400" dirty="0"/>
                    </a:p>
                  </a:txBody>
                  <a:tcPr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8728"/>
                    </a:solidFill>
                  </a:tcPr>
                </a:tc>
                <a:tc>
                  <a:txBody>
                    <a:bodyPr/>
                    <a:lstStyle>
                      <a:lvl1pPr marL="0" algn="l" defTabSz="957925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78963" algn="l" defTabSz="957925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57925" algn="l" defTabSz="957925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436888" algn="l" defTabSz="957925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915851" algn="l" defTabSz="957925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394814" algn="l" defTabSz="957925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873776" algn="l" defTabSz="957925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352739" algn="l" defTabSz="957925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831702" algn="l" defTabSz="957925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fr-FR" sz="1400" dirty="0" smtClean="0"/>
                        <a:t>x</a:t>
                      </a:r>
                      <a:endParaRPr lang="fr-FR" sz="1400" dirty="0"/>
                    </a:p>
                  </a:txBody>
                  <a:tcPr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8728"/>
                    </a:solidFill>
                  </a:tcPr>
                </a:tc>
                <a:tc>
                  <a:txBody>
                    <a:bodyPr/>
                    <a:lstStyle>
                      <a:lvl1pPr marL="0" algn="l" defTabSz="957925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78963" algn="l" defTabSz="957925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57925" algn="l" defTabSz="957925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436888" algn="l" defTabSz="957925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915851" algn="l" defTabSz="957925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394814" algn="l" defTabSz="957925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873776" algn="l" defTabSz="957925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352739" algn="l" defTabSz="957925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831702" algn="l" defTabSz="957925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fr-FR" sz="1400" dirty="0" smtClean="0"/>
                        <a:t>x</a:t>
                      </a:r>
                      <a:endParaRPr lang="fr-FR" sz="1400" dirty="0"/>
                    </a:p>
                  </a:txBody>
                  <a:tcPr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8728"/>
                    </a:solidFill>
                  </a:tcPr>
                </a:tc>
                <a:tc>
                  <a:txBody>
                    <a:bodyPr/>
                    <a:lstStyle>
                      <a:lvl1pPr marL="0" algn="l" defTabSz="957925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78963" algn="l" defTabSz="957925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57925" algn="l" defTabSz="957925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436888" algn="l" defTabSz="957925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915851" algn="l" defTabSz="957925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394814" algn="l" defTabSz="957925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873776" algn="l" defTabSz="957925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352739" algn="l" defTabSz="957925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831702" algn="l" defTabSz="957925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fr-FR" sz="1400" dirty="0" smtClean="0"/>
                        <a:t>-</a:t>
                      </a:r>
                      <a:endParaRPr lang="fr-FR" sz="1400" dirty="0"/>
                    </a:p>
                  </a:txBody>
                  <a:tcPr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1469"/>
                    </a:solidFill>
                  </a:tcPr>
                </a:tc>
                <a:tc>
                  <a:txBody>
                    <a:bodyPr/>
                    <a:lstStyle>
                      <a:lvl1pPr marL="0" algn="l" defTabSz="957925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78963" algn="l" defTabSz="957925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57925" algn="l" defTabSz="957925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436888" algn="l" defTabSz="957925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915851" algn="l" defTabSz="957925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394814" algn="l" defTabSz="957925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873776" algn="l" defTabSz="957925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352739" algn="l" defTabSz="957925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831702" algn="l" defTabSz="957925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fr-FR" sz="1400" dirty="0" smtClean="0"/>
                        <a:t>X</a:t>
                      </a:r>
                      <a:endParaRPr lang="fr-FR" sz="1400" dirty="0"/>
                    </a:p>
                  </a:txBody>
                  <a:tcPr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1C3"/>
                    </a:solidFill>
                  </a:tcPr>
                </a:tc>
                <a:tc>
                  <a:txBody>
                    <a:bodyPr/>
                    <a:lstStyle>
                      <a:lvl1pPr marL="0" algn="l" defTabSz="957925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78963" algn="l" defTabSz="957925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57925" algn="l" defTabSz="957925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436888" algn="l" defTabSz="957925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915851" algn="l" defTabSz="957925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394814" algn="l" defTabSz="957925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873776" algn="l" defTabSz="957925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352739" algn="l" defTabSz="957925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831702" algn="l" defTabSz="957925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fr-FR" sz="1400" dirty="0" smtClean="0"/>
                        <a:t>.</a:t>
                      </a:r>
                      <a:endParaRPr lang="fr-FR" sz="1400" dirty="0"/>
                    </a:p>
                  </a:txBody>
                  <a:tcPr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1469"/>
                    </a:solidFill>
                  </a:tcPr>
                </a:tc>
                <a:tc>
                  <a:txBody>
                    <a:bodyPr/>
                    <a:lstStyle>
                      <a:lvl1pPr marL="0" algn="l" defTabSz="957925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78963" algn="l" defTabSz="957925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57925" algn="l" defTabSz="957925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436888" algn="l" defTabSz="957925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915851" algn="l" defTabSz="957925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394814" algn="l" defTabSz="957925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873776" algn="l" defTabSz="957925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352739" algn="l" defTabSz="957925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831702" algn="l" defTabSz="957925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fr-FR" sz="1400" dirty="0" smtClean="0"/>
                        <a:t>Y</a:t>
                      </a:r>
                      <a:endParaRPr lang="fr-FR" sz="1400" dirty="0"/>
                    </a:p>
                  </a:txBody>
                  <a:tcPr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1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890247"/>
                  </a:ext>
                </a:extLst>
              </a:tr>
            </a:tbl>
          </a:graphicData>
        </a:graphic>
      </p:graphicFrame>
      <p:sp>
        <p:nvSpPr>
          <p:cNvPr id="37" name="Accolade ouvrante 36"/>
          <p:cNvSpPr/>
          <p:nvPr/>
        </p:nvSpPr>
        <p:spPr>
          <a:xfrm rot="16200000">
            <a:off x="10308685" y="4870009"/>
            <a:ext cx="187346" cy="989911"/>
          </a:xfrm>
          <a:prstGeom prst="leftBrace">
            <a:avLst>
              <a:gd name="adj1" fmla="val 50641"/>
              <a:gd name="adj2" fmla="val 48876"/>
            </a:avLst>
          </a:prstGeom>
          <a:noFill/>
          <a:ln w="9525" cap="flat" cmpd="sng" algn="ctr">
            <a:solidFill>
              <a:srgbClr val="781469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39" name="Groupe 38"/>
          <p:cNvGrpSpPr/>
          <p:nvPr/>
        </p:nvGrpSpPr>
        <p:grpSpPr>
          <a:xfrm>
            <a:off x="7654626" y="5230355"/>
            <a:ext cx="4403150" cy="1000792"/>
            <a:chOff x="3712464" y="1868424"/>
            <a:chExt cx="5049958" cy="1000792"/>
          </a:xfrm>
        </p:grpSpPr>
        <p:sp>
          <p:nvSpPr>
            <p:cNvPr id="40" name="Accolade ouvrante 39"/>
            <p:cNvSpPr/>
            <p:nvPr/>
          </p:nvSpPr>
          <p:spPr>
            <a:xfrm rot="16200000">
              <a:off x="4664964" y="915924"/>
              <a:ext cx="262128" cy="2167128"/>
            </a:xfrm>
            <a:prstGeom prst="leftBrace">
              <a:avLst>
                <a:gd name="adj1" fmla="val 50641"/>
                <a:gd name="adj2" fmla="val 48876"/>
              </a:avLst>
            </a:prstGeom>
            <a:noFill/>
            <a:ln w="9525" cap="flat" cmpd="sng" algn="ctr">
              <a:solidFill>
                <a:srgbClr val="781469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1" name="ZoneTexte 40"/>
            <p:cNvSpPr txBox="1"/>
            <p:nvPr/>
          </p:nvSpPr>
          <p:spPr>
            <a:xfrm flipH="1">
              <a:off x="3913631" y="2130552"/>
              <a:ext cx="204825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bg2">
                      <a:lumMod val="50000"/>
                    </a:schemeClr>
                  </a:solidFill>
                  <a:effectLst/>
                  <a:uLnTx/>
                  <a:uFillTx/>
                  <a:cs typeface="Calibri" panose="020F0502020204030204" pitchFamily="34" charset="0"/>
                </a:rPr>
                <a:t>Chronological</a:t>
              </a:r>
              <a:r>
                <a:rPr kumimoji="0" lang="fr-FR" sz="1400" b="1" i="0" u="none" strike="noStrike" kern="0" cap="none" spc="0" normalizeH="0" noProof="0" dirty="0" smtClean="0">
                  <a:ln>
                    <a:noFill/>
                  </a:ln>
                  <a:solidFill>
                    <a:schemeClr val="bg2">
                      <a:lumMod val="50000"/>
                    </a:schemeClr>
                  </a:solidFill>
                  <a:effectLst/>
                  <a:uLnTx/>
                  <a:uFillTx/>
                  <a:cs typeface="Calibri" panose="020F0502020204030204" pitchFamily="34" charset="0"/>
                </a:rPr>
                <a:t> </a:t>
              </a:r>
              <a:r>
                <a:rPr kumimoji="0" lang="fr-FR" sz="1400" b="1" i="0" u="none" strike="noStrike" kern="0" cap="none" spc="0" normalizeH="0" noProof="0" dirty="0" err="1" smtClean="0">
                  <a:ln>
                    <a:noFill/>
                  </a:ln>
                  <a:solidFill>
                    <a:schemeClr val="bg2">
                      <a:lumMod val="50000"/>
                    </a:schemeClr>
                  </a:solidFill>
                  <a:effectLst/>
                  <a:uLnTx/>
                  <a:uFillTx/>
                  <a:cs typeface="Calibri" panose="020F0502020204030204" pitchFamily="34" charset="0"/>
                </a:rPr>
                <a:t>number</a:t>
              </a:r>
              <a:r>
                <a:rPr kumimoji="0" lang="fr-FR" sz="1400" b="1" i="0" u="none" strike="noStrike" kern="0" cap="none" spc="0" normalizeH="0" noProof="0" dirty="0" smtClean="0">
                  <a:ln>
                    <a:noFill/>
                  </a:ln>
                  <a:solidFill>
                    <a:schemeClr val="bg2">
                      <a:lumMod val="50000"/>
                    </a:schemeClr>
                  </a:solidFill>
                  <a:effectLst/>
                  <a:uLnTx/>
                  <a:uFillTx/>
                  <a:cs typeface="Calibri" panose="020F0502020204030204" pitchFamily="34" charset="0"/>
                </a:rPr>
                <a:t> </a:t>
              </a:r>
              <a:r>
                <a:rPr kumimoji="0" lang="fr-FR" sz="1400" b="1" i="0" u="none" strike="noStrike" kern="0" cap="none" spc="0" normalizeH="0" noProof="0" dirty="0" err="1" smtClean="0">
                  <a:ln>
                    <a:noFill/>
                  </a:ln>
                  <a:solidFill>
                    <a:schemeClr val="bg2">
                      <a:lumMod val="50000"/>
                    </a:schemeClr>
                  </a:solidFill>
                  <a:effectLst/>
                  <a:uLnTx/>
                  <a:uFillTx/>
                  <a:cs typeface="Calibri" panose="020F0502020204030204" pitchFamily="34" charset="0"/>
                </a:rPr>
                <a:t>attributed</a:t>
              </a:r>
              <a:r>
                <a:rPr kumimoji="0" lang="fr-FR" sz="1400" b="1" i="0" u="none" strike="noStrike" kern="0" cap="none" spc="0" normalizeH="0" noProof="0" dirty="0" smtClean="0">
                  <a:ln>
                    <a:noFill/>
                  </a:ln>
                  <a:solidFill>
                    <a:schemeClr val="bg2">
                      <a:lumMod val="50000"/>
                    </a:schemeClr>
                  </a:solidFill>
                  <a:effectLst/>
                  <a:uLnTx/>
                  <a:uFillTx/>
                  <a:cs typeface="Calibri" panose="020F0502020204030204" pitchFamily="34" charset="0"/>
                </a:rPr>
                <a:t> by I2I </a:t>
              </a:r>
              <a:r>
                <a:rPr kumimoji="0" lang="fr-FR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2">
                      <a:lumMod val="50000"/>
                    </a:schemeClr>
                  </a:solidFill>
                  <a:effectLst/>
                  <a:uLnTx/>
                  <a:uFillTx/>
                  <a:cs typeface="Calibri" panose="020F0502020204030204" pitchFamily="34" charset="0"/>
                </a:rPr>
                <a:t>(5 digits)</a:t>
              </a:r>
            </a:p>
          </p:txBody>
        </p:sp>
        <p:sp>
          <p:nvSpPr>
            <p:cNvPr id="42" name="ZoneTexte 41"/>
            <p:cNvSpPr txBox="1"/>
            <p:nvPr/>
          </p:nvSpPr>
          <p:spPr>
            <a:xfrm flipH="1">
              <a:off x="5836340" y="2124135"/>
              <a:ext cx="292608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2">
                      <a:lumMod val="50000"/>
                    </a:schemeClr>
                  </a:solidFill>
                  <a:effectLst/>
                  <a:uLnTx/>
                  <a:uFillTx/>
                  <a:cs typeface="Calibri" panose="020F0502020204030204" pitchFamily="34" charset="0"/>
                </a:rPr>
                <a:t>The </a:t>
              </a:r>
              <a:r>
                <a:rPr kumimoji="0" lang="fr-FR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bg2">
                      <a:lumMod val="50000"/>
                    </a:schemeClr>
                  </a:solidFill>
                  <a:effectLst/>
                  <a:uLnTx/>
                  <a:uFillTx/>
                  <a:cs typeface="Calibri" panose="020F0502020204030204" pitchFamily="34" charset="0"/>
                </a:rPr>
                <a:t>revision</a:t>
              </a:r>
              <a:r>
                <a:rPr kumimoji="0" lang="fr-FR" sz="1400" b="1" i="0" u="none" strike="noStrike" kern="0" cap="none" spc="0" normalizeH="0" noProof="0" dirty="0" smtClean="0">
                  <a:ln>
                    <a:noFill/>
                  </a:ln>
                  <a:solidFill>
                    <a:schemeClr val="bg2">
                      <a:lumMod val="50000"/>
                    </a:schemeClr>
                  </a:solidFill>
                  <a:effectLst/>
                  <a:uLnTx/>
                  <a:uFillTx/>
                  <a:cs typeface="Calibri" panose="020F0502020204030204" pitchFamily="34" charset="0"/>
                </a:rPr>
                <a:t> has 2 digits </a:t>
              </a:r>
              <a:r>
                <a:rPr kumimoji="0" lang="fr-FR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2">
                      <a:lumMod val="50000"/>
                    </a:schemeClr>
                  </a:solidFill>
                  <a:effectLst/>
                  <a:uLnTx/>
                  <a:uFillTx/>
                  <a:cs typeface="Calibri" panose="020F0502020204030204" pitchFamily="34" charset="0"/>
                </a:rPr>
                <a:t>X.Y</a:t>
              </a: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2">
                      <a:lumMod val="50000"/>
                    </a:schemeClr>
                  </a:solidFill>
                  <a:effectLst/>
                  <a:uLnTx/>
                  <a:uFillTx/>
                  <a:cs typeface="Calibri" panose="020F0502020204030204" pitchFamily="34" charset="0"/>
                </a:rPr>
                <a:t>X.0 main </a:t>
              </a:r>
              <a:r>
                <a:rPr kumimoji="0" lang="fr-FR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bg2">
                      <a:lumMod val="50000"/>
                    </a:schemeClr>
                  </a:solidFill>
                  <a:effectLst/>
                  <a:uLnTx/>
                  <a:uFillTx/>
                  <a:cs typeface="Calibri" panose="020F0502020204030204" pitchFamily="34" charset="0"/>
                </a:rPr>
                <a:t>revision</a:t>
              </a:r>
              <a:r>
                <a:rPr kumimoji="0" lang="fr-FR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2">
                      <a:lumMod val="50000"/>
                    </a:schemeClr>
                  </a:solidFill>
                  <a:effectLst/>
                  <a:uLnTx/>
                  <a:uFillTx/>
                  <a:cs typeface="Calibri" panose="020F0502020204030204" pitchFamily="34" charset="0"/>
                </a:rPr>
                <a:t>, </a:t>
              </a: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2">
                      <a:lumMod val="50000"/>
                    </a:schemeClr>
                  </a:solidFill>
                  <a:effectLst/>
                  <a:uLnTx/>
                  <a:uFillTx/>
                  <a:cs typeface="Calibri" panose="020F0502020204030204" pitchFamily="34" charset="0"/>
                </a:rPr>
                <a:t>Y </a:t>
              </a:r>
              <a:r>
                <a:rPr kumimoji="0" lang="fr-FR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bg2">
                      <a:lumMod val="50000"/>
                    </a:schemeClr>
                  </a:solidFill>
                  <a:effectLst/>
                  <a:uLnTx/>
                  <a:uFillTx/>
                  <a:cs typeface="Calibri" panose="020F0502020204030204" pitchFamily="34" charset="0"/>
                </a:rPr>
                <a:t>secondary</a:t>
              </a:r>
              <a:r>
                <a:rPr kumimoji="0" lang="fr-FR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2">
                      <a:lumMod val="50000"/>
                    </a:schemeClr>
                  </a:solidFill>
                  <a:effectLst/>
                  <a:uLnTx/>
                  <a:uFillTx/>
                  <a:cs typeface="Calibri" panose="020F0502020204030204" pitchFamily="34" charset="0"/>
                </a:rPr>
                <a:t> </a:t>
              </a:r>
              <a:r>
                <a:rPr kumimoji="0" lang="fr-FR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bg2">
                      <a:lumMod val="50000"/>
                    </a:schemeClr>
                  </a:solidFill>
                  <a:effectLst/>
                  <a:uLnTx/>
                  <a:uFillTx/>
                  <a:cs typeface="Calibri" panose="020F0502020204030204" pitchFamily="34" charset="0"/>
                </a:rPr>
                <a:t>revision</a:t>
              </a:r>
              <a:r>
                <a:rPr kumimoji="0" lang="fr-FR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2">
                      <a:lumMod val="50000"/>
                    </a:schemeClr>
                  </a:solidFill>
                  <a:effectLst/>
                  <a:uLnTx/>
                  <a:uFillTx/>
                  <a:cs typeface="Calibri" panose="020F0502020204030204" pitchFamily="34" charset="0"/>
                </a:rPr>
                <a:t> (or </a:t>
              </a:r>
              <a:r>
                <a:rPr kumimoji="0" lang="fr-FR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bg2">
                      <a:lumMod val="50000"/>
                    </a:schemeClr>
                  </a:solidFill>
                  <a:effectLst/>
                  <a:uLnTx/>
                  <a:uFillTx/>
                  <a:cs typeface="Calibri" panose="020F0502020204030204" pitchFamily="34" charset="0"/>
                </a:rPr>
                <a:t>draft</a:t>
              </a:r>
              <a:r>
                <a:rPr kumimoji="0" lang="fr-FR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2">
                      <a:lumMod val="50000"/>
                    </a:schemeClr>
                  </a:solidFill>
                  <a:effectLst/>
                  <a:uLnTx/>
                  <a:uFillTx/>
                  <a:cs typeface="Calibri" panose="020F0502020204030204" pitchFamily="34" charset="0"/>
                </a:rPr>
                <a:t>).</a:t>
              </a:r>
            </a:p>
          </p:txBody>
        </p:sp>
      </p:grpSp>
      <p:sp>
        <p:nvSpPr>
          <p:cNvPr id="4" name="Rectangle 3"/>
          <p:cNvSpPr/>
          <p:nvPr/>
        </p:nvSpPr>
        <p:spPr>
          <a:xfrm>
            <a:off x="5744562" y="379208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800" b="1" dirty="0">
                <a:solidFill>
                  <a:schemeClr val="bg2">
                    <a:lumMod val="50000"/>
                  </a:schemeClr>
                </a:solidFill>
              </a:rPr>
              <a:t>The documents are </a:t>
            </a:r>
            <a:r>
              <a:rPr lang="fr-FR" sz="1800" b="1" dirty="0" err="1">
                <a:solidFill>
                  <a:schemeClr val="bg2">
                    <a:lumMod val="50000"/>
                  </a:schemeClr>
                </a:solidFill>
              </a:rPr>
              <a:t>identified</a:t>
            </a:r>
            <a:r>
              <a:rPr lang="fr-FR" sz="1800" b="1" dirty="0">
                <a:solidFill>
                  <a:schemeClr val="bg2">
                    <a:lumMod val="50000"/>
                  </a:schemeClr>
                </a:solidFill>
              </a:rPr>
              <a:t> by</a:t>
            </a:r>
          </a:p>
          <a:p>
            <a:pPr marL="924367" lvl="1" indent="-285750">
              <a:buFont typeface="Wingdings" panose="05000000000000000000" pitchFamily="2" charset="2"/>
              <a:buChar char="§"/>
            </a:pPr>
            <a:r>
              <a:rPr lang="fr-FR" sz="1800" b="1" dirty="0">
                <a:solidFill>
                  <a:schemeClr val="bg2">
                    <a:lumMod val="50000"/>
                  </a:schemeClr>
                </a:solidFill>
              </a:rPr>
              <a:t>a unique identification </a:t>
            </a:r>
            <a:r>
              <a:rPr lang="fr-FR" sz="1800" b="1" dirty="0" err="1">
                <a:solidFill>
                  <a:schemeClr val="bg2">
                    <a:lumMod val="50000"/>
                  </a:schemeClr>
                </a:solidFill>
              </a:rPr>
              <a:t>number</a:t>
            </a:r>
            <a:endParaRPr lang="fr-FR" sz="1800" b="1" dirty="0">
              <a:solidFill>
                <a:schemeClr val="bg2">
                  <a:lumMod val="50000"/>
                </a:schemeClr>
              </a:solidFill>
            </a:endParaRPr>
          </a:p>
          <a:p>
            <a:pPr marL="924367" lvl="1" indent="-285750">
              <a:buFont typeface="Wingdings" panose="05000000000000000000" pitchFamily="2" charset="2"/>
              <a:buChar char="§"/>
            </a:pPr>
            <a:r>
              <a:rPr lang="fr-FR" sz="1800" b="1" dirty="0">
                <a:solidFill>
                  <a:schemeClr val="bg2">
                    <a:lumMod val="50000"/>
                  </a:schemeClr>
                </a:solidFill>
              </a:rPr>
              <a:t>a </a:t>
            </a:r>
            <a:r>
              <a:rPr lang="fr-FR" sz="1800" b="1" dirty="0" err="1">
                <a:solidFill>
                  <a:schemeClr val="bg2">
                    <a:lumMod val="50000"/>
                  </a:schemeClr>
                </a:solidFill>
              </a:rPr>
              <a:t>revision</a:t>
            </a:r>
            <a:r>
              <a:rPr lang="fr-FR" sz="18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fr-FR" sz="1800" b="1" dirty="0" err="1" smtClean="0">
                <a:solidFill>
                  <a:schemeClr val="bg2">
                    <a:lumMod val="50000"/>
                  </a:schemeClr>
                </a:solidFill>
              </a:rPr>
              <a:t>number</a:t>
            </a:r>
            <a:endParaRPr lang="fr-FR" sz="18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78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Description of the librairies  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6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Image 5" descr="Capture d’écra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34"/>
          <a:stretch/>
        </p:blipFill>
        <p:spPr>
          <a:xfrm>
            <a:off x="1098005" y="1067647"/>
            <a:ext cx="8930640" cy="5062842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ZoneTexte 6"/>
          <p:cNvSpPr txBox="1"/>
          <p:nvPr/>
        </p:nvSpPr>
        <p:spPr>
          <a:xfrm>
            <a:off x="3888174" y="2172237"/>
            <a:ext cx="4378727" cy="138499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u="sng" dirty="0" smtClean="0">
                <a:solidFill>
                  <a:srgbClr val="FF0000"/>
                </a:solidFill>
                <a:latin typeface="+mn-lt"/>
              </a:rPr>
              <a:t>Official documents -  CEA </a:t>
            </a:r>
            <a:r>
              <a:rPr lang="fr-FR" sz="1400" b="1" u="sng" dirty="0" err="1" smtClean="0">
                <a:solidFill>
                  <a:srgbClr val="FF0000"/>
                </a:solidFill>
                <a:latin typeface="+mn-lt"/>
              </a:rPr>
              <a:t>only</a:t>
            </a:r>
            <a:endParaRPr lang="fr-FR" sz="1400" b="1" u="sng" dirty="0" smtClean="0">
              <a:solidFill>
                <a:srgbClr val="FF0000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smtClean="0">
                <a:latin typeface="+mn-lt"/>
              </a:rPr>
              <a:t>Library </a:t>
            </a:r>
            <a:r>
              <a:rPr lang="fr-FR" sz="1400" dirty="0" err="1" smtClean="0">
                <a:latin typeface="+mn-lt"/>
              </a:rPr>
              <a:t>with</a:t>
            </a:r>
            <a:r>
              <a:rPr lang="fr-FR" sz="1400" dirty="0" smtClean="0">
                <a:latin typeface="+mn-lt"/>
              </a:rPr>
              <a:t> all the documents </a:t>
            </a:r>
            <a:r>
              <a:rPr lang="fr-FR" sz="1400" dirty="0" err="1" smtClean="0">
                <a:latin typeface="+mn-lt"/>
              </a:rPr>
              <a:t>edited</a:t>
            </a:r>
            <a:r>
              <a:rPr lang="fr-FR" sz="1400" dirty="0" smtClean="0">
                <a:latin typeface="+mn-lt"/>
              </a:rPr>
              <a:t> by CEA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smtClean="0">
                <a:latin typeface="+mn-lt"/>
              </a:rPr>
              <a:t>Identification of the documents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err="1" smtClean="0"/>
              <a:t>Approval</a:t>
            </a:r>
            <a:r>
              <a:rPr lang="fr-FR" sz="1400" dirty="0" smtClean="0"/>
              <a:t> workflow</a:t>
            </a:r>
            <a:endParaRPr lang="fr-FR" sz="1400" dirty="0" smtClean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Possibility to restrict read and write access to </a:t>
            </a:r>
            <a:r>
              <a:rPr lang="en-US" sz="1400" dirty="0" smtClean="0"/>
              <a:t>some </a:t>
            </a:r>
            <a:r>
              <a:rPr lang="en-US" sz="1400" dirty="0"/>
              <a:t>folders</a:t>
            </a:r>
            <a:endParaRPr lang="fr-FR" sz="1400" dirty="0">
              <a:latin typeface="+mn-lt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1250527" y="3735047"/>
            <a:ext cx="1359478" cy="198520"/>
          </a:xfrm>
          <a:prstGeom prst="round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3794935" y="4740883"/>
            <a:ext cx="4471966" cy="16004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u="sng" dirty="0" smtClean="0">
                <a:solidFill>
                  <a:srgbClr val="00B050"/>
                </a:solidFill>
                <a:latin typeface="+mn-lt"/>
              </a:rPr>
              <a:t>Exchange documents - </a:t>
            </a:r>
            <a:r>
              <a:rPr lang="fr-FR" sz="1400" b="1" u="sng" dirty="0" err="1" smtClean="0">
                <a:solidFill>
                  <a:srgbClr val="00B050"/>
                </a:solidFill>
                <a:latin typeface="+mn-lt"/>
              </a:rPr>
              <a:t>with</a:t>
            </a:r>
            <a:r>
              <a:rPr lang="fr-FR" sz="1400" b="1" u="sng" dirty="0" smtClean="0">
                <a:solidFill>
                  <a:srgbClr val="00B050"/>
                </a:solidFill>
                <a:latin typeface="+mn-lt"/>
              </a:rPr>
              <a:t> </a:t>
            </a:r>
            <a:r>
              <a:rPr lang="fr-FR" sz="1400" b="1" u="sng" dirty="0" err="1" smtClean="0">
                <a:solidFill>
                  <a:srgbClr val="00B050"/>
                </a:solidFill>
                <a:latin typeface="+mn-lt"/>
              </a:rPr>
              <a:t>Fermilab</a:t>
            </a:r>
            <a:endParaRPr lang="fr-FR" sz="1400" b="1" u="sng" dirty="0" smtClean="0">
              <a:solidFill>
                <a:srgbClr val="00B050"/>
              </a:solidFill>
              <a:latin typeface="+mn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The documents in the </a:t>
            </a:r>
            <a:r>
              <a:rPr lang="fr-FR" sz="1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library</a:t>
            </a:r>
            <a:r>
              <a:rPr lang="fr-FR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 « Exchange document » </a:t>
            </a:r>
            <a:r>
              <a:rPr lang="fr-FR" sz="1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will</a:t>
            </a:r>
            <a:r>
              <a:rPr lang="fr-FR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be</a:t>
            </a:r>
            <a:r>
              <a:rPr lang="fr-FR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 accessible to </a:t>
            </a:r>
            <a:r>
              <a:rPr lang="fr-FR" sz="1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Fermilab</a:t>
            </a:r>
            <a:r>
              <a:rPr lang="fr-FR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fr-F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Documents from </a:t>
            </a:r>
            <a:r>
              <a:rPr lang="en-US" sz="1400" dirty="0"/>
              <a:t>the </a:t>
            </a:r>
            <a:r>
              <a:rPr lang="en-US" sz="1400" dirty="0" smtClean="0"/>
              <a:t>“Official documents” library can be copied  </a:t>
            </a:r>
            <a:r>
              <a:rPr lang="en-US" sz="1400" dirty="0"/>
              <a:t>if needed to make </a:t>
            </a:r>
            <a:r>
              <a:rPr lang="en-US" sz="1400" dirty="0" smtClean="0"/>
              <a:t>them </a:t>
            </a:r>
            <a:r>
              <a:rPr lang="en-US" sz="1400" dirty="0"/>
              <a:t>available for </a:t>
            </a:r>
            <a:r>
              <a:rPr lang="en-US" sz="1400" dirty="0" err="1" smtClean="0"/>
              <a:t>Fermilab</a:t>
            </a: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err="1" smtClean="0"/>
              <a:t>Approval</a:t>
            </a:r>
            <a:r>
              <a:rPr lang="fr-FR" sz="1400" dirty="0" smtClean="0"/>
              <a:t> workflow</a:t>
            </a:r>
          </a:p>
        </p:txBody>
      </p:sp>
      <p:sp>
        <p:nvSpPr>
          <p:cNvPr id="10" name="Rectangle à coins arrondis 9"/>
          <p:cNvSpPr/>
          <p:nvPr/>
        </p:nvSpPr>
        <p:spPr>
          <a:xfrm>
            <a:off x="1250527" y="4002231"/>
            <a:ext cx="1359478" cy="198521"/>
          </a:xfrm>
          <a:prstGeom prst="round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à coins arrondis 10"/>
          <p:cNvSpPr/>
          <p:nvPr/>
        </p:nvSpPr>
        <p:spPr>
          <a:xfrm>
            <a:off x="1250527" y="4287358"/>
            <a:ext cx="1359478" cy="168571"/>
          </a:xfrm>
          <a:prstGeom prst="round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à coins arrondis 11"/>
          <p:cNvSpPr/>
          <p:nvPr/>
        </p:nvSpPr>
        <p:spPr>
          <a:xfrm>
            <a:off x="1237759" y="4489268"/>
            <a:ext cx="1372246" cy="562548"/>
          </a:xfrm>
          <a:prstGeom prst="round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3825785" y="3967512"/>
            <a:ext cx="4441116" cy="7386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r>
              <a:rPr lang="fr-FR" sz="1400" b="1" u="sng" dirty="0" err="1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Internal</a:t>
            </a:r>
            <a:r>
              <a:rPr lang="fr-FR" sz="1400" b="1" u="sng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 documents</a:t>
            </a:r>
            <a:r>
              <a:rPr lang="fr-FR" sz="1400" u="sng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 </a:t>
            </a:r>
          </a:p>
          <a:p>
            <a:r>
              <a:rPr lang="fr-FR" sz="1400" dirty="0" smtClean="0">
                <a:latin typeface="+mj-lt"/>
              </a:rPr>
              <a:t>For </a:t>
            </a:r>
            <a:r>
              <a:rPr lang="fr-FR" sz="1400" dirty="0" err="1" smtClean="0">
                <a:latin typeface="+mj-lt"/>
              </a:rPr>
              <a:t>internal</a:t>
            </a:r>
            <a:r>
              <a:rPr lang="fr-FR" sz="1400" dirty="0" smtClean="0">
                <a:latin typeface="+mj-lt"/>
              </a:rPr>
              <a:t> </a:t>
            </a:r>
            <a:r>
              <a:rPr lang="fr-FR" sz="1400" dirty="0" err="1" smtClean="0">
                <a:latin typeface="+mj-lt"/>
              </a:rPr>
              <a:t>purpose</a:t>
            </a:r>
            <a:r>
              <a:rPr lang="fr-FR" sz="1400" dirty="0">
                <a:latin typeface="+mj-lt"/>
              </a:rPr>
              <a:t>, </a:t>
            </a:r>
            <a:r>
              <a:rPr lang="fr-FR" sz="1400" dirty="0" err="1">
                <a:latin typeface="+mj-lt"/>
              </a:rPr>
              <a:t>working</a:t>
            </a:r>
            <a:r>
              <a:rPr lang="fr-FR" sz="1400" dirty="0">
                <a:latin typeface="+mj-lt"/>
              </a:rPr>
              <a:t> documents, </a:t>
            </a:r>
            <a:r>
              <a:rPr lang="fr-FR" sz="1400" dirty="0" err="1">
                <a:latin typeface="+mj-lt"/>
              </a:rPr>
              <a:t>internal</a:t>
            </a:r>
            <a:r>
              <a:rPr lang="fr-FR" sz="1400" dirty="0">
                <a:latin typeface="+mj-lt"/>
              </a:rPr>
              <a:t> exchanges </a:t>
            </a:r>
          </a:p>
        </p:txBody>
      </p:sp>
      <p:cxnSp>
        <p:nvCxnSpPr>
          <p:cNvPr id="14" name="Connecteur droit avec flèche 13"/>
          <p:cNvCxnSpPr/>
          <p:nvPr/>
        </p:nvCxnSpPr>
        <p:spPr>
          <a:xfrm flipH="1">
            <a:off x="2610005" y="3115672"/>
            <a:ext cx="1447295" cy="70206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>
            <a:stCxn id="13" idx="1"/>
          </p:cNvCxnSpPr>
          <p:nvPr/>
        </p:nvCxnSpPr>
        <p:spPr>
          <a:xfrm flipH="1" flipV="1">
            <a:off x="2571713" y="4092386"/>
            <a:ext cx="1254072" cy="24445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H="1" flipV="1">
            <a:off x="2533420" y="4359919"/>
            <a:ext cx="1336411" cy="127451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1386081" y="5495217"/>
            <a:ext cx="1727712" cy="7386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u="sng" dirty="0" err="1" smtClean="0">
                <a:solidFill>
                  <a:schemeClr val="accent1"/>
                </a:solidFill>
                <a:latin typeface="+mn-lt"/>
              </a:rPr>
              <a:t>External</a:t>
            </a:r>
            <a:r>
              <a:rPr lang="fr-FR" sz="1400" b="1" u="sng" dirty="0" smtClean="0">
                <a:solidFill>
                  <a:schemeClr val="accent1"/>
                </a:solidFill>
                <a:latin typeface="+mn-lt"/>
              </a:rPr>
              <a:t> documents 1 &amp;2</a:t>
            </a:r>
          </a:p>
          <a:p>
            <a:r>
              <a:rPr lang="fr-FR" sz="1400" dirty="0" err="1" smtClean="0">
                <a:latin typeface="+mn-lt"/>
              </a:rPr>
              <a:t>Libraries</a:t>
            </a:r>
            <a:r>
              <a:rPr lang="fr-FR" sz="1400" dirty="0" smtClean="0">
                <a:latin typeface="+mn-lt"/>
              </a:rPr>
              <a:t> on </a:t>
            </a:r>
            <a:r>
              <a:rPr lang="fr-FR" sz="1400" dirty="0" err="1" smtClean="0">
                <a:latin typeface="+mn-lt"/>
              </a:rPr>
              <a:t>reserve</a:t>
            </a:r>
            <a:endParaRPr lang="fr-FR" sz="1400" dirty="0" smtClean="0">
              <a:latin typeface="+mn-lt"/>
            </a:endParaRPr>
          </a:p>
        </p:txBody>
      </p:sp>
      <p:cxnSp>
        <p:nvCxnSpPr>
          <p:cNvPr id="18" name="Connecteur droit avec flèche 17"/>
          <p:cNvCxnSpPr/>
          <p:nvPr/>
        </p:nvCxnSpPr>
        <p:spPr>
          <a:xfrm flipH="1" flipV="1">
            <a:off x="1866156" y="4887606"/>
            <a:ext cx="64110" cy="653496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831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Approval</a:t>
            </a:r>
            <a:r>
              <a:rPr lang="fr-FR" dirty="0" smtClean="0"/>
              <a:t> workflow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7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Image 7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86" y="2981963"/>
            <a:ext cx="3862151" cy="343557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3" name="Rectangle 12"/>
          <p:cNvSpPr/>
          <p:nvPr/>
        </p:nvSpPr>
        <p:spPr>
          <a:xfrm>
            <a:off x="1344786" y="1086127"/>
            <a:ext cx="3862150" cy="175432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1800" dirty="0" smtClean="0">
                <a:solidFill>
                  <a:sysClr val="windowText" lastClr="000000"/>
                </a:solidFill>
                <a:latin typeface="+mj-lt"/>
              </a:rPr>
              <a:t>The approval workflow </a:t>
            </a:r>
            <a:r>
              <a:rPr lang="en-US" sz="1800" dirty="0">
                <a:solidFill>
                  <a:sysClr val="windowText" lastClr="000000"/>
                </a:solidFill>
                <a:latin typeface="+mj-lt"/>
              </a:rPr>
              <a:t>allows </a:t>
            </a:r>
            <a:r>
              <a:rPr lang="en-US" sz="1800" dirty="0" smtClean="0">
                <a:solidFill>
                  <a:sysClr val="windowText" lastClr="000000"/>
                </a:solidFill>
                <a:latin typeface="+mj-lt"/>
              </a:rPr>
              <a:t>to </a:t>
            </a:r>
            <a:r>
              <a:rPr lang="en-US" sz="1800" dirty="0">
                <a:solidFill>
                  <a:sysClr val="windowText" lastClr="000000"/>
                </a:solidFill>
                <a:latin typeface="+mj-lt"/>
              </a:rPr>
              <a:t>assign approval tasks (in parallel or in series) to one or more people.</a:t>
            </a:r>
          </a:p>
          <a:p>
            <a:pPr algn="just"/>
            <a:r>
              <a:rPr lang="en-US" sz="1800" dirty="0">
                <a:solidFill>
                  <a:sysClr val="windowText" lastClr="000000"/>
                </a:solidFill>
                <a:latin typeface="+mj-lt"/>
              </a:rPr>
              <a:t>It is possible to customize the request, add a deadline and people for information</a:t>
            </a:r>
            <a:r>
              <a:rPr lang="fr-FR" sz="1800" dirty="0" smtClean="0">
                <a:solidFill>
                  <a:sysClr val="windowText" lastClr="000000"/>
                </a:solidFill>
                <a:latin typeface="+mj-lt"/>
              </a:rPr>
              <a:t>.</a:t>
            </a:r>
            <a:endParaRPr lang="fr-FR" sz="1800" dirty="0">
              <a:solidFill>
                <a:sysClr val="windowText" lastClr="000000"/>
              </a:solidFill>
              <a:latin typeface="+mj-lt"/>
            </a:endParaRPr>
          </a:p>
        </p:txBody>
      </p:sp>
      <p:pic>
        <p:nvPicPr>
          <p:cNvPr id="14" name="Image 13" descr="Capture d’écra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119" y="2981963"/>
            <a:ext cx="6122985" cy="295587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6" name="Rectangle 15"/>
          <p:cNvSpPr/>
          <p:nvPr/>
        </p:nvSpPr>
        <p:spPr>
          <a:xfrm>
            <a:off x="5739119" y="1086127"/>
            <a:ext cx="6122985" cy="175432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1800" dirty="0">
                <a:solidFill>
                  <a:schemeClr val="tx1">
                    <a:lumMod val="75000"/>
                  </a:schemeClr>
                </a:solidFill>
              </a:rPr>
              <a:t>The </a:t>
            </a:r>
            <a:r>
              <a:rPr lang="en-US" sz="1800" dirty="0" smtClean="0">
                <a:solidFill>
                  <a:schemeClr val="tx1">
                    <a:lumMod val="75000"/>
                  </a:schemeClr>
                </a:solidFill>
              </a:rPr>
              <a:t>concerned persons receive </a:t>
            </a:r>
            <a:r>
              <a:rPr lang="en-US" sz="1800" dirty="0">
                <a:solidFill>
                  <a:schemeClr val="tx1">
                    <a:lumMod val="75000"/>
                  </a:schemeClr>
                </a:solidFill>
              </a:rPr>
              <a:t>a message with a link to the task to be </a:t>
            </a:r>
            <a:r>
              <a:rPr lang="en-US" sz="1800" dirty="0" smtClean="0">
                <a:solidFill>
                  <a:schemeClr val="tx1">
                    <a:lumMod val="75000"/>
                  </a:schemeClr>
                </a:solidFill>
              </a:rPr>
              <a:t>performed.</a:t>
            </a:r>
          </a:p>
          <a:p>
            <a:pPr algn="just"/>
            <a:r>
              <a:rPr lang="en-US" sz="1800" dirty="0" smtClean="0">
                <a:solidFill>
                  <a:schemeClr val="tx1">
                    <a:lumMod val="75000"/>
                  </a:schemeClr>
                </a:solidFill>
              </a:rPr>
              <a:t>In </a:t>
            </a:r>
            <a:r>
              <a:rPr lang="en-US" sz="1800" dirty="0">
                <a:solidFill>
                  <a:schemeClr val="tx1">
                    <a:lumMod val="75000"/>
                  </a:schemeClr>
                </a:solidFill>
              </a:rPr>
              <a:t>Outlook, it is possible to click directly on the link "Open this task".</a:t>
            </a:r>
          </a:p>
          <a:p>
            <a:pPr algn="just"/>
            <a:r>
              <a:rPr lang="en-US" sz="1800" dirty="0" smtClean="0">
                <a:solidFill>
                  <a:schemeClr val="tx1">
                    <a:lumMod val="75000"/>
                  </a:schemeClr>
                </a:solidFill>
              </a:rPr>
              <a:t>Reviewers/approvers should </a:t>
            </a:r>
            <a:r>
              <a:rPr lang="en-US" sz="1800" dirty="0">
                <a:solidFill>
                  <a:schemeClr val="tx1">
                    <a:lumMod val="75000"/>
                  </a:schemeClr>
                </a:solidFill>
              </a:rPr>
              <a:t>also </a:t>
            </a:r>
            <a:r>
              <a:rPr lang="en-US" sz="1800" dirty="0" smtClean="0">
                <a:solidFill>
                  <a:schemeClr val="tx1">
                    <a:lumMod val="75000"/>
                  </a:schemeClr>
                </a:solidFill>
              </a:rPr>
              <a:t>manually add their signatures on  </a:t>
            </a:r>
            <a:r>
              <a:rPr lang="en-US" sz="1800" dirty="0">
                <a:solidFill>
                  <a:schemeClr val="tx1">
                    <a:lumMod val="75000"/>
                  </a:schemeClr>
                </a:solidFill>
              </a:rPr>
              <a:t>the document. </a:t>
            </a:r>
            <a:endParaRPr lang="fr-FR" sz="1800" dirty="0" smtClean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08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CAD </a:t>
            </a:r>
            <a:r>
              <a:rPr lang="fr-FR" dirty="0" err="1" smtClean="0"/>
              <a:t>Drawings</a:t>
            </a:r>
            <a:r>
              <a:rPr lang="fr-FR" dirty="0" smtClean="0"/>
              <a:t> </a:t>
            </a:r>
            <a:r>
              <a:rPr lang="fr-FR" dirty="0" err="1" smtClean="0"/>
              <a:t>database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8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881100" y="1067647"/>
            <a:ext cx="10565835" cy="378270"/>
          </a:xfrm>
        </p:spPr>
        <p:txBody>
          <a:bodyPr/>
          <a:lstStyle/>
          <a:p>
            <a:r>
              <a:rPr lang="fr-FR" b="0" dirty="0" smtClean="0"/>
              <a:t>The CAD </a:t>
            </a:r>
            <a:r>
              <a:rPr lang="fr-FR" b="0" dirty="0" err="1" smtClean="0"/>
              <a:t>drawings</a:t>
            </a:r>
            <a:r>
              <a:rPr lang="fr-FR" b="0" dirty="0" smtClean="0"/>
              <a:t> are not </a:t>
            </a:r>
            <a:r>
              <a:rPr lang="fr-FR" b="0" dirty="0" err="1" smtClean="0"/>
              <a:t>stored</a:t>
            </a:r>
            <a:r>
              <a:rPr lang="fr-FR" b="0" dirty="0" smtClean="0"/>
              <a:t> on the I2I Platform. There </a:t>
            </a:r>
            <a:r>
              <a:rPr lang="fr-FR" b="0" dirty="0" err="1" smtClean="0"/>
              <a:t>is</a:t>
            </a:r>
            <a:r>
              <a:rPr lang="fr-FR" b="0" dirty="0" smtClean="0"/>
              <a:t> a </a:t>
            </a:r>
            <a:r>
              <a:rPr lang="fr-FR" b="0" dirty="0" err="1" smtClean="0"/>
              <a:t>specific</a:t>
            </a:r>
            <a:r>
              <a:rPr lang="fr-FR" b="0" dirty="0" smtClean="0"/>
              <a:t> </a:t>
            </a:r>
            <a:r>
              <a:rPr lang="fr-FR" b="0" dirty="0" err="1" smtClean="0"/>
              <a:t>platform</a:t>
            </a:r>
            <a:r>
              <a:rPr lang="fr-FR" b="0" dirty="0" smtClean="0"/>
              <a:t> for all the IRFU CAD </a:t>
            </a:r>
            <a:r>
              <a:rPr lang="fr-FR" b="0" dirty="0" err="1" smtClean="0"/>
              <a:t>drawings</a:t>
            </a:r>
            <a:r>
              <a:rPr lang="fr-FR" b="0" dirty="0" smtClean="0"/>
              <a:t>.</a:t>
            </a:r>
            <a:endParaRPr lang="fr-FR" b="0" dirty="0"/>
          </a:p>
        </p:txBody>
      </p:sp>
      <p:pic>
        <p:nvPicPr>
          <p:cNvPr id="6" name="Image 5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706" y="1556424"/>
            <a:ext cx="8192621" cy="1652141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7" name="ZoneTexte 6"/>
          <p:cNvSpPr txBox="1"/>
          <p:nvPr/>
        </p:nvSpPr>
        <p:spPr>
          <a:xfrm>
            <a:off x="6218949" y="4511847"/>
            <a:ext cx="564036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 err="1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Drawing</a:t>
            </a:r>
            <a:r>
              <a:rPr lang="fr-FR" sz="1800" dirty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fr-FR" sz="1800" dirty="0" err="1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number</a:t>
            </a:r>
            <a:r>
              <a:rPr lang="fr-FR" sz="1800" dirty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format </a:t>
            </a:r>
            <a:r>
              <a:rPr lang="fr-FR" sz="1800" dirty="0" err="1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according</a:t>
            </a:r>
            <a:r>
              <a:rPr lang="fr-FR" sz="1800" dirty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to the IRFU </a:t>
            </a:r>
            <a:r>
              <a:rPr lang="fr-FR" sz="1800" dirty="0" err="1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procedure</a:t>
            </a:r>
            <a:r>
              <a:rPr lang="fr-FR" sz="1800" dirty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fr-FR" sz="1800" dirty="0" err="1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naming</a:t>
            </a:r>
            <a:r>
              <a:rPr lang="fr-FR" sz="1800" dirty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convention for the </a:t>
            </a:r>
            <a:r>
              <a:rPr lang="fr-FR" sz="1800" dirty="0" err="1" smtClean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drawings</a:t>
            </a:r>
            <a:endParaRPr lang="fr-FR" sz="1800" dirty="0">
              <a:solidFill>
                <a:schemeClr val="bg2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218949" y="5605235"/>
            <a:ext cx="5489371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 err="1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Revision</a:t>
            </a:r>
            <a:r>
              <a:rPr lang="fr-FR" sz="1800" dirty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fr-FR" sz="1800" dirty="0" err="1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history</a:t>
            </a:r>
            <a:r>
              <a:rPr lang="fr-FR" sz="1800" dirty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(document to </a:t>
            </a:r>
            <a:r>
              <a:rPr lang="fr-FR" sz="1800" dirty="0" err="1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follow</a:t>
            </a:r>
            <a:r>
              <a:rPr lang="fr-FR" sz="1800" dirty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-up the changes).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218949" y="5194485"/>
            <a:ext cx="5489371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 err="1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Approval</a:t>
            </a:r>
            <a:r>
              <a:rPr lang="fr-FR" sz="1800" dirty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workflow</a:t>
            </a:r>
          </a:p>
        </p:txBody>
      </p:sp>
      <p:pic>
        <p:nvPicPr>
          <p:cNvPr id="20" name="Image 19" descr="Capture d’écra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613" y="3974535"/>
            <a:ext cx="2349621" cy="217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25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Thank</a:t>
            </a:r>
            <a:r>
              <a:rPr lang="fr-FR" dirty="0" smtClean="0"/>
              <a:t> </a:t>
            </a:r>
            <a:r>
              <a:rPr lang="fr-FR" dirty="0" err="1" smtClean="0"/>
              <a:t>you</a:t>
            </a:r>
            <a:r>
              <a:rPr lang="fr-FR" dirty="0" smtClean="0"/>
              <a:t> for </a:t>
            </a:r>
            <a:r>
              <a:rPr lang="fr-FR" dirty="0" err="1" smtClean="0"/>
              <a:t>your</a:t>
            </a:r>
            <a:r>
              <a:rPr lang="fr-FR" dirty="0" smtClean="0"/>
              <a:t> attention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3735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 CEA 2019 Défaut">
  <a:themeElements>
    <a:clrScheme name="CEA Défaut">
      <a:dk1>
        <a:srgbClr val="3F3F3F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008BBC"/>
      </a:accent2>
      <a:accent3>
        <a:srgbClr val="D81142"/>
      </a:accent3>
      <a:accent4>
        <a:srgbClr val="FFC000"/>
      </a:accent4>
      <a:accent5>
        <a:srgbClr val="218380"/>
      </a:accent5>
      <a:accent6>
        <a:srgbClr val="8F2D56"/>
      </a:accent6>
      <a:hlink>
        <a:srgbClr val="2E75B5"/>
      </a:hlink>
      <a:folHlink>
        <a:srgbClr val="954F72"/>
      </a:folHlink>
    </a:clrScheme>
    <a:fontScheme name="CE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8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CEA_modele_presentation.pptx" id="{32D05E6F-7729-4D04-9933-364759F1AA34}" vid="{C32EFE13-7411-48EA-B487-64DC80D935B1}"/>
    </a:ext>
  </a:extLst>
</a:theme>
</file>

<file path=ppt/theme/theme2.xml><?xml version="1.0" encoding="utf-8"?>
<a:theme xmlns:a="http://schemas.openxmlformats.org/drawingml/2006/main" name="Template CEA 2019 Clair">
  <a:themeElements>
    <a:clrScheme name="CEA Défaut 2">
      <a:dk1>
        <a:srgbClr val="3F3F3F"/>
      </a:dk1>
      <a:lt1>
        <a:sysClr val="window" lastClr="FFFFFF"/>
      </a:lt1>
      <a:dk2>
        <a:srgbClr val="44546A"/>
      </a:dk2>
      <a:lt2>
        <a:srgbClr val="E7E6E6"/>
      </a:lt2>
      <a:accent1>
        <a:srgbClr val="FFBC42"/>
      </a:accent1>
      <a:accent2>
        <a:srgbClr val="D81159"/>
      </a:accent2>
      <a:accent3>
        <a:srgbClr val="8F2D56"/>
      </a:accent3>
      <a:accent4>
        <a:srgbClr val="689B42"/>
      </a:accent4>
      <a:accent5>
        <a:srgbClr val="218380"/>
      </a:accent5>
      <a:accent6>
        <a:srgbClr val="FFD29F"/>
      </a:accent6>
      <a:hlink>
        <a:srgbClr val="2E75B5"/>
      </a:hlink>
      <a:folHlink>
        <a:srgbClr val="954F72"/>
      </a:folHlink>
    </a:clrScheme>
    <a:fontScheme name="CE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8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CEA_modele_presentation.pptx" id="{32D05E6F-7729-4D04-9933-364759F1AA34}" vid="{CCFA9DCB-6013-4DC3-9D9B-E5C78881AD29}"/>
    </a:ext>
  </a:extLst>
</a:theme>
</file>

<file path=ppt/theme/theme3.xml><?xml version="1.0" encoding="utf-8"?>
<a:theme xmlns:a="http://schemas.openxmlformats.org/drawingml/2006/main" name="Template CEA 2019 Marron">
  <a:themeElements>
    <a:clrScheme name="CEA Bleu">
      <a:dk1>
        <a:srgbClr val="3F3F3F"/>
      </a:dk1>
      <a:lt1>
        <a:sysClr val="window" lastClr="FFFFFF"/>
      </a:lt1>
      <a:dk2>
        <a:srgbClr val="44546A"/>
      </a:dk2>
      <a:lt2>
        <a:srgbClr val="E7E6E6"/>
      </a:lt2>
      <a:accent1>
        <a:srgbClr val="49728C"/>
      </a:accent1>
      <a:accent2>
        <a:srgbClr val="689BA6"/>
      </a:accent2>
      <a:accent3>
        <a:srgbClr val="C2F2F2"/>
      </a:accent3>
      <a:accent4>
        <a:srgbClr val="273D40"/>
      </a:accent4>
      <a:accent5>
        <a:srgbClr val="0084B4"/>
      </a:accent5>
      <a:accent6>
        <a:srgbClr val="93E2FF"/>
      </a:accent6>
      <a:hlink>
        <a:srgbClr val="2E75B5"/>
      </a:hlink>
      <a:folHlink>
        <a:srgbClr val="954F72"/>
      </a:folHlink>
    </a:clrScheme>
    <a:fontScheme name="CE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8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CEA_modele_presentation.pptx" id="{32D05E6F-7729-4D04-9933-364759F1AA34}" vid="{42CB0D12-911F-4E28-9F32-9592074AD5CB}"/>
    </a:ext>
  </a:extLst>
</a:theme>
</file>

<file path=ppt/theme/theme4.xml><?xml version="1.0" encoding="utf-8"?>
<a:theme xmlns:a="http://schemas.openxmlformats.org/drawingml/2006/main" name="2_Mod_powerpoint_CEA_Irfu (1)">
  <a:themeElements>
    <a:clrScheme name="CEA">
      <a:dk1>
        <a:sysClr val="windowText" lastClr="000000"/>
      </a:dk1>
      <a:lt1>
        <a:sysClr val="window" lastClr="FFFFFF"/>
      </a:lt1>
      <a:dk2>
        <a:srgbClr val="DC0528"/>
      </a:dk2>
      <a:lt2>
        <a:srgbClr val="96C31E"/>
      </a:lt2>
      <a:accent1>
        <a:srgbClr val="781469"/>
      </a:accent1>
      <a:accent2>
        <a:srgbClr val="F08728"/>
      </a:accent2>
      <a:accent3>
        <a:srgbClr val="FAB45F"/>
      </a:accent3>
      <a:accent4>
        <a:srgbClr val="0091C3"/>
      </a:accent4>
      <a:accent5>
        <a:srgbClr val="006937"/>
      </a:accent5>
      <a:accent6>
        <a:srgbClr val="87000A"/>
      </a:accent6>
      <a:hlink>
        <a:srgbClr val="0000FF"/>
      </a:hlink>
      <a:folHlink>
        <a:srgbClr val="800080"/>
      </a:folHlink>
    </a:clrScheme>
    <a:fontScheme name="CE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-CEA-ESS.potx" id="{66F66EA1-1380-40E3-974A-6950E28AF417}" vid="{B79CA0E3-8A3E-4DBC-9B03-860948840814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2F2A79C4BED747976EC3AD530384C1" ma:contentTypeVersion="0" ma:contentTypeDescription="Crée un document." ma:contentTypeScope="" ma:versionID="9ea4ffbb61354172aceb879db3e2653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b09c1ba23edfaa45a5e9d385267c9b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07AC35C-3B9B-457D-863A-1C1FD396D7D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509A53C-8D88-4760-8267-C28D6D92D7C7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7CAADB5F-8552-41F6-8E41-B7291DF52D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CEA_Modèle de présentation</Template>
  <TotalTime>783</TotalTime>
  <Words>709</Words>
  <Application>Microsoft Office PowerPoint</Application>
  <PresentationFormat>Grand écran</PresentationFormat>
  <Paragraphs>126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9</vt:i4>
      </vt:variant>
    </vt:vector>
  </HeadingPairs>
  <TitlesOfParts>
    <vt:vector size="18" baseType="lpstr">
      <vt:lpstr>Arial</vt:lpstr>
      <vt:lpstr>Calibri</vt:lpstr>
      <vt:lpstr>Times New Roman</vt:lpstr>
      <vt:lpstr>Wingdings</vt:lpstr>
      <vt:lpstr>Wingdings 3</vt:lpstr>
      <vt:lpstr>Template CEA 2019 Défaut</vt:lpstr>
      <vt:lpstr>Template CEA 2019 Clair</vt:lpstr>
      <vt:lpstr>Template CEA 2019 Marron</vt:lpstr>
      <vt:lpstr>2_Mod_powerpoint_CEA_Irfu (1)</vt:lpstr>
      <vt:lpstr>Présentation PowerPoint</vt:lpstr>
      <vt:lpstr>Objectives of the document management</vt:lpstr>
      <vt:lpstr>Types of documents </vt:lpstr>
      <vt:lpstr>I2I Document management system</vt:lpstr>
      <vt:lpstr>Document management workflow</vt:lpstr>
      <vt:lpstr>Description of the librairies  </vt:lpstr>
      <vt:lpstr>Approval workflow</vt:lpstr>
      <vt:lpstr>CAD Drawings database</vt:lpstr>
      <vt:lpstr>Thank you for your attention</vt:lpstr>
    </vt:vector>
  </TitlesOfParts>
  <Company>CEA Saclay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CLOUE Christelle</dc:creator>
  <cp:lastModifiedBy>CLOUE Christelle</cp:lastModifiedBy>
  <cp:revision>84</cp:revision>
  <cp:lastPrinted>2018-12-05T09:44:31Z</cp:lastPrinted>
  <dcterms:created xsi:type="dcterms:W3CDTF">2021-08-19T14:56:47Z</dcterms:created>
  <dcterms:modified xsi:type="dcterms:W3CDTF">2021-08-25T14:13:32Z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0x010100362F2A79C4BED747976EC3AD530384C1</vt:lpwstr>
  </property>
  <property fmtid="{D5CDD505-2E9C-101B-9397-08002B2CF9AE}" pid="3" name="I2ICODE">
    <vt:lpwstr>WEB</vt:lpwstr>
  </property>
  <property fmtid="{D5CDD505-2E9C-101B-9397-08002B2CF9AE}" pid="4" name="WebApplicationID">
    <vt:lpwstr>3f72b11a-dedf-47a1-b48a-dfd7b45017bd</vt:lpwstr>
  </property>
  <property fmtid="{D5CDD505-2E9C-101B-9397-08002B2CF9AE}" pid="5" name="I2ISITECODE">
    <vt:lpwstr/>
  </property>
</Properties>
</file>