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6" r:id="rId4"/>
    <p:sldMasterId id="2147483712" r:id="rId5"/>
    <p:sldMasterId id="2147483724" r:id="rId6"/>
  </p:sldMasterIdLst>
  <p:notesMasterIdLst>
    <p:notesMasterId r:id="rId19"/>
  </p:notesMasterIdLst>
  <p:handoutMasterIdLst>
    <p:handoutMasterId r:id="rId20"/>
  </p:handoutMasterIdLst>
  <p:sldIdLst>
    <p:sldId id="307" r:id="rId7"/>
    <p:sldId id="274" r:id="rId8"/>
    <p:sldId id="275" r:id="rId9"/>
    <p:sldId id="301" r:id="rId10"/>
    <p:sldId id="302" r:id="rId11"/>
    <p:sldId id="300" r:id="rId12"/>
    <p:sldId id="298" r:id="rId13"/>
    <p:sldId id="304" r:id="rId14"/>
    <p:sldId id="303" r:id="rId15"/>
    <p:sldId id="305" r:id="rId16"/>
    <p:sldId id="306" r:id="rId17"/>
    <p:sldId id="308" r:id="rId18"/>
  </p:sldIdLst>
  <p:sldSz cx="12192000" cy="6858000"/>
  <p:notesSz cx="7099300" cy="10234613"/>
  <p:defaultTextStyle>
    <a:defPPr>
      <a:defRPr lang="en-US"/>
    </a:defPPr>
    <a:lvl1pPr marL="0" algn="l" defTabSz="638617" rtl="0" eaLnBrk="1" latinLnBrk="0" hangingPunct="1">
      <a:defRPr sz="2500" kern="1200">
        <a:solidFill>
          <a:schemeClr val="tx1"/>
        </a:solidFill>
        <a:latin typeface="+mn-lt"/>
        <a:ea typeface="+mn-ea"/>
        <a:cs typeface="+mn-cs"/>
      </a:defRPr>
    </a:lvl1pPr>
    <a:lvl2pPr marL="638617" algn="l" defTabSz="638617" rtl="0" eaLnBrk="1" latinLnBrk="0" hangingPunct="1">
      <a:defRPr sz="2500" kern="1200">
        <a:solidFill>
          <a:schemeClr val="tx1"/>
        </a:solidFill>
        <a:latin typeface="+mn-lt"/>
        <a:ea typeface="+mn-ea"/>
        <a:cs typeface="+mn-cs"/>
      </a:defRPr>
    </a:lvl2pPr>
    <a:lvl3pPr marL="1277234" algn="l" defTabSz="638617" rtl="0" eaLnBrk="1" latinLnBrk="0" hangingPunct="1">
      <a:defRPr sz="2500" kern="1200">
        <a:solidFill>
          <a:schemeClr val="tx1"/>
        </a:solidFill>
        <a:latin typeface="+mn-lt"/>
        <a:ea typeface="+mn-ea"/>
        <a:cs typeface="+mn-cs"/>
      </a:defRPr>
    </a:lvl3pPr>
    <a:lvl4pPr marL="1915851" algn="l" defTabSz="638617" rtl="0" eaLnBrk="1" latinLnBrk="0" hangingPunct="1">
      <a:defRPr sz="2500" kern="1200">
        <a:solidFill>
          <a:schemeClr val="tx1"/>
        </a:solidFill>
        <a:latin typeface="+mn-lt"/>
        <a:ea typeface="+mn-ea"/>
        <a:cs typeface="+mn-cs"/>
      </a:defRPr>
    </a:lvl4pPr>
    <a:lvl5pPr marL="2554468" algn="l" defTabSz="638617" rtl="0" eaLnBrk="1" latinLnBrk="0" hangingPunct="1">
      <a:defRPr sz="2500" kern="1200">
        <a:solidFill>
          <a:schemeClr val="tx1"/>
        </a:solidFill>
        <a:latin typeface="+mn-lt"/>
        <a:ea typeface="+mn-ea"/>
        <a:cs typeface="+mn-cs"/>
      </a:defRPr>
    </a:lvl5pPr>
    <a:lvl6pPr marL="3193085" algn="l" defTabSz="638617" rtl="0" eaLnBrk="1" latinLnBrk="0" hangingPunct="1">
      <a:defRPr sz="2500" kern="1200">
        <a:solidFill>
          <a:schemeClr val="tx1"/>
        </a:solidFill>
        <a:latin typeface="+mn-lt"/>
        <a:ea typeface="+mn-ea"/>
        <a:cs typeface="+mn-cs"/>
      </a:defRPr>
    </a:lvl6pPr>
    <a:lvl7pPr marL="3831702" algn="l" defTabSz="638617" rtl="0" eaLnBrk="1" latinLnBrk="0" hangingPunct="1">
      <a:defRPr sz="2500" kern="1200">
        <a:solidFill>
          <a:schemeClr val="tx1"/>
        </a:solidFill>
        <a:latin typeface="+mn-lt"/>
        <a:ea typeface="+mn-ea"/>
        <a:cs typeface="+mn-cs"/>
      </a:defRPr>
    </a:lvl7pPr>
    <a:lvl8pPr marL="4470319" algn="l" defTabSz="638617" rtl="0" eaLnBrk="1" latinLnBrk="0" hangingPunct="1">
      <a:defRPr sz="2500" kern="1200">
        <a:solidFill>
          <a:schemeClr val="tx1"/>
        </a:solidFill>
        <a:latin typeface="+mn-lt"/>
        <a:ea typeface="+mn-ea"/>
        <a:cs typeface="+mn-cs"/>
      </a:defRPr>
    </a:lvl8pPr>
    <a:lvl9pPr marL="5108936" algn="l" defTabSz="638617" rtl="0" eaLnBrk="1" latinLnBrk="0" hangingPunct="1">
      <a:defRPr sz="25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guide id="4" orient="horz" pos="3083" userDrawn="1">
          <p15:clr>
            <a:srgbClr val="A4A3A4"/>
          </p15:clr>
        </p15:guide>
        <p15:guide id="5" pos="309" userDrawn="1">
          <p15:clr>
            <a:srgbClr val="A4A3A4"/>
          </p15:clr>
        </p15:guide>
        <p15:guide id="8" orient="horz" pos="2074" userDrawn="1">
          <p15:clr>
            <a:srgbClr val="A4A3A4"/>
          </p15:clr>
        </p15:guide>
        <p15:guide id="11" pos="5535" userDrawn="1">
          <p15:clr>
            <a:srgbClr val="A4A3A4"/>
          </p15:clr>
        </p15:guide>
        <p15:guide id="12" pos="5443" userDrawn="1">
          <p15:clr>
            <a:srgbClr val="A4A3A4"/>
          </p15:clr>
        </p15:guide>
        <p15:guide id="13" orient="horz" pos="2160" userDrawn="1">
          <p15:clr>
            <a:srgbClr val="A4A3A4"/>
          </p15:clr>
        </p15:guide>
        <p15:guide id="14" orient="horz" pos="4111" userDrawn="1">
          <p15:clr>
            <a:srgbClr val="A4A3A4"/>
          </p15:clr>
        </p15:guide>
        <p15:guide id="15" orient="horz" pos="2765" userDrawn="1">
          <p15:clr>
            <a:srgbClr val="A4A3A4"/>
          </p15:clr>
        </p15:guide>
        <p15:guide id="16" pos="3840" userDrawn="1">
          <p15:clr>
            <a:srgbClr val="A4A3A4"/>
          </p15:clr>
        </p15:guide>
        <p15:guide id="17" pos="412" userDrawn="1">
          <p15:clr>
            <a:srgbClr val="A4A3A4"/>
          </p15:clr>
        </p15:guide>
        <p15:guide id="18" pos="7380" userDrawn="1">
          <p15:clr>
            <a:srgbClr val="A4A3A4"/>
          </p15:clr>
        </p15:guide>
        <p15:guide id="19" pos="7256" userDrawn="1">
          <p15:clr>
            <a:srgbClr val="A4A3A4"/>
          </p15:clr>
        </p15:guide>
      </p15:sldGuideLst>
    </p:ext>
    <p:ext uri="{2D200454-40CA-4A62-9FC3-DE9A4176ACB9}">
      <p15:notesGuideLst xmlns:p15="http://schemas.microsoft.com/office/powerpoint/2012/main">
        <p15:guide id="1" orient="horz" pos="3224" userDrawn="1">
          <p15:clr>
            <a:srgbClr val="A4A3A4"/>
          </p15:clr>
        </p15:guide>
        <p15:guide id="2" pos="2237"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1BF44"/>
    <a:srgbClr val="BC141C"/>
    <a:srgbClr val="B5131B"/>
    <a:srgbClr val="C2141C"/>
    <a:srgbClr val="A3091B"/>
    <a:srgbClr val="D8161F"/>
    <a:srgbClr val="DF1721"/>
    <a:srgbClr val="C9151E"/>
    <a:srgbClr val="DB1720"/>
    <a:srgbClr val="BB141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560" autoAdjust="0"/>
    <p:restoredTop sz="91345" autoAdjust="0"/>
  </p:normalViewPr>
  <p:slideViewPr>
    <p:cSldViewPr snapToGrid="0" showGuides="1">
      <p:cViewPr varScale="1">
        <p:scale>
          <a:sx n="84" d="100"/>
          <a:sy n="84" d="100"/>
        </p:scale>
        <p:origin x="648" y="86"/>
      </p:cViewPr>
      <p:guideLst>
        <p:guide orient="horz" pos="1620"/>
        <p:guide pos="2880"/>
        <p:guide orient="horz" pos="3083"/>
        <p:guide pos="309"/>
        <p:guide orient="horz" pos="2074"/>
        <p:guide pos="5535"/>
        <p:guide pos="5443"/>
        <p:guide orient="horz" pos="2160"/>
        <p:guide orient="horz" pos="4111"/>
        <p:guide orient="horz" pos="2765"/>
        <p:guide pos="3840"/>
        <p:guide pos="412"/>
        <p:guide pos="7380"/>
        <p:guide pos="7256"/>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0"/>
    </p:cViewPr>
  </p:sorterViewPr>
  <p:notesViewPr>
    <p:cSldViewPr snapToGrid="0" showGuides="1">
      <p:cViewPr>
        <p:scale>
          <a:sx n="100" d="100"/>
          <a:sy n="100" d="100"/>
        </p:scale>
        <p:origin x="1554" y="84"/>
      </p:cViewPr>
      <p:guideLst>
        <p:guide orient="horz" pos="3224"/>
        <p:guide pos="2237"/>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363" cy="513508"/>
          </a:xfrm>
          <a:prstGeom prst="rect">
            <a:avLst/>
          </a:prstGeom>
        </p:spPr>
        <p:txBody>
          <a:bodyPr vert="horz" lIns="95920" tIns="47960" rIns="95920" bIns="47960" rtlCol="0"/>
          <a:lstStyle>
            <a:lvl1pPr algn="l">
              <a:defRPr sz="1400"/>
            </a:lvl1pPr>
          </a:lstStyle>
          <a:p>
            <a:endParaRPr lang="fr-FR"/>
          </a:p>
        </p:txBody>
      </p:sp>
      <p:sp>
        <p:nvSpPr>
          <p:cNvPr id="3" name="Espace réservé de la date 2"/>
          <p:cNvSpPr>
            <a:spLocks noGrp="1"/>
          </p:cNvSpPr>
          <p:nvPr>
            <p:ph type="dt" sz="quarter" idx="1"/>
          </p:nvPr>
        </p:nvSpPr>
        <p:spPr>
          <a:xfrm>
            <a:off x="4021294" y="0"/>
            <a:ext cx="3076363" cy="513508"/>
          </a:xfrm>
          <a:prstGeom prst="rect">
            <a:avLst/>
          </a:prstGeom>
        </p:spPr>
        <p:txBody>
          <a:bodyPr vert="horz" lIns="95920" tIns="47960" rIns="95920" bIns="47960" rtlCol="0"/>
          <a:lstStyle>
            <a:lvl1pPr algn="r">
              <a:defRPr sz="1400"/>
            </a:lvl1pPr>
          </a:lstStyle>
          <a:p>
            <a:fld id="{F481E118-1CEA-43E8-BD51-A8A2CBD62889}" type="datetimeFigureOut">
              <a:rPr lang="fr-FR" smtClean="0"/>
              <a:t>25/08/2021</a:t>
            </a:fld>
            <a:endParaRPr lang="fr-FR"/>
          </a:p>
        </p:txBody>
      </p:sp>
      <p:sp>
        <p:nvSpPr>
          <p:cNvPr id="4" name="Espace réservé du pied de page 3"/>
          <p:cNvSpPr>
            <a:spLocks noGrp="1"/>
          </p:cNvSpPr>
          <p:nvPr>
            <p:ph type="ftr" sz="quarter" idx="2"/>
          </p:nvPr>
        </p:nvSpPr>
        <p:spPr>
          <a:xfrm>
            <a:off x="0" y="9721110"/>
            <a:ext cx="3076363" cy="513507"/>
          </a:xfrm>
          <a:prstGeom prst="rect">
            <a:avLst/>
          </a:prstGeom>
        </p:spPr>
        <p:txBody>
          <a:bodyPr vert="horz" lIns="95920" tIns="47960" rIns="95920" bIns="47960" rtlCol="0" anchor="b"/>
          <a:lstStyle>
            <a:lvl1pPr algn="l">
              <a:defRPr sz="1400"/>
            </a:lvl1pPr>
          </a:lstStyle>
          <a:p>
            <a:endParaRPr lang="fr-FR"/>
          </a:p>
        </p:txBody>
      </p:sp>
      <p:sp>
        <p:nvSpPr>
          <p:cNvPr id="5" name="Espace réservé du numéro de diapositive 4"/>
          <p:cNvSpPr>
            <a:spLocks noGrp="1"/>
          </p:cNvSpPr>
          <p:nvPr>
            <p:ph type="sldNum" sz="quarter" idx="3"/>
          </p:nvPr>
        </p:nvSpPr>
        <p:spPr>
          <a:xfrm>
            <a:off x="4021294" y="9721110"/>
            <a:ext cx="3076363" cy="513507"/>
          </a:xfrm>
          <a:prstGeom prst="rect">
            <a:avLst/>
          </a:prstGeom>
        </p:spPr>
        <p:txBody>
          <a:bodyPr vert="horz" lIns="95920" tIns="47960" rIns="95920" bIns="47960" rtlCol="0" anchor="b"/>
          <a:lstStyle>
            <a:lvl1pPr algn="r">
              <a:defRPr sz="1400"/>
            </a:lvl1pPr>
          </a:lstStyle>
          <a:p>
            <a:fld id="{7CB1C5FA-467D-48F3-9F36-205F533C0F0C}" type="slidenum">
              <a:rPr lang="fr-FR" smtClean="0"/>
              <a:t>‹N°›</a:t>
            </a:fld>
            <a:endParaRPr lang="fr-FR"/>
          </a:p>
        </p:txBody>
      </p:sp>
    </p:spTree>
    <p:extLst>
      <p:ext uri="{BB962C8B-B14F-4D97-AF65-F5344CB8AC3E}">
        <p14:creationId xmlns:p14="http://schemas.microsoft.com/office/powerpoint/2010/main" val="16212080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363" cy="513508"/>
          </a:xfrm>
          <a:prstGeom prst="rect">
            <a:avLst/>
          </a:prstGeom>
        </p:spPr>
        <p:txBody>
          <a:bodyPr vert="horz" lIns="95920" tIns="47960" rIns="95920" bIns="47960" rtlCol="0"/>
          <a:lstStyle>
            <a:lvl1pPr algn="l">
              <a:defRPr sz="1400"/>
            </a:lvl1pPr>
          </a:lstStyle>
          <a:p>
            <a:endParaRPr lang="fr-FR"/>
          </a:p>
        </p:txBody>
      </p:sp>
      <p:sp>
        <p:nvSpPr>
          <p:cNvPr id="3" name="Espace réservé de la date 2"/>
          <p:cNvSpPr>
            <a:spLocks noGrp="1"/>
          </p:cNvSpPr>
          <p:nvPr>
            <p:ph type="dt" idx="1"/>
          </p:nvPr>
        </p:nvSpPr>
        <p:spPr>
          <a:xfrm>
            <a:off x="4021294" y="0"/>
            <a:ext cx="3076363" cy="513508"/>
          </a:xfrm>
          <a:prstGeom prst="rect">
            <a:avLst/>
          </a:prstGeom>
        </p:spPr>
        <p:txBody>
          <a:bodyPr vert="horz" lIns="95920" tIns="47960" rIns="95920" bIns="47960" rtlCol="0"/>
          <a:lstStyle>
            <a:lvl1pPr algn="r">
              <a:defRPr sz="1400"/>
            </a:lvl1pPr>
          </a:lstStyle>
          <a:p>
            <a:fld id="{F0389419-4E28-4B58-9AA2-383238311FDA}" type="datetimeFigureOut">
              <a:rPr lang="fr-FR" smtClean="0"/>
              <a:t>25/08/2021</a:t>
            </a:fld>
            <a:endParaRPr lang="fr-FR"/>
          </a:p>
        </p:txBody>
      </p:sp>
      <p:sp>
        <p:nvSpPr>
          <p:cNvPr id="4" name="Espace réservé de l'image des diapositives 3"/>
          <p:cNvSpPr>
            <a:spLocks noGrp="1" noRot="1" noChangeAspect="1"/>
          </p:cNvSpPr>
          <p:nvPr>
            <p:ph type="sldImg" idx="2"/>
          </p:nvPr>
        </p:nvSpPr>
        <p:spPr>
          <a:xfrm>
            <a:off x="476250" y="1277938"/>
            <a:ext cx="6146800" cy="3457575"/>
          </a:xfrm>
          <a:prstGeom prst="rect">
            <a:avLst/>
          </a:prstGeom>
          <a:noFill/>
          <a:ln w="12700">
            <a:solidFill>
              <a:prstClr val="black"/>
            </a:solidFill>
          </a:ln>
        </p:spPr>
        <p:txBody>
          <a:bodyPr vert="horz" lIns="95920" tIns="47960" rIns="95920" bIns="47960" rtlCol="0" anchor="ctr"/>
          <a:lstStyle/>
          <a:p>
            <a:endParaRPr lang="fr-FR"/>
          </a:p>
        </p:txBody>
      </p:sp>
      <p:sp>
        <p:nvSpPr>
          <p:cNvPr id="5" name="Espace réservé des notes 4"/>
          <p:cNvSpPr>
            <a:spLocks noGrp="1"/>
          </p:cNvSpPr>
          <p:nvPr>
            <p:ph type="body" sz="quarter" idx="3"/>
          </p:nvPr>
        </p:nvSpPr>
        <p:spPr>
          <a:xfrm>
            <a:off x="709930" y="4925410"/>
            <a:ext cx="5679440" cy="4029879"/>
          </a:xfrm>
          <a:prstGeom prst="rect">
            <a:avLst/>
          </a:prstGeom>
        </p:spPr>
        <p:txBody>
          <a:bodyPr vert="horz" lIns="95920" tIns="47960" rIns="95920" bIns="4796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721110"/>
            <a:ext cx="3076363" cy="513507"/>
          </a:xfrm>
          <a:prstGeom prst="rect">
            <a:avLst/>
          </a:prstGeom>
        </p:spPr>
        <p:txBody>
          <a:bodyPr vert="horz" lIns="95920" tIns="47960" rIns="95920" bIns="47960" rtlCol="0" anchor="b"/>
          <a:lstStyle>
            <a:lvl1pPr algn="l">
              <a:defRPr sz="1400"/>
            </a:lvl1pPr>
          </a:lstStyle>
          <a:p>
            <a:endParaRPr lang="fr-FR" dirty="0"/>
          </a:p>
        </p:txBody>
      </p:sp>
      <p:sp>
        <p:nvSpPr>
          <p:cNvPr id="7" name="Espace réservé du numéro de diapositive 6"/>
          <p:cNvSpPr>
            <a:spLocks noGrp="1"/>
          </p:cNvSpPr>
          <p:nvPr>
            <p:ph type="sldNum" sz="quarter" idx="5"/>
          </p:nvPr>
        </p:nvSpPr>
        <p:spPr>
          <a:xfrm>
            <a:off x="4021294" y="9721110"/>
            <a:ext cx="3076363" cy="513507"/>
          </a:xfrm>
          <a:prstGeom prst="rect">
            <a:avLst/>
          </a:prstGeom>
        </p:spPr>
        <p:txBody>
          <a:bodyPr vert="horz" lIns="95920" tIns="47960" rIns="95920" bIns="47960" rtlCol="0" anchor="b"/>
          <a:lstStyle>
            <a:lvl1pPr algn="r">
              <a:defRPr sz="1400"/>
            </a:lvl1pPr>
          </a:lstStyle>
          <a:p>
            <a:fld id="{39DC57ED-270C-43E3-91AA-48F4CC193819}" type="slidenum">
              <a:rPr lang="fr-FR" smtClean="0"/>
              <a:t>‹N°›</a:t>
            </a:fld>
            <a:endParaRPr lang="fr-FR"/>
          </a:p>
        </p:txBody>
      </p:sp>
    </p:spTree>
    <p:extLst>
      <p:ext uri="{BB962C8B-B14F-4D97-AF65-F5344CB8AC3E}">
        <p14:creationId xmlns:p14="http://schemas.microsoft.com/office/powerpoint/2010/main" val="96513307"/>
      </p:ext>
    </p:extLst>
  </p:cSld>
  <p:clrMap bg1="lt1" tx1="dk1" bg2="lt2" tx2="dk2" accent1="accent1" accent2="accent2" accent3="accent3" accent4="accent4" accent5="accent5" accent6="accent6" hlink="hlink" folHlink="folHlink"/>
  <p:notesStyle>
    <a:lvl1pPr marL="0" algn="l" defTabSz="1277234" rtl="0" eaLnBrk="1" latinLnBrk="0" hangingPunct="1">
      <a:defRPr sz="1700" kern="1200">
        <a:solidFill>
          <a:schemeClr val="tx1"/>
        </a:solidFill>
        <a:latin typeface="+mn-lt"/>
        <a:ea typeface="+mn-ea"/>
        <a:cs typeface="+mn-cs"/>
      </a:defRPr>
    </a:lvl1pPr>
    <a:lvl2pPr marL="638617" algn="l" defTabSz="1277234" rtl="0" eaLnBrk="1" latinLnBrk="0" hangingPunct="1">
      <a:defRPr sz="1700" kern="1200">
        <a:solidFill>
          <a:schemeClr val="tx1"/>
        </a:solidFill>
        <a:latin typeface="+mn-lt"/>
        <a:ea typeface="+mn-ea"/>
        <a:cs typeface="+mn-cs"/>
      </a:defRPr>
    </a:lvl2pPr>
    <a:lvl3pPr marL="1277234" algn="l" defTabSz="1277234" rtl="0" eaLnBrk="1" latinLnBrk="0" hangingPunct="1">
      <a:defRPr sz="1700" kern="1200">
        <a:solidFill>
          <a:schemeClr val="tx1"/>
        </a:solidFill>
        <a:latin typeface="+mn-lt"/>
        <a:ea typeface="+mn-ea"/>
        <a:cs typeface="+mn-cs"/>
      </a:defRPr>
    </a:lvl3pPr>
    <a:lvl4pPr marL="1915851" algn="l" defTabSz="1277234" rtl="0" eaLnBrk="1" latinLnBrk="0" hangingPunct="1">
      <a:defRPr sz="1700" kern="1200">
        <a:solidFill>
          <a:schemeClr val="tx1"/>
        </a:solidFill>
        <a:latin typeface="+mn-lt"/>
        <a:ea typeface="+mn-ea"/>
        <a:cs typeface="+mn-cs"/>
      </a:defRPr>
    </a:lvl4pPr>
    <a:lvl5pPr marL="2554468" algn="l" defTabSz="1277234" rtl="0" eaLnBrk="1" latinLnBrk="0" hangingPunct="1">
      <a:defRPr sz="1700" kern="1200">
        <a:solidFill>
          <a:schemeClr val="tx1"/>
        </a:solidFill>
        <a:latin typeface="+mn-lt"/>
        <a:ea typeface="+mn-ea"/>
        <a:cs typeface="+mn-cs"/>
      </a:defRPr>
    </a:lvl5pPr>
    <a:lvl6pPr marL="3193085" algn="l" defTabSz="1277234" rtl="0" eaLnBrk="1" latinLnBrk="0" hangingPunct="1">
      <a:defRPr sz="1700" kern="1200">
        <a:solidFill>
          <a:schemeClr val="tx1"/>
        </a:solidFill>
        <a:latin typeface="+mn-lt"/>
        <a:ea typeface="+mn-ea"/>
        <a:cs typeface="+mn-cs"/>
      </a:defRPr>
    </a:lvl6pPr>
    <a:lvl7pPr marL="3831702" algn="l" defTabSz="1277234" rtl="0" eaLnBrk="1" latinLnBrk="0" hangingPunct="1">
      <a:defRPr sz="1700" kern="1200">
        <a:solidFill>
          <a:schemeClr val="tx1"/>
        </a:solidFill>
        <a:latin typeface="+mn-lt"/>
        <a:ea typeface="+mn-ea"/>
        <a:cs typeface="+mn-cs"/>
      </a:defRPr>
    </a:lvl7pPr>
    <a:lvl8pPr marL="4470319" algn="l" defTabSz="1277234" rtl="0" eaLnBrk="1" latinLnBrk="0" hangingPunct="1">
      <a:defRPr sz="1700" kern="1200">
        <a:solidFill>
          <a:schemeClr val="tx1"/>
        </a:solidFill>
        <a:latin typeface="+mn-lt"/>
        <a:ea typeface="+mn-ea"/>
        <a:cs typeface="+mn-cs"/>
      </a:defRPr>
    </a:lvl8pPr>
    <a:lvl9pPr marL="5108936" algn="l" defTabSz="1277234" rtl="0" eaLnBrk="1" latinLnBrk="0" hangingPunct="1">
      <a:defRPr sz="17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GB"/>
          </a:p>
        </p:txBody>
      </p:sp>
      <p:sp>
        <p:nvSpPr>
          <p:cNvPr id="4" name="Espace réservé du numéro de diapositive 3"/>
          <p:cNvSpPr>
            <a:spLocks noGrp="1"/>
          </p:cNvSpPr>
          <p:nvPr>
            <p:ph type="sldNum" sz="quarter" idx="10"/>
          </p:nvPr>
        </p:nvSpPr>
        <p:spPr/>
        <p:txBody>
          <a:bodyPr/>
          <a:lstStyle/>
          <a:p>
            <a:fld id="{39DC57ED-270C-43E3-91AA-48F4CC193819}" type="slidenum">
              <a:rPr lang="fr-FR" smtClean="0"/>
              <a:t>2</a:t>
            </a:fld>
            <a:endParaRPr lang="fr-FR"/>
          </a:p>
        </p:txBody>
      </p:sp>
    </p:spTree>
    <p:extLst>
      <p:ext uri="{BB962C8B-B14F-4D97-AF65-F5344CB8AC3E}">
        <p14:creationId xmlns:p14="http://schemas.microsoft.com/office/powerpoint/2010/main" val="375876413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jp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4.jp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ccueil">
    <p:spTree>
      <p:nvGrpSpPr>
        <p:cNvPr id="1" name=""/>
        <p:cNvGrpSpPr/>
        <p:nvPr/>
      </p:nvGrpSpPr>
      <p:grpSpPr>
        <a:xfrm>
          <a:off x="0" y="0"/>
          <a:ext cx="0" cy="0"/>
          <a:chOff x="0" y="0"/>
          <a:chExt cx="0" cy="0"/>
        </a:xfrm>
      </p:grpSpPr>
      <p:sp>
        <p:nvSpPr>
          <p:cNvPr id="5" name="Rectangle 4"/>
          <p:cNvSpPr/>
          <p:nvPr userDrawn="1"/>
        </p:nvSpPr>
        <p:spPr>
          <a:xfrm>
            <a:off x="3" y="5971213"/>
            <a:ext cx="12191999" cy="896948"/>
          </a:xfrm>
          <a:prstGeom prst="rect">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7723" tIns="63862" rIns="127723" bIns="63862" rtlCol="0" anchor="ctr"/>
          <a:lstStyle/>
          <a:p>
            <a:pPr algn="ctr"/>
            <a:r>
              <a:rPr lang="fr-FR" sz="2500" noProof="0" dirty="0">
                <a:solidFill>
                  <a:schemeClr val="accent1"/>
                </a:solidFill>
              </a:rPr>
              <a:t> </a:t>
            </a:r>
          </a:p>
        </p:txBody>
      </p:sp>
      <p:pic>
        <p:nvPicPr>
          <p:cNvPr id="6" name="Picture 8" descr="fondCEA1.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3547" y="-40641"/>
            <a:ext cx="12205547" cy="6011852"/>
          </a:xfrm>
          <a:prstGeom prst="rect">
            <a:avLst/>
          </a:prstGeom>
        </p:spPr>
      </p:pic>
      <p:sp>
        <p:nvSpPr>
          <p:cNvPr id="10" name="Titre 3"/>
          <p:cNvSpPr txBox="1">
            <a:spLocks/>
          </p:cNvSpPr>
          <p:nvPr userDrawn="1"/>
        </p:nvSpPr>
        <p:spPr>
          <a:xfrm>
            <a:off x="642230" y="2260843"/>
            <a:ext cx="10480896" cy="350340"/>
          </a:xfrm>
          <a:prstGeom prst="rect">
            <a:avLst/>
          </a:prstGeom>
        </p:spPr>
        <p:txBody>
          <a:bodyPr lIns="127723" tIns="63862" rIns="127723" bIns="63862">
            <a:normAutofit fontScale="97500" lnSpcReduction="100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fr-FR" sz="1700" noProof="0" dirty="0">
                <a:solidFill>
                  <a:schemeClr val="bg1"/>
                </a:solidFill>
                <a:latin typeface="Calibri"/>
                <a:cs typeface="Calibri"/>
              </a:rPr>
              <a:t>DE LA RECHERCHE À L’INDUSTRIE</a:t>
            </a:r>
          </a:p>
        </p:txBody>
      </p:sp>
      <p:sp>
        <p:nvSpPr>
          <p:cNvPr id="11" name="ZoneTexte 10"/>
          <p:cNvSpPr txBox="1"/>
          <p:nvPr userDrawn="1"/>
        </p:nvSpPr>
        <p:spPr>
          <a:xfrm>
            <a:off x="1113036" y="6158143"/>
            <a:ext cx="10376440" cy="422128"/>
          </a:xfrm>
          <a:prstGeom prst="rect">
            <a:avLst/>
          </a:prstGeom>
          <a:noFill/>
        </p:spPr>
        <p:txBody>
          <a:bodyPr wrap="square" lIns="127723" tIns="63862" rIns="127723" bIns="63862" rtlCol="0">
            <a:spAutoFit/>
          </a:bodyPr>
          <a:lstStyle/>
          <a:p>
            <a:pPr algn="l">
              <a:lnSpc>
                <a:spcPct val="140000"/>
              </a:lnSpc>
            </a:pPr>
            <a:r>
              <a:rPr lang="fr-FR" sz="1500" kern="0" noProof="0" dirty="0">
                <a:solidFill>
                  <a:schemeClr val="tx1">
                    <a:lumMod val="85000"/>
                    <a:lumOff val="15000"/>
                  </a:schemeClr>
                </a:solidFill>
                <a:latin typeface="Calibri"/>
                <a:cs typeface="Calibri"/>
              </a:rPr>
              <a:t>Commissariat à l’énergie atomique et aux énergies alternatives - </a:t>
            </a:r>
            <a:r>
              <a:rPr lang="fr-FR" sz="1500" kern="0" noProof="0" dirty="0">
                <a:solidFill>
                  <a:srgbClr val="A50119"/>
                </a:solidFill>
                <a:latin typeface="Calibri"/>
                <a:cs typeface="Calibri"/>
              </a:rPr>
              <a:t>www.cea.fr</a:t>
            </a:r>
          </a:p>
        </p:txBody>
      </p:sp>
      <p:sp>
        <p:nvSpPr>
          <p:cNvPr id="13" name="Espace réservé du texte 12"/>
          <p:cNvSpPr>
            <a:spLocks noGrp="1"/>
          </p:cNvSpPr>
          <p:nvPr>
            <p:ph type="body" sz="quarter" idx="10" hasCustomPrompt="1"/>
          </p:nvPr>
        </p:nvSpPr>
        <p:spPr>
          <a:xfrm>
            <a:off x="2938920" y="3661263"/>
            <a:ext cx="8763803" cy="599869"/>
          </a:xfrm>
        </p:spPr>
        <p:txBody>
          <a:bodyPr wrap="square">
            <a:spAutoFit/>
          </a:bodyPr>
          <a:lstStyle>
            <a:lvl1pPr marL="0" indent="0">
              <a:buFontTx/>
              <a:buNone/>
              <a:defRPr sz="3400" b="1">
                <a:solidFill>
                  <a:schemeClr val="bg1"/>
                </a:solidFill>
              </a:defRPr>
            </a:lvl1pPr>
          </a:lstStyle>
          <a:p>
            <a:pPr lvl="0"/>
            <a:r>
              <a:rPr lang="fr-FR" noProof="0" dirty="0"/>
              <a:t>TITRE À VENIR</a:t>
            </a:r>
          </a:p>
        </p:txBody>
      </p:sp>
      <p:sp>
        <p:nvSpPr>
          <p:cNvPr id="18" name="Espace réservé du texte 12"/>
          <p:cNvSpPr>
            <a:spLocks noGrp="1"/>
          </p:cNvSpPr>
          <p:nvPr>
            <p:ph type="body" sz="quarter" idx="11" hasCustomPrompt="1"/>
          </p:nvPr>
        </p:nvSpPr>
        <p:spPr>
          <a:xfrm>
            <a:off x="2938919" y="4814946"/>
            <a:ext cx="5342635" cy="309021"/>
          </a:xfrm>
        </p:spPr>
        <p:txBody>
          <a:bodyPr wrap="square">
            <a:spAutoFit/>
          </a:bodyPr>
          <a:lstStyle>
            <a:lvl1pPr marL="0" indent="0">
              <a:buFontTx/>
              <a:buNone/>
              <a:defRPr sz="1300" b="0" baseline="0">
                <a:solidFill>
                  <a:schemeClr val="bg1"/>
                </a:solidFill>
              </a:defRPr>
            </a:lvl1pPr>
          </a:lstStyle>
          <a:p>
            <a:pPr lvl="0"/>
            <a:r>
              <a:rPr lang="fr-FR" noProof="0" dirty="0" err="1" smtClean="0"/>
              <a:t>Low</a:t>
            </a:r>
            <a:r>
              <a:rPr lang="fr-FR" noProof="0" dirty="0" smtClean="0"/>
              <a:t> Beta 650 MHz Cryomodule – </a:t>
            </a:r>
            <a:r>
              <a:rPr lang="fr-FR" noProof="0" dirty="0" err="1" smtClean="0"/>
              <a:t>Preliminary</a:t>
            </a:r>
            <a:r>
              <a:rPr lang="fr-FR" noProof="0" dirty="0" smtClean="0"/>
              <a:t> Design </a:t>
            </a:r>
            <a:r>
              <a:rPr lang="fr-FR" noProof="0" dirty="0" err="1" smtClean="0"/>
              <a:t>Review</a:t>
            </a:r>
            <a:r>
              <a:rPr lang="fr-FR" noProof="0" dirty="0" smtClean="0"/>
              <a:t> – March 2021 </a:t>
            </a:r>
            <a:endParaRPr lang="fr-FR" noProof="0" dirty="0"/>
          </a:p>
        </p:txBody>
      </p:sp>
      <p:sp>
        <p:nvSpPr>
          <p:cNvPr id="9" name="Espace réservé du texte 12"/>
          <p:cNvSpPr>
            <a:spLocks noGrp="1"/>
          </p:cNvSpPr>
          <p:nvPr>
            <p:ph type="body" sz="quarter" idx="12" hasCustomPrompt="1"/>
          </p:nvPr>
        </p:nvSpPr>
        <p:spPr>
          <a:xfrm>
            <a:off x="2938920" y="4348904"/>
            <a:ext cx="3922680" cy="378270"/>
          </a:xfrm>
        </p:spPr>
        <p:txBody>
          <a:bodyPr wrap="square">
            <a:spAutoFit/>
          </a:bodyPr>
          <a:lstStyle>
            <a:lvl1pPr marL="0" indent="0">
              <a:buFontTx/>
              <a:buNone/>
              <a:defRPr sz="1800" b="0">
                <a:solidFill>
                  <a:schemeClr val="bg1"/>
                </a:solidFill>
              </a:defRPr>
            </a:lvl1pPr>
          </a:lstStyle>
          <a:p>
            <a:pPr lvl="0"/>
            <a:r>
              <a:rPr lang="fr-FR" noProof="0" dirty="0"/>
              <a:t>Auteur</a:t>
            </a:r>
          </a:p>
        </p:txBody>
      </p:sp>
      <p:pic>
        <p:nvPicPr>
          <p:cNvPr id="12" name="Picture 9" descr="cea_logo_small2.jpg">
            <a:extLst>
              <a:ext uri="{FF2B5EF4-FFF2-40B4-BE49-F238E27FC236}">
                <a16:creationId xmlns:a16="http://schemas.microsoft.com/office/drawing/2014/main" id="{61A89C60-6BFE-4912-9B9B-D56E846D59B5}"/>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496038" y="364756"/>
            <a:ext cx="1942272" cy="1585387"/>
          </a:xfrm>
          <a:prstGeom prst="rect">
            <a:avLst/>
          </a:prstGeom>
          <a:effectLst>
            <a:outerShdw blurRad="517525" dist="38100" dir="2700000" algn="tl" rotWithShape="0">
              <a:srgbClr val="000000">
                <a:alpha val="33000"/>
              </a:srgbClr>
            </a:outerShdw>
          </a:effectLst>
        </p:spPr>
      </p:pic>
      <p:pic>
        <p:nvPicPr>
          <p:cNvPr id="14" name="Picture 18">
            <a:extLst>
              <a:ext uri="{FF2B5EF4-FFF2-40B4-BE49-F238E27FC236}">
                <a16:creationId xmlns:a16="http://schemas.microsoft.com/office/drawing/2014/main" id="{6DD13327-9754-6041-8DD1-933219419DF8}"/>
              </a:ext>
            </a:extLst>
          </p:cNvPr>
          <p:cNvPicPr>
            <a:picLocks noChangeAspect="1"/>
          </p:cNvPicPr>
          <p:nvPr userDrawn="1"/>
        </p:nvPicPr>
        <p:blipFill>
          <a:blip r:embed="rId4" cstate="hqprint">
            <a:extLst>
              <a:ext uri="{28A0092B-C50C-407E-A947-70E740481C1C}">
                <a14:useLocalDpi xmlns:a14="http://schemas.microsoft.com/office/drawing/2010/main"/>
              </a:ext>
            </a:extLst>
          </a:blip>
          <a:stretch>
            <a:fillRect/>
          </a:stretch>
        </p:blipFill>
        <p:spPr>
          <a:xfrm>
            <a:off x="4071259" y="124153"/>
            <a:ext cx="7931181" cy="2487030"/>
          </a:xfrm>
          <a:prstGeom prst="rect">
            <a:avLst/>
          </a:prstGeom>
        </p:spPr>
      </p:pic>
      <p:pic>
        <p:nvPicPr>
          <p:cNvPr id="15" name="Picture 11">
            <a:extLst>
              <a:ext uri="{FF2B5EF4-FFF2-40B4-BE49-F238E27FC236}">
                <a16:creationId xmlns:a16="http://schemas.microsoft.com/office/drawing/2014/main" id="{D8087225-E51D-429C-9F0A-B9A919BEAD38}"/>
              </a:ext>
            </a:extLst>
          </p:cNvPr>
          <p:cNvPicPr>
            <a:picLocks noChangeAspect="1"/>
          </p:cNvPicPr>
          <p:nvPr userDrawn="1"/>
        </p:nvPicPr>
        <p:blipFill>
          <a:blip r:embed="rId5" cstate="hqprint">
            <a:extLst>
              <a:ext uri="{28A0092B-C50C-407E-A947-70E740481C1C}">
                <a14:useLocalDpi xmlns:a14="http://schemas.microsoft.com/office/drawing/2010/main"/>
              </a:ext>
            </a:extLst>
          </a:blip>
          <a:stretch>
            <a:fillRect/>
          </a:stretch>
        </p:blipFill>
        <p:spPr>
          <a:xfrm>
            <a:off x="491550" y="3336375"/>
            <a:ext cx="1942274" cy="1012529"/>
          </a:xfrm>
          <a:prstGeom prst="rect">
            <a:avLst/>
          </a:prstGeom>
          <a:solidFill>
            <a:schemeClr val="bg1"/>
          </a:solidFill>
        </p:spPr>
      </p:pic>
    </p:spTree>
    <p:extLst>
      <p:ext uri="{BB962C8B-B14F-4D97-AF65-F5344CB8AC3E}">
        <p14:creationId xmlns:p14="http://schemas.microsoft.com/office/powerpoint/2010/main" val="388946835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iste d'imag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CDDA024-CC5C-49D4-9EDE-B13C9CE4F869}"/>
              </a:ext>
            </a:extLst>
          </p:cNvPr>
          <p:cNvSpPr>
            <a:spLocks noGrp="1"/>
          </p:cNvSpPr>
          <p:nvPr>
            <p:ph type="title"/>
          </p:nvPr>
        </p:nvSpPr>
        <p:spPr/>
        <p:txBody>
          <a:bodyPr/>
          <a:lstStyle/>
          <a:p>
            <a:r>
              <a:rPr lang="fr-FR" smtClean="0"/>
              <a:t>Modifiez le style du titre</a:t>
            </a:r>
            <a:endParaRPr lang="fr-FR"/>
          </a:p>
        </p:txBody>
      </p:sp>
      <p:sp>
        <p:nvSpPr>
          <p:cNvPr id="3" name="Espace réservé du numéro de diapositive 2">
            <a:extLst>
              <a:ext uri="{FF2B5EF4-FFF2-40B4-BE49-F238E27FC236}">
                <a16:creationId xmlns:a16="http://schemas.microsoft.com/office/drawing/2014/main" id="{76952101-6F0D-4470-B900-D7C009A8362C}"/>
              </a:ext>
            </a:extLst>
          </p:cNvPr>
          <p:cNvSpPr>
            <a:spLocks noGrp="1"/>
          </p:cNvSpPr>
          <p:nvPr>
            <p:ph type="sldNum" sz="quarter" idx="10"/>
          </p:nvPr>
        </p:nvSpPr>
        <p:spPr/>
        <p:txBody>
          <a:bodyPr/>
          <a:lstStyle/>
          <a:p>
            <a:pPr algn="ctr"/>
            <a:fld id="{53F0B3ED-4F75-49BF-B028-1A262D3A6E64}" type="slidenum">
              <a:rPr lang="fr-FR" sz="1000" smtClean="0">
                <a:solidFill>
                  <a:schemeClr val="bg1"/>
                </a:solidFill>
                <a:latin typeface="Arial" charset="0"/>
                <a:ea typeface="Arial" charset="0"/>
                <a:cs typeface="Arial" charset="0"/>
              </a:rPr>
              <a:t>‹N°›</a:t>
            </a:fld>
            <a:endParaRPr lang="fr-FR" sz="1000" dirty="0">
              <a:solidFill>
                <a:schemeClr val="bg1"/>
              </a:solidFill>
              <a:latin typeface="Arial" charset="0"/>
              <a:ea typeface="Arial" charset="0"/>
              <a:cs typeface="Arial" charset="0"/>
            </a:endParaRPr>
          </a:p>
        </p:txBody>
      </p:sp>
      <p:sp>
        <p:nvSpPr>
          <p:cNvPr id="5" name="Espace réservé pour une image  4">
            <a:extLst>
              <a:ext uri="{FF2B5EF4-FFF2-40B4-BE49-F238E27FC236}">
                <a16:creationId xmlns:a16="http://schemas.microsoft.com/office/drawing/2014/main" id="{60769C5C-EDFB-44C6-A754-7FD9C1B5A1AC}"/>
              </a:ext>
            </a:extLst>
          </p:cNvPr>
          <p:cNvSpPr>
            <a:spLocks noGrp="1"/>
          </p:cNvSpPr>
          <p:nvPr>
            <p:ph type="pic" sz="quarter" idx="11"/>
          </p:nvPr>
        </p:nvSpPr>
        <p:spPr>
          <a:xfrm>
            <a:off x="4622719" y="1358084"/>
            <a:ext cx="1447800" cy="917259"/>
          </a:xfrm>
        </p:spPr>
        <p:txBody>
          <a:bodyPr/>
          <a:lstStyle/>
          <a:p>
            <a:r>
              <a:rPr lang="fr-FR" smtClean="0"/>
              <a:t>Cliquez sur l'icône pour ajouter une image</a:t>
            </a:r>
            <a:endParaRPr lang="fr-FR" dirty="0"/>
          </a:p>
        </p:txBody>
      </p:sp>
      <p:sp>
        <p:nvSpPr>
          <p:cNvPr id="8" name="Espace réservé du texte 7">
            <a:extLst>
              <a:ext uri="{FF2B5EF4-FFF2-40B4-BE49-F238E27FC236}">
                <a16:creationId xmlns:a16="http://schemas.microsoft.com/office/drawing/2014/main" id="{81F07BDA-5AB0-410C-A329-8C06350E1EDE}"/>
              </a:ext>
            </a:extLst>
          </p:cNvPr>
          <p:cNvSpPr>
            <a:spLocks noGrp="1"/>
          </p:cNvSpPr>
          <p:nvPr>
            <p:ph type="body" sz="quarter" idx="13"/>
          </p:nvPr>
        </p:nvSpPr>
        <p:spPr>
          <a:xfrm>
            <a:off x="1333367" y="1358085"/>
            <a:ext cx="3163510" cy="917255"/>
          </a:xfrm>
        </p:spPr>
        <p:txBody>
          <a:bodyPr/>
          <a:lstStyle>
            <a:lvl1pPr>
              <a:defRPr sz="1400"/>
            </a:lvl1pPr>
            <a:lvl2pPr>
              <a:defRPr sz="1200"/>
            </a:lvl2pPr>
            <a:lvl5pPr marL="1915851" indent="0">
              <a:buNone/>
              <a:defRPr/>
            </a:lvl5pPr>
          </a:lstStyle>
          <a:p>
            <a:pPr lvl="0"/>
            <a:r>
              <a:rPr lang="fr-FR" smtClean="0"/>
              <a:t>Modifier les styles du texte du masque</a:t>
            </a:r>
          </a:p>
          <a:p>
            <a:pPr lvl="1"/>
            <a:r>
              <a:rPr lang="fr-FR" smtClean="0"/>
              <a:t>Deuxième niveau</a:t>
            </a:r>
          </a:p>
        </p:txBody>
      </p:sp>
      <p:cxnSp>
        <p:nvCxnSpPr>
          <p:cNvPr id="10" name="Connecteur droit 9">
            <a:extLst>
              <a:ext uri="{FF2B5EF4-FFF2-40B4-BE49-F238E27FC236}">
                <a16:creationId xmlns:a16="http://schemas.microsoft.com/office/drawing/2014/main" id="{F95E4514-E62C-42B5-BE1E-5F1CD3D2A789}"/>
              </a:ext>
            </a:extLst>
          </p:cNvPr>
          <p:cNvCxnSpPr/>
          <p:nvPr userDrawn="1"/>
        </p:nvCxnSpPr>
        <p:spPr>
          <a:xfrm flipH="1">
            <a:off x="1310932" y="2332809"/>
            <a:ext cx="4759587" cy="0"/>
          </a:xfrm>
          <a:prstGeom prst="line">
            <a:avLst/>
          </a:prstGeom>
          <a:ln w="19050">
            <a:solidFill>
              <a:srgbClr val="71BF44"/>
            </a:solidFill>
          </a:ln>
        </p:spPr>
        <p:style>
          <a:lnRef idx="1">
            <a:schemeClr val="accent2"/>
          </a:lnRef>
          <a:fillRef idx="0">
            <a:schemeClr val="accent2"/>
          </a:fillRef>
          <a:effectRef idx="0">
            <a:schemeClr val="accent2"/>
          </a:effectRef>
          <a:fontRef idx="minor">
            <a:schemeClr val="tx1"/>
          </a:fontRef>
        </p:style>
      </p:cxnSp>
      <p:sp>
        <p:nvSpPr>
          <p:cNvPr id="11" name="Espace réservé du texte 7">
            <a:extLst>
              <a:ext uri="{FF2B5EF4-FFF2-40B4-BE49-F238E27FC236}">
                <a16:creationId xmlns:a16="http://schemas.microsoft.com/office/drawing/2014/main" id="{5C946E34-2083-434D-8404-8F5AEE71F02C}"/>
              </a:ext>
            </a:extLst>
          </p:cNvPr>
          <p:cNvSpPr>
            <a:spLocks noGrp="1"/>
          </p:cNvSpPr>
          <p:nvPr>
            <p:ph type="body" sz="quarter" idx="14"/>
          </p:nvPr>
        </p:nvSpPr>
        <p:spPr>
          <a:xfrm>
            <a:off x="7802399" y="1358085"/>
            <a:ext cx="3145367" cy="917243"/>
          </a:xfrm>
        </p:spPr>
        <p:txBody>
          <a:bodyPr/>
          <a:lstStyle>
            <a:lvl1pPr>
              <a:defRPr sz="1400"/>
            </a:lvl1pPr>
            <a:lvl2pPr>
              <a:defRPr sz="1200"/>
            </a:lvl2pPr>
            <a:lvl5pPr marL="1915851" indent="0">
              <a:buNone/>
              <a:defRPr/>
            </a:lvl5pPr>
          </a:lstStyle>
          <a:p>
            <a:pPr lvl="0"/>
            <a:r>
              <a:rPr lang="fr-FR" smtClean="0"/>
              <a:t>Modifier les styles du texte du masque</a:t>
            </a:r>
          </a:p>
          <a:p>
            <a:pPr lvl="1"/>
            <a:r>
              <a:rPr lang="fr-FR" smtClean="0"/>
              <a:t>Deuxième niveau</a:t>
            </a:r>
          </a:p>
        </p:txBody>
      </p:sp>
      <p:cxnSp>
        <p:nvCxnSpPr>
          <p:cNvPr id="12" name="Connecteur droit 11">
            <a:extLst>
              <a:ext uri="{FF2B5EF4-FFF2-40B4-BE49-F238E27FC236}">
                <a16:creationId xmlns:a16="http://schemas.microsoft.com/office/drawing/2014/main" id="{6653795C-036F-4780-863C-5F5B75D45AC9}"/>
              </a:ext>
            </a:extLst>
          </p:cNvPr>
          <p:cNvCxnSpPr/>
          <p:nvPr userDrawn="1"/>
        </p:nvCxnSpPr>
        <p:spPr>
          <a:xfrm flipH="1">
            <a:off x="6228757" y="2332809"/>
            <a:ext cx="4759587" cy="0"/>
          </a:xfrm>
          <a:prstGeom prst="line">
            <a:avLst/>
          </a:prstGeom>
          <a:ln w="19050">
            <a:solidFill>
              <a:srgbClr val="71BF44"/>
            </a:solidFill>
          </a:ln>
        </p:spPr>
        <p:style>
          <a:lnRef idx="1">
            <a:schemeClr val="accent2"/>
          </a:lnRef>
          <a:fillRef idx="0">
            <a:schemeClr val="accent2"/>
          </a:fillRef>
          <a:effectRef idx="0">
            <a:schemeClr val="accent2"/>
          </a:effectRef>
          <a:fontRef idx="minor">
            <a:schemeClr val="tx1"/>
          </a:fontRef>
        </p:style>
      </p:cxnSp>
      <p:sp>
        <p:nvSpPr>
          <p:cNvPr id="31" name="Espace réservé pour une image  4">
            <a:extLst>
              <a:ext uri="{FF2B5EF4-FFF2-40B4-BE49-F238E27FC236}">
                <a16:creationId xmlns:a16="http://schemas.microsoft.com/office/drawing/2014/main" id="{B755FE5F-FBAE-4CEA-8895-84E4F212E519}"/>
              </a:ext>
            </a:extLst>
          </p:cNvPr>
          <p:cNvSpPr>
            <a:spLocks noGrp="1"/>
          </p:cNvSpPr>
          <p:nvPr>
            <p:ph type="pic" sz="quarter" idx="27"/>
          </p:nvPr>
        </p:nvSpPr>
        <p:spPr>
          <a:xfrm>
            <a:off x="6228757" y="1358084"/>
            <a:ext cx="1447800" cy="917251"/>
          </a:xfrm>
        </p:spPr>
        <p:txBody>
          <a:bodyPr/>
          <a:lstStyle/>
          <a:p>
            <a:r>
              <a:rPr lang="fr-FR" smtClean="0"/>
              <a:t>Cliquez sur l'icône pour ajouter une image</a:t>
            </a:r>
            <a:endParaRPr lang="fr-FR"/>
          </a:p>
        </p:txBody>
      </p:sp>
      <p:sp>
        <p:nvSpPr>
          <p:cNvPr id="28" name="Espace réservé pour une image  4">
            <a:extLst>
              <a:ext uri="{FF2B5EF4-FFF2-40B4-BE49-F238E27FC236}">
                <a16:creationId xmlns:a16="http://schemas.microsoft.com/office/drawing/2014/main" id="{22ADC67F-E797-4291-A8E3-0F55CBC95011}"/>
              </a:ext>
            </a:extLst>
          </p:cNvPr>
          <p:cNvSpPr>
            <a:spLocks noGrp="1"/>
          </p:cNvSpPr>
          <p:nvPr>
            <p:ph type="pic" sz="quarter" idx="28"/>
          </p:nvPr>
        </p:nvSpPr>
        <p:spPr>
          <a:xfrm>
            <a:off x="4622719" y="2599419"/>
            <a:ext cx="1447800" cy="917259"/>
          </a:xfrm>
        </p:spPr>
        <p:txBody>
          <a:bodyPr/>
          <a:lstStyle/>
          <a:p>
            <a:r>
              <a:rPr lang="fr-FR" smtClean="0"/>
              <a:t>Cliquez sur l'icône pour ajouter une image</a:t>
            </a:r>
            <a:endParaRPr lang="fr-FR" dirty="0"/>
          </a:p>
        </p:txBody>
      </p:sp>
      <p:sp>
        <p:nvSpPr>
          <p:cNvPr id="29" name="Espace réservé du texte 7">
            <a:extLst>
              <a:ext uri="{FF2B5EF4-FFF2-40B4-BE49-F238E27FC236}">
                <a16:creationId xmlns:a16="http://schemas.microsoft.com/office/drawing/2014/main" id="{8B209393-3874-4ED2-8083-767200A49E1F}"/>
              </a:ext>
            </a:extLst>
          </p:cNvPr>
          <p:cNvSpPr>
            <a:spLocks noGrp="1"/>
          </p:cNvSpPr>
          <p:nvPr>
            <p:ph type="body" sz="quarter" idx="29"/>
          </p:nvPr>
        </p:nvSpPr>
        <p:spPr>
          <a:xfrm>
            <a:off x="1333367" y="2599420"/>
            <a:ext cx="3163510" cy="917255"/>
          </a:xfrm>
        </p:spPr>
        <p:txBody>
          <a:bodyPr/>
          <a:lstStyle>
            <a:lvl1pPr>
              <a:defRPr sz="1400"/>
            </a:lvl1pPr>
            <a:lvl2pPr>
              <a:defRPr sz="1200"/>
            </a:lvl2pPr>
            <a:lvl5pPr marL="1915851" indent="0">
              <a:buNone/>
              <a:defRPr/>
            </a:lvl5pPr>
          </a:lstStyle>
          <a:p>
            <a:pPr lvl="0"/>
            <a:r>
              <a:rPr lang="fr-FR" smtClean="0"/>
              <a:t>Modifier les styles du texte du masque</a:t>
            </a:r>
          </a:p>
          <a:p>
            <a:pPr lvl="1"/>
            <a:r>
              <a:rPr lang="fr-FR" smtClean="0"/>
              <a:t>Deuxième niveau</a:t>
            </a:r>
          </a:p>
        </p:txBody>
      </p:sp>
      <p:cxnSp>
        <p:nvCxnSpPr>
          <p:cNvPr id="30" name="Connecteur droit 9">
            <a:extLst>
              <a:ext uri="{FF2B5EF4-FFF2-40B4-BE49-F238E27FC236}">
                <a16:creationId xmlns:a16="http://schemas.microsoft.com/office/drawing/2014/main" id="{89635DC8-0DE1-45BF-B660-9978E7ECF557}"/>
              </a:ext>
            </a:extLst>
          </p:cNvPr>
          <p:cNvCxnSpPr/>
          <p:nvPr userDrawn="1"/>
        </p:nvCxnSpPr>
        <p:spPr>
          <a:xfrm flipH="1">
            <a:off x="1310932" y="3574144"/>
            <a:ext cx="4759587" cy="0"/>
          </a:xfrm>
          <a:prstGeom prst="line">
            <a:avLst/>
          </a:prstGeom>
          <a:ln w="19050">
            <a:solidFill>
              <a:srgbClr val="71BF44"/>
            </a:solidFill>
          </a:ln>
        </p:spPr>
        <p:style>
          <a:lnRef idx="1">
            <a:schemeClr val="accent2"/>
          </a:lnRef>
          <a:fillRef idx="0">
            <a:schemeClr val="accent2"/>
          </a:fillRef>
          <a:effectRef idx="0">
            <a:schemeClr val="accent2"/>
          </a:effectRef>
          <a:fontRef idx="minor">
            <a:schemeClr val="tx1"/>
          </a:fontRef>
        </p:style>
      </p:cxnSp>
      <p:sp>
        <p:nvSpPr>
          <p:cNvPr id="50" name="Espace réservé du texte 7">
            <a:extLst>
              <a:ext uri="{FF2B5EF4-FFF2-40B4-BE49-F238E27FC236}">
                <a16:creationId xmlns:a16="http://schemas.microsoft.com/office/drawing/2014/main" id="{9946E2AE-62D6-4FF6-ADAD-DB3C797B84EC}"/>
              </a:ext>
            </a:extLst>
          </p:cNvPr>
          <p:cNvSpPr>
            <a:spLocks noGrp="1"/>
          </p:cNvSpPr>
          <p:nvPr>
            <p:ph type="body" sz="quarter" idx="30"/>
          </p:nvPr>
        </p:nvSpPr>
        <p:spPr>
          <a:xfrm>
            <a:off x="7802399" y="2599420"/>
            <a:ext cx="3145367" cy="917243"/>
          </a:xfrm>
        </p:spPr>
        <p:txBody>
          <a:bodyPr/>
          <a:lstStyle>
            <a:lvl1pPr>
              <a:defRPr sz="1400"/>
            </a:lvl1pPr>
            <a:lvl2pPr>
              <a:defRPr sz="1200"/>
            </a:lvl2pPr>
            <a:lvl5pPr marL="1915851" indent="0">
              <a:buNone/>
              <a:defRPr/>
            </a:lvl5pPr>
          </a:lstStyle>
          <a:p>
            <a:pPr lvl="0"/>
            <a:r>
              <a:rPr lang="fr-FR" smtClean="0"/>
              <a:t>Modifier les styles du texte du masque</a:t>
            </a:r>
          </a:p>
          <a:p>
            <a:pPr lvl="1"/>
            <a:r>
              <a:rPr lang="fr-FR" smtClean="0"/>
              <a:t>Deuxième niveau</a:t>
            </a:r>
          </a:p>
        </p:txBody>
      </p:sp>
      <p:cxnSp>
        <p:nvCxnSpPr>
          <p:cNvPr id="51" name="Connecteur droit 11">
            <a:extLst>
              <a:ext uri="{FF2B5EF4-FFF2-40B4-BE49-F238E27FC236}">
                <a16:creationId xmlns:a16="http://schemas.microsoft.com/office/drawing/2014/main" id="{F1FD97AF-E44C-4020-83DE-C9ED10C337D5}"/>
              </a:ext>
            </a:extLst>
          </p:cNvPr>
          <p:cNvCxnSpPr/>
          <p:nvPr userDrawn="1"/>
        </p:nvCxnSpPr>
        <p:spPr>
          <a:xfrm flipH="1">
            <a:off x="6228757" y="3574144"/>
            <a:ext cx="4759587" cy="0"/>
          </a:xfrm>
          <a:prstGeom prst="line">
            <a:avLst/>
          </a:prstGeom>
          <a:ln w="19050">
            <a:solidFill>
              <a:srgbClr val="71BF44"/>
            </a:solidFill>
          </a:ln>
        </p:spPr>
        <p:style>
          <a:lnRef idx="1">
            <a:schemeClr val="accent2"/>
          </a:lnRef>
          <a:fillRef idx="0">
            <a:schemeClr val="accent2"/>
          </a:fillRef>
          <a:effectRef idx="0">
            <a:schemeClr val="accent2"/>
          </a:effectRef>
          <a:fontRef idx="minor">
            <a:schemeClr val="tx1"/>
          </a:fontRef>
        </p:style>
      </p:cxnSp>
      <p:sp>
        <p:nvSpPr>
          <p:cNvPr id="52" name="Espace réservé pour une image  4">
            <a:extLst>
              <a:ext uri="{FF2B5EF4-FFF2-40B4-BE49-F238E27FC236}">
                <a16:creationId xmlns:a16="http://schemas.microsoft.com/office/drawing/2014/main" id="{C7A6CB66-2EE7-4D61-B8D8-B792649D9511}"/>
              </a:ext>
            </a:extLst>
          </p:cNvPr>
          <p:cNvSpPr>
            <a:spLocks noGrp="1"/>
          </p:cNvSpPr>
          <p:nvPr>
            <p:ph type="pic" sz="quarter" idx="31"/>
          </p:nvPr>
        </p:nvSpPr>
        <p:spPr>
          <a:xfrm>
            <a:off x="6228757" y="2599419"/>
            <a:ext cx="1447800" cy="917251"/>
          </a:xfrm>
        </p:spPr>
        <p:txBody>
          <a:bodyPr/>
          <a:lstStyle/>
          <a:p>
            <a:r>
              <a:rPr lang="fr-FR" smtClean="0"/>
              <a:t>Cliquez sur l'icône pour ajouter une image</a:t>
            </a:r>
            <a:endParaRPr lang="fr-FR"/>
          </a:p>
        </p:txBody>
      </p:sp>
      <p:sp>
        <p:nvSpPr>
          <p:cNvPr id="59" name="Espace réservé pour une image  4">
            <a:extLst>
              <a:ext uri="{FF2B5EF4-FFF2-40B4-BE49-F238E27FC236}">
                <a16:creationId xmlns:a16="http://schemas.microsoft.com/office/drawing/2014/main" id="{3796C7BE-5840-414D-923B-EAC0AD681468}"/>
              </a:ext>
            </a:extLst>
          </p:cNvPr>
          <p:cNvSpPr>
            <a:spLocks noGrp="1"/>
          </p:cNvSpPr>
          <p:nvPr>
            <p:ph type="pic" sz="quarter" idx="32"/>
          </p:nvPr>
        </p:nvSpPr>
        <p:spPr>
          <a:xfrm>
            <a:off x="4622719" y="3979165"/>
            <a:ext cx="1447800" cy="917259"/>
          </a:xfrm>
        </p:spPr>
        <p:txBody>
          <a:bodyPr/>
          <a:lstStyle/>
          <a:p>
            <a:r>
              <a:rPr lang="fr-FR" smtClean="0"/>
              <a:t>Cliquez sur l'icône pour ajouter une image</a:t>
            </a:r>
            <a:endParaRPr lang="fr-FR" dirty="0"/>
          </a:p>
        </p:txBody>
      </p:sp>
      <p:sp>
        <p:nvSpPr>
          <p:cNvPr id="60" name="Espace réservé du texte 7">
            <a:extLst>
              <a:ext uri="{FF2B5EF4-FFF2-40B4-BE49-F238E27FC236}">
                <a16:creationId xmlns:a16="http://schemas.microsoft.com/office/drawing/2014/main" id="{CE59C844-7624-436B-B75F-12C324F16884}"/>
              </a:ext>
            </a:extLst>
          </p:cNvPr>
          <p:cNvSpPr>
            <a:spLocks noGrp="1"/>
          </p:cNvSpPr>
          <p:nvPr>
            <p:ph type="body" sz="quarter" idx="33"/>
          </p:nvPr>
        </p:nvSpPr>
        <p:spPr>
          <a:xfrm>
            <a:off x="1333367" y="3979166"/>
            <a:ext cx="3163510" cy="917255"/>
          </a:xfrm>
        </p:spPr>
        <p:txBody>
          <a:bodyPr/>
          <a:lstStyle>
            <a:lvl1pPr>
              <a:defRPr sz="1400"/>
            </a:lvl1pPr>
            <a:lvl2pPr>
              <a:defRPr sz="1200"/>
            </a:lvl2pPr>
            <a:lvl5pPr marL="1915851" indent="0">
              <a:buNone/>
              <a:defRPr/>
            </a:lvl5pPr>
          </a:lstStyle>
          <a:p>
            <a:pPr lvl="0"/>
            <a:r>
              <a:rPr lang="fr-FR" smtClean="0"/>
              <a:t>Modifier les styles du texte du masque</a:t>
            </a:r>
          </a:p>
          <a:p>
            <a:pPr lvl="1"/>
            <a:r>
              <a:rPr lang="fr-FR" smtClean="0"/>
              <a:t>Deuxième niveau</a:t>
            </a:r>
          </a:p>
        </p:txBody>
      </p:sp>
      <p:cxnSp>
        <p:nvCxnSpPr>
          <p:cNvPr id="61" name="Connecteur droit 9">
            <a:extLst>
              <a:ext uri="{FF2B5EF4-FFF2-40B4-BE49-F238E27FC236}">
                <a16:creationId xmlns:a16="http://schemas.microsoft.com/office/drawing/2014/main" id="{9B1F7315-6020-43F3-A5F2-9D49CFABB18F}"/>
              </a:ext>
            </a:extLst>
          </p:cNvPr>
          <p:cNvCxnSpPr/>
          <p:nvPr userDrawn="1"/>
        </p:nvCxnSpPr>
        <p:spPr>
          <a:xfrm flipH="1">
            <a:off x="1310932" y="4953890"/>
            <a:ext cx="4759587" cy="0"/>
          </a:xfrm>
          <a:prstGeom prst="line">
            <a:avLst/>
          </a:prstGeom>
          <a:ln w="19050">
            <a:solidFill>
              <a:srgbClr val="71BF44"/>
            </a:solidFill>
          </a:ln>
        </p:spPr>
        <p:style>
          <a:lnRef idx="1">
            <a:schemeClr val="accent2"/>
          </a:lnRef>
          <a:fillRef idx="0">
            <a:schemeClr val="accent2"/>
          </a:fillRef>
          <a:effectRef idx="0">
            <a:schemeClr val="accent2"/>
          </a:effectRef>
          <a:fontRef idx="minor">
            <a:schemeClr val="tx1"/>
          </a:fontRef>
        </p:style>
      </p:cxnSp>
      <p:sp>
        <p:nvSpPr>
          <p:cNvPr id="62" name="Espace réservé du texte 7">
            <a:extLst>
              <a:ext uri="{FF2B5EF4-FFF2-40B4-BE49-F238E27FC236}">
                <a16:creationId xmlns:a16="http://schemas.microsoft.com/office/drawing/2014/main" id="{4B68E589-D2AB-420B-BDA7-B78434296534}"/>
              </a:ext>
            </a:extLst>
          </p:cNvPr>
          <p:cNvSpPr>
            <a:spLocks noGrp="1"/>
          </p:cNvSpPr>
          <p:nvPr>
            <p:ph type="body" sz="quarter" idx="34"/>
          </p:nvPr>
        </p:nvSpPr>
        <p:spPr>
          <a:xfrm>
            <a:off x="7802399" y="3979166"/>
            <a:ext cx="3145367" cy="917243"/>
          </a:xfrm>
        </p:spPr>
        <p:txBody>
          <a:bodyPr/>
          <a:lstStyle>
            <a:lvl1pPr>
              <a:defRPr sz="1400"/>
            </a:lvl1pPr>
            <a:lvl2pPr>
              <a:defRPr sz="1200"/>
            </a:lvl2pPr>
            <a:lvl5pPr marL="1915851" indent="0">
              <a:buNone/>
              <a:defRPr/>
            </a:lvl5pPr>
          </a:lstStyle>
          <a:p>
            <a:pPr lvl="0"/>
            <a:r>
              <a:rPr lang="fr-FR" smtClean="0"/>
              <a:t>Modifier les styles du texte du masque</a:t>
            </a:r>
          </a:p>
          <a:p>
            <a:pPr lvl="1"/>
            <a:r>
              <a:rPr lang="fr-FR" smtClean="0"/>
              <a:t>Deuxième niveau</a:t>
            </a:r>
          </a:p>
        </p:txBody>
      </p:sp>
      <p:cxnSp>
        <p:nvCxnSpPr>
          <p:cNvPr id="63" name="Connecteur droit 11">
            <a:extLst>
              <a:ext uri="{FF2B5EF4-FFF2-40B4-BE49-F238E27FC236}">
                <a16:creationId xmlns:a16="http://schemas.microsoft.com/office/drawing/2014/main" id="{29D8923A-A92A-409D-890D-0ADA5FE8AE8B}"/>
              </a:ext>
            </a:extLst>
          </p:cNvPr>
          <p:cNvCxnSpPr/>
          <p:nvPr userDrawn="1"/>
        </p:nvCxnSpPr>
        <p:spPr>
          <a:xfrm flipH="1">
            <a:off x="6228757" y="4953890"/>
            <a:ext cx="4759587" cy="0"/>
          </a:xfrm>
          <a:prstGeom prst="line">
            <a:avLst/>
          </a:prstGeom>
          <a:ln w="19050">
            <a:solidFill>
              <a:srgbClr val="71BF44"/>
            </a:solidFill>
          </a:ln>
        </p:spPr>
        <p:style>
          <a:lnRef idx="1">
            <a:schemeClr val="accent2"/>
          </a:lnRef>
          <a:fillRef idx="0">
            <a:schemeClr val="accent2"/>
          </a:fillRef>
          <a:effectRef idx="0">
            <a:schemeClr val="accent2"/>
          </a:effectRef>
          <a:fontRef idx="minor">
            <a:schemeClr val="tx1"/>
          </a:fontRef>
        </p:style>
      </p:cxnSp>
      <p:sp>
        <p:nvSpPr>
          <p:cNvPr id="64" name="Espace réservé pour une image  4">
            <a:extLst>
              <a:ext uri="{FF2B5EF4-FFF2-40B4-BE49-F238E27FC236}">
                <a16:creationId xmlns:a16="http://schemas.microsoft.com/office/drawing/2014/main" id="{C520D07C-5182-487C-93B4-740F5F6694B7}"/>
              </a:ext>
            </a:extLst>
          </p:cNvPr>
          <p:cNvSpPr>
            <a:spLocks noGrp="1"/>
          </p:cNvSpPr>
          <p:nvPr>
            <p:ph type="pic" sz="quarter" idx="35"/>
          </p:nvPr>
        </p:nvSpPr>
        <p:spPr>
          <a:xfrm>
            <a:off x="6228757" y="3979165"/>
            <a:ext cx="1447800" cy="917251"/>
          </a:xfrm>
        </p:spPr>
        <p:txBody>
          <a:bodyPr/>
          <a:lstStyle/>
          <a:p>
            <a:r>
              <a:rPr lang="fr-FR" smtClean="0"/>
              <a:t>Cliquez sur l'icône pour ajouter une image</a:t>
            </a:r>
            <a:endParaRPr lang="fr-FR"/>
          </a:p>
        </p:txBody>
      </p:sp>
      <p:sp>
        <p:nvSpPr>
          <p:cNvPr id="65" name="Espace réservé pour une image  4">
            <a:extLst>
              <a:ext uri="{FF2B5EF4-FFF2-40B4-BE49-F238E27FC236}">
                <a16:creationId xmlns:a16="http://schemas.microsoft.com/office/drawing/2014/main" id="{88E492D9-B1FB-497C-AE54-9777D95A617A}"/>
              </a:ext>
            </a:extLst>
          </p:cNvPr>
          <p:cNvSpPr>
            <a:spLocks noGrp="1"/>
          </p:cNvSpPr>
          <p:nvPr>
            <p:ph type="pic" sz="quarter" idx="36"/>
          </p:nvPr>
        </p:nvSpPr>
        <p:spPr>
          <a:xfrm>
            <a:off x="4626660" y="5228680"/>
            <a:ext cx="1447800" cy="917259"/>
          </a:xfrm>
        </p:spPr>
        <p:txBody>
          <a:bodyPr/>
          <a:lstStyle/>
          <a:p>
            <a:r>
              <a:rPr lang="fr-FR" smtClean="0"/>
              <a:t>Cliquez sur l'icône pour ajouter une image</a:t>
            </a:r>
            <a:endParaRPr lang="fr-FR" dirty="0"/>
          </a:p>
        </p:txBody>
      </p:sp>
      <p:sp>
        <p:nvSpPr>
          <p:cNvPr id="66" name="Espace réservé du texte 7">
            <a:extLst>
              <a:ext uri="{FF2B5EF4-FFF2-40B4-BE49-F238E27FC236}">
                <a16:creationId xmlns:a16="http://schemas.microsoft.com/office/drawing/2014/main" id="{7EC16F37-C59A-4483-A7AC-A499B083B309}"/>
              </a:ext>
            </a:extLst>
          </p:cNvPr>
          <p:cNvSpPr>
            <a:spLocks noGrp="1"/>
          </p:cNvSpPr>
          <p:nvPr>
            <p:ph type="body" sz="quarter" idx="37"/>
          </p:nvPr>
        </p:nvSpPr>
        <p:spPr>
          <a:xfrm>
            <a:off x="1337308" y="5228681"/>
            <a:ext cx="3163510" cy="917255"/>
          </a:xfrm>
        </p:spPr>
        <p:txBody>
          <a:bodyPr/>
          <a:lstStyle>
            <a:lvl1pPr>
              <a:defRPr sz="1400"/>
            </a:lvl1pPr>
            <a:lvl2pPr>
              <a:defRPr sz="1200"/>
            </a:lvl2pPr>
            <a:lvl5pPr marL="1915851" indent="0">
              <a:buNone/>
              <a:defRPr/>
            </a:lvl5pPr>
          </a:lstStyle>
          <a:p>
            <a:pPr lvl="0"/>
            <a:r>
              <a:rPr lang="fr-FR" smtClean="0"/>
              <a:t>Modifier les styles du texte du masque</a:t>
            </a:r>
          </a:p>
          <a:p>
            <a:pPr lvl="1"/>
            <a:r>
              <a:rPr lang="fr-FR" smtClean="0"/>
              <a:t>Deuxième niveau</a:t>
            </a:r>
          </a:p>
        </p:txBody>
      </p:sp>
      <p:cxnSp>
        <p:nvCxnSpPr>
          <p:cNvPr id="67" name="Connecteur droit 9">
            <a:extLst>
              <a:ext uri="{FF2B5EF4-FFF2-40B4-BE49-F238E27FC236}">
                <a16:creationId xmlns:a16="http://schemas.microsoft.com/office/drawing/2014/main" id="{E75DD157-1B84-4D38-B8C3-CEF8C99055BA}"/>
              </a:ext>
            </a:extLst>
          </p:cNvPr>
          <p:cNvCxnSpPr/>
          <p:nvPr userDrawn="1"/>
        </p:nvCxnSpPr>
        <p:spPr>
          <a:xfrm flipH="1">
            <a:off x="1314873" y="6203405"/>
            <a:ext cx="4759587" cy="0"/>
          </a:xfrm>
          <a:prstGeom prst="line">
            <a:avLst/>
          </a:prstGeom>
          <a:ln w="19050">
            <a:solidFill>
              <a:srgbClr val="71BF44"/>
            </a:solidFill>
          </a:ln>
        </p:spPr>
        <p:style>
          <a:lnRef idx="1">
            <a:schemeClr val="accent2"/>
          </a:lnRef>
          <a:fillRef idx="0">
            <a:schemeClr val="accent2"/>
          </a:fillRef>
          <a:effectRef idx="0">
            <a:schemeClr val="accent2"/>
          </a:effectRef>
          <a:fontRef idx="minor">
            <a:schemeClr val="tx1"/>
          </a:fontRef>
        </p:style>
      </p:cxnSp>
      <p:sp>
        <p:nvSpPr>
          <p:cNvPr id="68" name="Espace réservé du texte 7">
            <a:extLst>
              <a:ext uri="{FF2B5EF4-FFF2-40B4-BE49-F238E27FC236}">
                <a16:creationId xmlns:a16="http://schemas.microsoft.com/office/drawing/2014/main" id="{31812CFC-354D-4188-A115-40F9E1BE959F}"/>
              </a:ext>
            </a:extLst>
          </p:cNvPr>
          <p:cNvSpPr>
            <a:spLocks noGrp="1"/>
          </p:cNvSpPr>
          <p:nvPr>
            <p:ph type="body" sz="quarter" idx="38"/>
          </p:nvPr>
        </p:nvSpPr>
        <p:spPr>
          <a:xfrm>
            <a:off x="7806340" y="5228681"/>
            <a:ext cx="3145367" cy="917243"/>
          </a:xfrm>
        </p:spPr>
        <p:txBody>
          <a:bodyPr/>
          <a:lstStyle>
            <a:lvl1pPr>
              <a:defRPr sz="1400"/>
            </a:lvl1pPr>
            <a:lvl2pPr>
              <a:defRPr sz="1200"/>
            </a:lvl2pPr>
            <a:lvl5pPr marL="1915851" indent="0">
              <a:buNone/>
              <a:defRPr/>
            </a:lvl5pPr>
          </a:lstStyle>
          <a:p>
            <a:pPr lvl="0"/>
            <a:r>
              <a:rPr lang="fr-FR" smtClean="0"/>
              <a:t>Modifier les styles du texte du masque</a:t>
            </a:r>
          </a:p>
          <a:p>
            <a:pPr lvl="1"/>
            <a:r>
              <a:rPr lang="fr-FR" smtClean="0"/>
              <a:t>Deuxième niveau</a:t>
            </a:r>
          </a:p>
        </p:txBody>
      </p:sp>
      <p:cxnSp>
        <p:nvCxnSpPr>
          <p:cNvPr id="69" name="Connecteur droit 11">
            <a:extLst>
              <a:ext uri="{FF2B5EF4-FFF2-40B4-BE49-F238E27FC236}">
                <a16:creationId xmlns:a16="http://schemas.microsoft.com/office/drawing/2014/main" id="{DF7F2929-78B2-469D-8E02-2703095EC7FF}"/>
              </a:ext>
            </a:extLst>
          </p:cNvPr>
          <p:cNvCxnSpPr/>
          <p:nvPr userDrawn="1"/>
        </p:nvCxnSpPr>
        <p:spPr>
          <a:xfrm flipH="1">
            <a:off x="6232698" y="6203405"/>
            <a:ext cx="4759587" cy="0"/>
          </a:xfrm>
          <a:prstGeom prst="line">
            <a:avLst/>
          </a:prstGeom>
          <a:ln w="19050">
            <a:solidFill>
              <a:srgbClr val="71BF44"/>
            </a:solidFill>
          </a:ln>
        </p:spPr>
        <p:style>
          <a:lnRef idx="1">
            <a:schemeClr val="accent2"/>
          </a:lnRef>
          <a:fillRef idx="0">
            <a:schemeClr val="accent2"/>
          </a:fillRef>
          <a:effectRef idx="0">
            <a:schemeClr val="accent2"/>
          </a:effectRef>
          <a:fontRef idx="minor">
            <a:schemeClr val="tx1"/>
          </a:fontRef>
        </p:style>
      </p:cxnSp>
      <p:sp>
        <p:nvSpPr>
          <p:cNvPr id="70" name="Espace réservé pour une image  4">
            <a:extLst>
              <a:ext uri="{FF2B5EF4-FFF2-40B4-BE49-F238E27FC236}">
                <a16:creationId xmlns:a16="http://schemas.microsoft.com/office/drawing/2014/main" id="{803C1564-8FCE-41DC-879F-588392A66C6B}"/>
              </a:ext>
            </a:extLst>
          </p:cNvPr>
          <p:cNvSpPr>
            <a:spLocks noGrp="1"/>
          </p:cNvSpPr>
          <p:nvPr>
            <p:ph type="pic" sz="quarter" idx="39"/>
          </p:nvPr>
        </p:nvSpPr>
        <p:spPr>
          <a:xfrm>
            <a:off x="6232698" y="5228680"/>
            <a:ext cx="1447800" cy="917251"/>
          </a:xfrm>
        </p:spPr>
        <p:txBody>
          <a:bodyPr/>
          <a:lstStyle/>
          <a:p>
            <a:r>
              <a:rPr lang="fr-FR" smtClean="0"/>
              <a:t>Cliquez sur l'icône pour ajouter une image</a:t>
            </a:r>
            <a:endParaRPr lang="fr-FR"/>
          </a:p>
        </p:txBody>
      </p:sp>
    </p:spTree>
    <p:extLst>
      <p:ext uri="{BB962C8B-B14F-4D97-AF65-F5344CB8AC3E}">
        <p14:creationId xmlns:p14="http://schemas.microsoft.com/office/powerpoint/2010/main" val="22609028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Remerciements">
    <p:spTree>
      <p:nvGrpSpPr>
        <p:cNvPr id="1" name=""/>
        <p:cNvGrpSpPr/>
        <p:nvPr/>
      </p:nvGrpSpPr>
      <p:grpSpPr>
        <a:xfrm>
          <a:off x="0" y="0"/>
          <a:ext cx="0" cy="0"/>
          <a:chOff x="0" y="0"/>
          <a:chExt cx="0" cy="0"/>
        </a:xfrm>
      </p:grpSpPr>
      <p:sp>
        <p:nvSpPr>
          <p:cNvPr id="5" name="Rectangle 4"/>
          <p:cNvSpPr/>
          <p:nvPr userDrawn="1"/>
        </p:nvSpPr>
        <p:spPr>
          <a:xfrm>
            <a:off x="3" y="5961053"/>
            <a:ext cx="12191999" cy="896948"/>
          </a:xfrm>
          <a:prstGeom prst="rect">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7723" tIns="63862" rIns="127723" bIns="63862" rtlCol="0" anchor="ctr"/>
          <a:lstStyle/>
          <a:p>
            <a:pPr algn="ctr"/>
            <a:r>
              <a:rPr lang="fr-FR" sz="2500" noProof="0" dirty="0">
                <a:solidFill>
                  <a:schemeClr val="accent1"/>
                </a:solidFill>
              </a:rPr>
              <a:t> </a:t>
            </a:r>
          </a:p>
        </p:txBody>
      </p:sp>
      <p:pic>
        <p:nvPicPr>
          <p:cNvPr id="6" name="Picture 1" descr="fondCEA3.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 y="-37412"/>
            <a:ext cx="12192000" cy="5998464"/>
          </a:xfrm>
          <a:prstGeom prst="rect">
            <a:avLst/>
          </a:prstGeom>
        </p:spPr>
      </p:pic>
      <p:sp>
        <p:nvSpPr>
          <p:cNvPr id="9" name="Titre 1"/>
          <p:cNvSpPr>
            <a:spLocks noGrp="1"/>
          </p:cNvSpPr>
          <p:nvPr>
            <p:ph type="title" hasCustomPrompt="1"/>
          </p:nvPr>
        </p:nvSpPr>
        <p:spPr>
          <a:xfrm>
            <a:off x="4359965" y="2277417"/>
            <a:ext cx="6354635" cy="624772"/>
          </a:xfrm>
          <a:prstGeom prst="rect">
            <a:avLst/>
          </a:prstGeom>
        </p:spPr>
        <p:txBody>
          <a:bodyPr wrap="square">
            <a:spAutoFit/>
          </a:bodyPr>
          <a:lstStyle>
            <a:lvl1pPr marL="0" marR="0" indent="0" algn="l" defTabSz="957925" rtl="0" eaLnBrk="1" fontAlgn="auto" latinLnBrk="0" hangingPunct="1">
              <a:lnSpc>
                <a:spcPct val="100000"/>
              </a:lnSpc>
              <a:spcBef>
                <a:spcPct val="0"/>
              </a:spcBef>
              <a:spcAft>
                <a:spcPts val="0"/>
              </a:spcAft>
              <a:buClrTx/>
              <a:buSzTx/>
              <a:buFontTx/>
              <a:buNone/>
              <a:tabLst/>
              <a:defRPr lang="fr-FR" sz="3400" kern="1200" dirty="0" smtClean="0">
                <a:solidFill>
                  <a:schemeClr val="bg1"/>
                </a:solidFill>
                <a:latin typeface="Calibri"/>
                <a:ea typeface="+mn-ea"/>
                <a:cs typeface="Calibri"/>
              </a:defRPr>
            </a:lvl1pPr>
          </a:lstStyle>
          <a:p>
            <a:r>
              <a:rPr lang="fr-FR" noProof="0" dirty="0"/>
              <a:t>Merci de votre attention</a:t>
            </a:r>
          </a:p>
        </p:txBody>
      </p:sp>
      <p:sp>
        <p:nvSpPr>
          <p:cNvPr id="10" name="Espace réservé du texte 18"/>
          <p:cNvSpPr>
            <a:spLocks noGrp="1"/>
          </p:cNvSpPr>
          <p:nvPr>
            <p:ph type="body" sz="quarter" idx="10" hasCustomPrompt="1"/>
          </p:nvPr>
        </p:nvSpPr>
        <p:spPr>
          <a:xfrm>
            <a:off x="1322359" y="4403564"/>
            <a:ext cx="9130864" cy="267471"/>
          </a:xfrm>
        </p:spPr>
        <p:txBody>
          <a:bodyPr>
            <a:spAutoFit/>
          </a:bodyPr>
          <a:lstStyle>
            <a:lvl1pPr marL="0" indent="0">
              <a:buFontTx/>
              <a:buNone/>
              <a:defRPr sz="1100" baseline="0">
                <a:solidFill>
                  <a:schemeClr val="tx1">
                    <a:lumMod val="75000"/>
                    <a:lumOff val="25000"/>
                  </a:schemeClr>
                </a:solidFill>
              </a:defRPr>
            </a:lvl1pPr>
          </a:lstStyle>
          <a:p>
            <a:r>
              <a:rPr lang="fr-FR" sz="1000" b="1" noProof="0" dirty="0">
                <a:solidFill>
                  <a:schemeClr val="tx1"/>
                </a:solidFill>
                <a:latin typeface="Calibri"/>
                <a:cs typeface="Calibri"/>
              </a:rPr>
              <a:t>Crédits photos </a:t>
            </a:r>
            <a:r>
              <a:rPr lang="fr-FR" sz="1000" noProof="0" dirty="0">
                <a:solidFill>
                  <a:schemeClr val="tx1"/>
                </a:solidFill>
                <a:latin typeface="Calibri"/>
                <a:cs typeface="Calibri"/>
              </a:rPr>
              <a:t>:</a:t>
            </a:r>
          </a:p>
        </p:txBody>
      </p:sp>
      <p:sp>
        <p:nvSpPr>
          <p:cNvPr id="11" name="Espace réservé du texte 20"/>
          <p:cNvSpPr>
            <a:spLocks noGrp="1"/>
          </p:cNvSpPr>
          <p:nvPr>
            <p:ph type="body" sz="quarter" idx="12" hasCustomPrompt="1"/>
          </p:nvPr>
        </p:nvSpPr>
        <p:spPr>
          <a:xfrm>
            <a:off x="4359965" y="3140287"/>
            <a:ext cx="6285653" cy="405970"/>
          </a:xfrm>
        </p:spPr>
        <p:txBody>
          <a:bodyPr>
            <a:spAutoFit/>
          </a:bodyPr>
          <a:lstStyle>
            <a:lvl1pPr marL="0" indent="0">
              <a:buFontTx/>
              <a:buNone/>
              <a:defRPr lang="fr-FR" sz="2000" kern="1200" smtClean="0">
                <a:solidFill>
                  <a:schemeClr val="bg1"/>
                </a:solidFill>
                <a:latin typeface="Calibri"/>
                <a:cs typeface="Calibri"/>
              </a:defRPr>
            </a:lvl1pPr>
          </a:lstStyle>
          <a:p>
            <a:pPr lvl="0"/>
            <a:r>
              <a:rPr lang="fr-FR" sz="2000" kern="1200" noProof="0" dirty="0">
                <a:solidFill>
                  <a:schemeClr val="bg1"/>
                </a:solidFill>
                <a:latin typeface="Calibri"/>
                <a:ea typeface="+mn-ea"/>
                <a:cs typeface="Calibri"/>
              </a:rPr>
              <a:t>Mise à jour 20 mai 2019</a:t>
            </a:r>
            <a:endParaRPr lang="fr-FR" noProof="0" dirty="0"/>
          </a:p>
        </p:txBody>
      </p:sp>
      <p:sp>
        <p:nvSpPr>
          <p:cNvPr id="12" name="ZoneTexte 10"/>
          <p:cNvSpPr txBox="1"/>
          <p:nvPr userDrawn="1"/>
        </p:nvSpPr>
        <p:spPr>
          <a:xfrm>
            <a:off x="1113036" y="6158142"/>
            <a:ext cx="10376440" cy="422128"/>
          </a:xfrm>
          <a:prstGeom prst="rect">
            <a:avLst/>
          </a:prstGeom>
          <a:noFill/>
        </p:spPr>
        <p:txBody>
          <a:bodyPr wrap="square" lIns="127723" tIns="63862" rIns="127723" bIns="63862" rtlCol="0">
            <a:spAutoFit/>
          </a:bodyPr>
          <a:lstStyle/>
          <a:p>
            <a:pPr algn="l">
              <a:lnSpc>
                <a:spcPct val="140000"/>
              </a:lnSpc>
            </a:pPr>
            <a:r>
              <a:rPr lang="fr-FR" sz="1500" kern="0" noProof="0" dirty="0">
                <a:solidFill>
                  <a:schemeClr val="tx1">
                    <a:lumMod val="85000"/>
                    <a:lumOff val="15000"/>
                  </a:schemeClr>
                </a:solidFill>
                <a:latin typeface="Calibri"/>
                <a:cs typeface="Calibri"/>
              </a:rPr>
              <a:t>Commissariat à l’énergie atomique et aux énergies alternatives - </a:t>
            </a:r>
            <a:r>
              <a:rPr lang="fr-FR" sz="1500" kern="0" noProof="0" dirty="0">
                <a:solidFill>
                  <a:srgbClr val="A50119"/>
                </a:solidFill>
                <a:latin typeface="Calibri"/>
                <a:cs typeface="Calibri"/>
              </a:rPr>
              <a:t>www.cea.fr</a:t>
            </a:r>
          </a:p>
        </p:txBody>
      </p:sp>
      <p:sp>
        <p:nvSpPr>
          <p:cNvPr id="14" name="Espace réservé du texte 12"/>
          <p:cNvSpPr>
            <a:spLocks noGrp="1"/>
          </p:cNvSpPr>
          <p:nvPr>
            <p:ph type="body" sz="quarter" idx="13" hasCustomPrompt="1"/>
          </p:nvPr>
        </p:nvSpPr>
        <p:spPr>
          <a:xfrm>
            <a:off x="4339916" y="3564234"/>
            <a:ext cx="3922680" cy="378270"/>
          </a:xfrm>
        </p:spPr>
        <p:txBody>
          <a:bodyPr wrap="square">
            <a:spAutoFit/>
          </a:bodyPr>
          <a:lstStyle>
            <a:lvl1pPr marL="0" indent="0">
              <a:buFontTx/>
              <a:buNone/>
              <a:defRPr sz="1800" b="0">
                <a:solidFill>
                  <a:schemeClr val="bg1"/>
                </a:solidFill>
              </a:defRPr>
            </a:lvl1pPr>
          </a:lstStyle>
          <a:p>
            <a:pPr lvl="0"/>
            <a:r>
              <a:rPr lang="fr-FR" noProof="0" dirty="0"/>
              <a:t>Auteur</a:t>
            </a:r>
          </a:p>
        </p:txBody>
      </p:sp>
      <p:pic>
        <p:nvPicPr>
          <p:cNvPr id="16" name="Picture 9" descr="cea_logo_small2.jpg">
            <a:extLst>
              <a:ext uri="{FF2B5EF4-FFF2-40B4-BE49-F238E27FC236}">
                <a16:creationId xmlns:a16="http://schemas.microsoft.com/office/drawing/2014/main" id="{9ACC02E3-8987-4096-B349-1EDE0C3CF67D}"/>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978176" y="1861047"/>
            <a:ext cx="1942272" cy="1585387"/>
          </a:xfrm>
          <a:prstGeom prst="rect">
            <a:avLst/>
          </a:prstGeom>
          <a:effectLst>
            <a:outerShdw blurRad="517525" dist="38100" dir="2700000" algn="tl" rotWithShape="0">
              <a:srgbClr val="000000">
                <a:alpha val="33000"/>
              </a:srgbClr>
            </a:outerShdw>
          </a:effectLst>
        </p:spPr>
      </p:pic>
    </p:spTree>
    <p:extLst>
      <p:ext uri="{BB962C8B-B14F-4D97-AF65-F5344CB8AC3E}">
        <p14:creationId xmlns:p14="http://schemas.microsoft.com/office/powerpoint/2010/main" val="19771818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nnexes">
    <p:spTree>
      <p:nvGrpSpPr>
        <p:cNvPr id="1" name=""/>
        <p:cNvGrpSpPr/>
        <p:nvPr/>
      </p:nvGrpSpPr>
      <p:grpSpPr>
        <a:xfrm>
          <a:off x="0" y="0"/>
          <a:ext cx="0" cy="0"/>
          <a:chOff x="0" y="0"/>
          <a:chExt cx="0" cy="0"/>
        </a:xfrm>
      </p:grpSpPr>
      <p:sp>
        <p:nvSpPr>
          <p:cNvPr id="5" name="Rectangle 4"/>
          <p:cNvSpPr/>
          <p:nvPr userDrawn="1"/>
        </p:nvSpPr>
        <p:spPr>
          <a:xfrm>
            <a:off x="3" y="5961053"/>
            <a:ext cx="12191999" cy="896948"/>
          </a:xfrm>
          <a:prstGeom prst="rect">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7723" tIns="63862" rIns="127723" bIns="63862" rtlCol="0" anchor="ctr"/>
          <a:lstStyle/>
          <a:p>
            <a:pPr algn="ctr"/>
            <a:r>
              <a:rPr lang="fr-FR" sz="2500" noProof="0" dirty="0">
                <a:solidFill>
                  <a:schemeClr val="accent1"/>
                </a:solidFill>
              </a:rPr>
              <a:t> </a:t>
            </a:r>
          </a:p>
        </p:txBody>
      </p:sp>
      <p:pic>
        <p:nvPicPr>
          <p:cNvPr id="6" name="Picture 8" descr="fondCEA1.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30480"/>
            <a:ext cx="12192000" cy="5998464"/>
          </a:xfrm>
          <a:prstGeom prst="rect">
            <a:avLst/>
          </a:prstGeom>
        </p:spPr>
      </p:pic>
      <p:sp>
        <p:nvSpPr>
          <p:cNvPr id="16" name="Titre 3"/>
          <p:cNvSpPr txBox="1">
            <a:spLocks/>
          </p:cNvSpPr>
          <p:nvPr userDrawn="1"/>
        </p:nvSpPr>
        <p:spPr>
          <a:xfrm>
            <a:off x="1124368" y="3757134"/>
            <a:ext cx="10480896" cy="350340"/>
          </a:xfrm>
          <a:prstGeom prst="rect">
            <a:avLst/>
          </a:prstGeom>
        </p:spPr>
        <p:txBody>
          <a:bodyPr lIns="127723" tIns="63862" rIns="127723" bIns="63862">
            <a:normAutofit fontScale="97500" lnSpcReduction="100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fr-FR" sz="1700" noProof="0" dirty="0">
                <a:solidFill>
                  <a:schemeClr val="bg1"/>
                </a:solidFill>
                <a:latin typeface="Calibri"/>
                <a:cs typeface="Calibri"/>
              </a:rPr>
              <a:t>DE LA RECHERCHE À L’INDUSTRIE</a:t>
            </a:r>
          </a:p>
        </p:txBody>
      </p:sp>
      <p:sp>
        <p:nvSpPr>
          <p:cNvPr id="18" name="Espace réservé du texte 12"/>
          <p:cNvSpPr>
            <a:spLocks noGrp="1"/>
          </p:cNvSpPr>
          <p:nvPr>
            <p:ph type="body" sz="quarter" idx="10" hasCustomPrompt="1"/>
          </p:nvPr>
        </p:nvSpPr>
        <p:spPr>
          <a:xfrm>
            <a:off x="1124369" y="4461091"/>
            <a:ext cx="8763803" cy="599869"/>
          </a:xfrm>
        </p:spPr>
        <p:txBody>
          <a:bodyPr wrap="square">
            <a:spAutoFit/>
          </a:bodyPr>
          <a:lstStyle>
            <a:lvl1pPr marL="0" indent="0">
              <a:buFontTx/>
              <a:buNone/>
              <a:defRPr sz="3400" b="1">
                <a:solidFill>
                  <a:schemeClr val="bg1"/>
                </a:solidFill>
              </a:defRPr>
            </a:lvl1pPr>
          </a:lstStyle>
          <a:p>
            <a:pPr lvl="0"/>
            <a:r>
              <a:rPr lang="fr-FR" noProof="0" dirty="0"/>
              <a:t>Annexes</a:t>
            </a:r>
          </a:p>
        </p:txBody>
      </p:sp>
      <p:sp>
        <p:nvSpPr>
          <p:cNvPr id="19" name="ZoneTexte 10"/>
          <p:cNvSpPr txBox="1"/>
          <p:nvPr userDrawn="1"/>
        </p:nvSpPr>
        <p:spPr>
          <a:xfrm>
            <a:off x="1113036" y="6158142"/>
            <a:ext cx="10376440" cy="422128"/>
          </a:xfrm>
          <a:prstGeom prst="rect">
            <a:avLst/>
          </a:prstGeom>
          <a:noFill/>
        </p:spPr>
        <p:txBody>
          <a:bodyPr wrap="square" lIns="127723" tIns="63862" rIns="127723" bIns="63862" rtlCol="0">
            <a:spAutoFit/>
          </a:bodyPr>
          <a:lstStyle/>
          <a:p>
            <a:pPr algn="l">
              <a:lnSpc>
                <a:spcPct val="140000"/>
              </a:lnSpc>
            </a:pPr>
            <a:r>
              <a:rPr lang="fr-FR" sz="1500" kern="0" noProof="0" dirty="0">
                <a:solidFill>
                  <a:schemeClr val="tx1">
                    <a:lumMod val="85000"/>
                    <a:lumOff val="15000"/>
                  </a:schemeClr>
                </a:solidFill>
                <a:latin typeface="Calibri"/>
                <a:cs typeface="Calibri"/>
              </a:rPr>
              <a:t>Commissariat à l’énergie atomique et aux énergies alternatives - </a:t>
            </a:r>
            <a:r>
              <a:rPr lang="fr-FR" sz="1500" kern="0" noProof="0" dirty="0">
                <a:solidFill>
                  <a:srgbClr val="A50119"/>
                </a:solidFill>
                <a:latin typeface="Calibri"/>
                <a:cs typeface="Calibri"/>
              </a:rPr>
              <a:t>www.cea.fr</a:t>
            </a:r>
          </a:p>
        </p:txBody>
      </p:sp>
      <p:sp>
        <p:nvSpPr>
          <p:cNvPr id="20" name="Espace réservé du texte 12"/>
          <p:cNvSpPr>
            <a:spLocks noGrp="1"/>
          </p:cNvSpPr>
          <p:nvPr>
            <p:ph type="body" sz="quarter" idx="11" hasCustomPrompt="1"/>
          </p:nvPr>
        </p:nvSpPr>
        <p:spPr>
          <a:xfrm>
            <a:off x="1124369" y="5122103"/>
            <a:ext cx="3922680" cy="309021"/>
          </a:xfrm>
        </p:spPr>
        <p:txBody>
          <a:bodyPr wrap="square">
            <a:spAutoFit/>
          </a:bodyPr>
          <a:lstStyle>
            <a:lvl1pPr marL="0" indent="0">
              <a:buFontTx/>
              <a:buNone/>
              <a:defRPr sz="1300" b="0">
                <a:solidFill>
                  <a:schemeClr val="bg1"/>
                </a:solidFill>
              </a:defRPr>
            </a:lvl1pPr>
          </a:lstStyle>
          <a:p>
            <a:pPr lvl="0"/>
            <a:r>
              <a:rPr lang="fr-FR" noProof="0" dirty="0"/>
              <a:t>13 mai 2019</a:t>
            </a:r>
          </a:p>
        </p:txBody>
      </p:sp>
      <p:pic>
        <p:nvPicPr>
          <p:cNvPr id="9" name="Picture 9" descr="cea_logo_small2.jpg">
            <a:extLst>
              <a:ext uri="{FF2B5EF4-FFF2-40B4-BE49-F238E27FC236}">
                <a16:creationId xmlns:a16="http://schemas.microsoft.com/office/drawing/2014/main" id="{E3F4C435-57FD-44D7-87B7-AFBBAF14740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978176" y="1861047"/>
            <a:ext cx="1942272" cy="1585387"/>
          </a:xfrm>
          <a:prstGeom prst="rect">
            <a:avLst/>
          </a:prstGeom>
          <a:effectLst>
            <a:outerShdw blurRad="517525" dist="38100" dir="2700000" algn="tl" rotWithShape="0">
              <a:srgbClr val="000000">
                <a:alpha val="33000"/>
              </a:srgbClr>
            </a:outerShdw>
          </a:effectLst>
        </p:spPr>
      </p:pic>
    </p:spTree>
    <p:extLst>
      <p:ext uri="{BB962C8B-B14F-4D97-AF65-F5344CB8AC3E}">
        <p14:creationId xmlns:p14="http://schemas.microsoft.com/office/powerpoint/2010/main" val="931493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Accueil avec contenu">
    <p:spTree>
      <p:nvGrpSpPr>
        <p:cNvPr id="1" name=""/>
        <p:cNvGrpSpPr/>
        <p:nvPr/>
      </p:nvGrpSpPr>
      <p:grpSpPr>
        <a:xfrm>
          <a:off x="0" y="0"/>
          <a:ext cx="0" cy="0"/>
          <a:chOff x="0" y="0"/>
          <a:chExt cx="0" cy="0"/>
        </a:xfrm>
      </p:grpSpPr>
      <p:sp>
        <p:nvSpPr>
          <p:cNvPr id="4" name="Rectangle 3"/>
          <p:cNvSpPr/>
          <p:nvPr userDrawn="1"/>
        </p:nvSpPr>
        <p:spPr>
          <a:xfrm>
            <a:off x="3" y="5971213"/>
            <a:ext cx="12191999" cy="896948"/>
          </a:xfrm>
          <a:prstGeom prst="rect">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7723" tIns="63862" rIns="127723" bIns="63862" rtlCol="0" anchor="ctr"/>
          <a:lstStyle/>
          <a:p>
            <a:pPr algn="ctr"/>
            <a:r>
              <a:rPr lang="fr-FR" sz="2500" noProof="0" dirty="0">
                <a:solidFill>
                  <a:schemeClr val="accent1"/>
                </a:solidFill>
              </a:rPr>
              <a:t> </a:t>
            </a:r>
          </a:p>
        </p:txBody>
      </p:sp>
      <p:pic>
        <p:nvPicPr>
          <p:cNvPr id="5" name="Picture 8" descr="fondCEA1.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547" y="-40641"/>
            <a:ext cx="12205547" cy="6011852"/>
          </a:xfrm>
          <a:prstGeom prst="rect">
            <a:avLst/>
          </a:prstGeom>
        </p:spPr>
      </p:pic>
      <p:sp>
        <p:nvSpPr>
          <p:cNvPr id="18" name="ZoneTexte 10"/>
          <p:cNvSpPr txBox="1"/>
          <p:nvPr userDrawn="1"/>
        </p:nvSpPr>
        <p:spPr>
          <a:xfrm>
            <a:off x="1113036" y="6158142"/>
            <a:ext cx="10376440" cy="422128"/>
          </a:xfrm>
          <a:prstGeom prst="rect">
            <a:avLst/>
          </a:prstGeom>
          <a:noFill/>
        </p:spPr>
        <p:txBody>
          <a:bodyPr wrap="square" lIns="127723" tIns="63862" rIns="127723" bIns="63862" rtlCol="0">
            <a:spAutoFit/>
          </a:bodyPr>
          <a:lstStyle/>
          <a:p>
            <a:pPr algn="l">
              <a:lnSpc>
                <a:spcPct val="140000"/>
              </a:lnSpc>
            </a:pPr>
            <a:r>
              <a:rPr lang="fr-FR" sz="1500" kern="0" noProof="0" dirty="0">
                <a:solidFill>
                  <a:schemeClr val="tx1">
                    <a:lumMod val="85000"/>
                    <a:lumOff val="15000"/>
                  </a:schemeClr>
                </a:solidFill>
                <a:latin typeface="Calibri"/>
                <a:cs typeface="Calibri"/>
              </a:rPr>
              <a:t>Commissariat à l’énergie atomique et aux énergies alternatives - </a:t>
            </a:r>
            <a:r>
              <a:rPr lang="fr-FR" sz="1500" kern="0" noProof="0" dirty="0">
                <a:solidFill>
                  <a:srgbClr val="A50119"/>
                </a:solidFill>
                <a:latin typeface="Calibri"/>
                <a:cs typeface="Calibri"/>
              </a:rPr>
              <a:t>www.cea.fr</a:t>
            </a:r>
          </a:p>
        </p:txBody>
      </p:sp>
      <p:pic>
        <p:nvPicPr>
          <p:cNvPr id="12" name="Picture 18">
            <a:extLst>
              <a:ext uri="{FF2B5EF4-FFF2-40B4-BE49-F238E27FC236}">
                <a16:creationId xmlns:a16="http://schemas.microsoft.com/office/drawing/2014/main" id="{6DD13327-9754-6041-8DD1-933219419DF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4071259" y="124153"/>
            <a:ext cx="7931181" cy="2487030"/>
          </a:xfrm>
          <a:prstGeom prst="rect">
            <a:avLst/>
          </a:prstGeom>
        </p:spPr>
      </p:pic>
      <p:sp>
        <p:nvSpPr>
          <p:cNvPr id="14" name="Titre 3"/>
          <p:cNvSpPr txBox="1">
            <a:spLocks/>
          </p:cNvSpPr>
          <p:nvPr userDrawn="1"/>
        </p:nvSpPr>
        <p:spPr>
          <a:xfrm>
            <a:off x="642230" y="2260843"/>
            <a:ext cx="10480896" cy="350340"/>
          </a:xfrm>
          <a:prstGeom prst="rect">
            <a:avLst/>
          </a:prstGeom>
        </p:spPr>
        <p:txBody>
          <a:bodyPr lIns="127723" tIns="63862" rIns="127723" bIns="63862">
            <a:normAutofit fontScale="97500" lnSpcReduction="100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fr-FR" sz="1700" noProof="0" dirty="0">
                <a:solidFill>
                  <a:schemeClr val="bg1"/>
                </a:solidFill>
                <a:latin typeface="Calibri"/>
                <a:cs typeface="Calibri"/>
              </a:rPr>
              <a:t>DE LA RECHERCHE À L’INDUSTRIE</a:t>
            </a:r>
          </a:p>
        </p:txBody>
      </p:sp>
      <p:sp>
        <p:nvSpPr>
          <p:cNvPr id="16" name="Espace réservé du texte 12"/>
          <p:cNvSpPr>
            <a:spLocks noGrp="1"/>
          </p:cNvSpPr>
          <p:nvPr>
            <p:ph type="body" sz="quarter" idx="10" hasCustomPrompt="1"/>
          </p:nvPr>
        </p:nvSpPr>
        <p:spPr>
          <a:xfrm>
            <a:off x="2938920" y="3661263"/>
            <a:ext cx="8763803" cy="599869"/>
          </a:xfrm>
        </p:spPr>
        <p:txBody>
          <a:bodyPr wrap="square">
            <a:spAutoFit/>
          </a:bodyPr>
          <a:lstStyle>
            <a:lvl1pPr marL="0" indent="0">
              <a:buFontTx/>
              <a:buNone/>
              <a:defRPr sz="3400" b="1">
                <a:solidFill>
                  <a:schemeClr val="bg1"/>
                </a:solidFill>
              </a:defRPr>
            </a:lvl1pPr>
          </a:lstStyle>
          <a:p>
            <a:pPr lvl="0"/>
            <a:r>
              <a:rPr lang="fr-FR" noProof="0" dirty="0"/>
              <a:t>TITRE À VENIR</a:t>
            </a:r>
          </a:p>
        </p:txBody>
      </p:sp>
      <p:sp>
        <p:nvSpPr>
          <p:cNvPr id="20" name="Espace réservé du texte 12"/>
          <p:cNvSpPr>
            <a:spLocks noGrp="1"/>
          </p:cNvSpPr>
          <p:nvPr>
            <p:ph type="body" sz="quarter" idx="11" hasCustomPrompt="1"/>
          </p:nvPr>
        </p:nvSpPr>
        <p:spPr>
          <a:xfrm>
            <a:off x="2938919" y="4814946"/>
            <a:ext cx="5342635" cy="309021"/>
          </a:xfrm>
        </p:spPr>
        <p:txBody>
          <a:bodyPr wrap="square">
            <a:spAutoFit/>
          </a:bodyPr>
          <a:lstStyle>
            <a:lvl1pPr marL="0" indent="0">
              <a:buFontTx/>
              <a:buNone/>
              <a:defRPr sz="1300" b="0" baseline="0">
                <a:solidFill>
                  <a:schemeClr val="bg1"/>
                </a:solidFill>
              </a:defRPr>
            </a:lvl1pPr>
          </a:lstStyle>
          <a:p>
            <a:pPr lvl="0"/>
            <a:r>
              <a:rPr lang="fr-FR" noProof="0" dirty="0" err="1" smtClean="0"/>
              <a:t>Low</a:t>
            </a:r>
            <a:r>
              <a:rPr lang="fr-FR" noProof="0" dirty="0" smtClean="0"/>
              <a:t> Beta 650 MHz </a:t>
            </a:r>
            <a:r>
              <a:rPr lang="fr-FR" noProof="0" dirty="0" err="1" smtClean="0"/>
              <a:t>Cryomodule</a:t>
            </a:r>
            <a:r>
              <a:rPr lang="fr-FR" noProof="0" dirty="0" smtClean="0"/>
              <a:t> – </a:t>
            </a:r>
            <a:r>
              <a:rPr lang="fr-FR" noProof="0" dirty="0" err="1" smtClean="0"/>
              <a:t>Quality</a:t>
            </a:r>
            <a:r>
              <a:rPr lang="fr-FR" noProof="0" dirty="0" smtClean="0"/>
              <a:t> Workshop– August 2021 </a:t>
            </a:r>
            <a:endParaRPr lang="fr-FR" noProof="0" dirty="0"/>
          </a:p>
        </p:txBody>
      </p:sp>
      <p:sp>
        <p:nvSpPr>
          <p:cNvPr id="21" name="Espace réservé du texte 12"/>
          <p:cNvSpPr>
            <a:spLocks noGrp="1"/>
          </p:cNvSpPr>
          <p:nvPr>
            <p:ph type="body" sz="quarter" idx="13" hasCustomPrompt="1"/>
          </p:nvPr>
        </p:nvSpPr>
        <p:spPr>
          <a:xfrm>
            <a:off x="2938920" y="4348904"/>
            <a:ext cx="3922680" cy="378270"/>
          </a:xfrm>
        </p:spPr>
        <p:txBody>
          <a:bodyPr wrap="square">
            <a:spAutoFit/>
          </a:bodyPr>
          <a:lstStyle>
            <a:lvl1pPr marL="0" indent="0">
              <a:buFontTx/>
              <a:buNone/>
              <a:defRPr sz="1800" b="0">
                <a:solidFill>
                  <a:schemeClr val="bg1"/>
                </a:solidFill>
              </a:defRPr>
            </a:lvl1pPr>
          </a:lstStyle>
          <a:p>
            <a:pPr lvl="0"/>
            <a:r>
              <a:rPr lang="fr-FR" noProof="0" dirty="0"/>
              <a:t>Auteur</a:t>
            </a:r>
          </a:p>
        </p:txBody>
      </p:sp>
      <p:pic>
        <p:nvPicPr>
          <p:cNvPr id="22" name="Picture 9" descr="cea_logo_small2.jpg">
            <a:extLst>
              <a:ext uri="{FF2B5EF4-FFF2-40B4-BE49-F238E27FC236}">
                <a16:creationId xmlns:a16="http://schemas.microsoft.com/office/drawing/2014/main" id="{61A89C60-6BFE-4912-9B9B-D56E846D59B5}"/>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496038" y="364756"/>
            <a:ext cx="1942272" cy="1585387"/>
          </a:xfrm>
          <a:prstGeom prst="rect">
            <a:avLst/>
          </a:prstGeom>
          <a:effectLst>
            <a:outerShdw blurRad="517525" dist="38100" dir="2700000" algn="tl" rotWithShape="0">
              <a:srgbClr val="000000">
                <a:alpha val="33000"/>
              </a:srgbClr>
            </a:outerShdw>
          </a:effectLst>
        </p:spPr>
      </p:pic>
      <p:pic>
        <p:nvPicPr>
          <p:cNvPr id="23" name="Picture 11">
            <a:extLst>
              <a:ext uri="{FF2B5EF4-FFF2-40B4-BE49-F238E27FC236}">
                <a16:creationId xmlns:a16="http://schemas.microsoft.com/office/drawing/2014/main" id="{D8087225-E51D-429C-9F0A-B9A919BEAD38}"/>
              </a:ext>
            </a:extLst>
          </p:cNvPr>
          <p:cNvPicPr>
            <a:picLocks noChangeAspect="1"/>
          </p:cNvPicPr>
          <p:nvPr userDrawn="1"/>
        </p:nvPicPr>
        <p:blipFill>
          <a:blip r:embed="rId5" cstate="hqprint">
            <a:extLst>
              <a:ext uri="{28A0092B-C50C-407E-A947-70E740481C1C}">
                <a14:useLocalDpi xmlns:a14="http://schemas.microsoft.com/office/drawing/2010/main"/>
              </a:ext>
            </a:extLst>
          </a:blip>
          <a:stretch>
            <a:fillRect/>
          </a:stretch>
        </p:blipFill>
        <p:spPr>
          <a:xfrm>
            <a:off x="491550" y="3336375"/>
            <a:ext cx="1942274" cy="1012529"/>
          </a:xfrm>
          <a:prstGeom prst="rect">
            <a:avLst/>
          </a:prstGeom>
          <a:solidFill>
            <a:schemeClr val="bg1"/>
          </a:solidFill>
        </p:spPr>
      </p:pic>
    </p:spTree>
    <p:extLst>
      <p:ext uri="{BB962C8B-B14F-4D97-AF65-F5344CB8AC3E}">
        <p14:creationId xmlns:p14="http://schemas.microsoft.com/office/powerpoint/2010/main" val="27174914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Accueil avec contenu">
    <p:spTree>
      <p:nvGrpSpPr>
        <p:cNvPr id="1" name=""/>
        <p:cNvGrpSpPr/>
        <p:nvPr/>
      </p:nvGrpSpPr>
      <p:grpSpPr>
        <a:xfrm>
          <a:off x="0" y="0"/>
          <a:ext cx="0" cy="0"/>
          <a:chOff x="0" y="0"/>
          <a:chExt cx="0" cy="0"/>
        </a:xfrm>
      </p:grpSpPr>
      <p:sp>
        <p:nvSpPr>
          <p:cNvPr id="4" name="Rectangle 3"/>
          <p:cNvSpPr/>
          <p:nvPr userDrawn="1"/>
        </p:nvSpPr>
        <p:spPr>
          <a:xfrm>
            <a:off x="3" y="5971213"/>
            <a:ext cx="12191999" cy="896948"/>
          </a:xfrm>
          <a:prstGeom prst="rect">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7723" tIns="63862" rIns="127723" bIns="63862" rtlCol="0" anchor="ctr"/>
          <a:lstStyle/>
          <a:p>
            <a:pPr algn="ctr"/>
            <a:r>
              <a:rPr lang="fr-FR" sz="2500" noProof="0" dirty="0">
                <a:solidFill>
                  <a:schemeClr val="accent1"/>
                </a:solidFill>
              </a:rPr>
              <a:t> </a:t>
            </a:r>
          </a:p>
        </p:txBody>
      </p:sp>
      <p:pic>
        <p:nvPicPr>
          <p:cNvPr id="5" name="Picture 8" descr="fondCEA1.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3547" y="-40641"/>
            <a:ext cx="12205547" cy="6011852"/>
          </a:xfrm>
          <a:prstGeom prst="rect">
            <a:avLst/>
          </a:prstGeom>
        </p:spPr>
      </p:pic>
      <p:sp>
        <p:nvSpPr>
          <p:cNvPr id="15" name="Espace réservé du texte 12"/>
          <p:cNvSpPr>
            <a:spLocks noGrp="1"/>
          </p:cNvSpPr>
          <p:nvPr>
            <p:ph type="body" sz="quarter" idx="10" hasCustomPrompt="1"/>
          </p:nvPr>
        </p:nvSpPr>
        <p:spPr>
          <a:xfrm>
            <a:off x="1124369" y="4461091"/>
            <a:ext cx="8763803" cy="599869"/>
          </a:xfrm>
        </p:spPr>
        <p:txBody>
          <a:bodyPr wrap="square">
            <a:spAutoFit/>
          </a:bodyPr>
          <a:lstStyle>
            <a:lvl1pPr marL="0" indent="0">
              <a:buFontTx/>
              <a:buNone/>
              <a:defRPr sz="3400" b="1">
                <a:solidFill>
                  <a:schemeClr val="bg1"/>
                </a:solidFill>
              </a:defRPr>
            </a:lvl1pPr>
          </a:lstStyle>
          <a:p>
            <a:pPr lvl="0"/>
            <a:r>
              <a:rPr lang="fr-FR" noProof="0" dirty="0"/>
              <a:t>TITRE À VENIR</a:t>
            </a:r>
          </a:p>
        </p:txBody>
      </p:sp>
      <p:sp>
        <p:nvSpPr>
          <p:cNvPr id="17" name="Titre 3"/>
          <p:cNvSpPr txBox="1">
            <a:spLocks/>
          </p:cNvSpPr>
          <p:nvPr userDrawn="1"/>
        </p:nvSpPr>
        <p:spPr>
          <a:xfrm>
            <a:off x="1124368" y="3757134"/>
            <a:ext cx="10480896" cy="350340"/>
          </a:xfrm>
          <a:prstGeom prst="rect">
            <a:avLst/>
          </a:prstGeom>
        </p:spPr>
        <p:txBody>
          <a:bodyPr lIns="127723" tIns="63862" rIns="127723" bIns="63862">
            <a:normAutofit fontScale="97500" lnSpcReduction="100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fr-FR" sz="1700" noProof="0" dirty="0">
                <a:solidFill>
                  <a:schemeClr val="bg1"/>
                </a:solidFill>
                <a:latin typeface="Calibri"/>
                <a:cs typeface="Calibri"/>
              </a:rPr>
              <a:t>DE LA RECHERCHE À L’INDUSTRIE</a:t>
            </a:r>
          </a:p>
        </p:txBody>
      </p:sp>
      <p:sp>
        <p:nvSpPr>
          <p:cNvPr id="18" name="ZoneTexte 10"/>
          <p:cNvSpPr txBox="1"/>
          <p:nvPr userDrawn="1"/>
        </p:nvSpPr>
        <p:spPr>
          <a:xfrm>
            <a:off x="1113036" y="6158142"/>
            <a:ext cx="10376440" cy="422128"/>
          </a:xfrm>
          <a:prstGeom prst="rect">
            <a:avLst/>
          </a:prstGeom>
          <a:noFill/>
        </p:spPr>
        <p:txBody>
          <a:bodyPr wrap="square" lIns="127723" tIns="63862" rIns="127723" bIns="63862" rtlCol="0">
            <a:spAutoFit/>
          </a:bodyPr>
          <a:lstStyle/>
          <a:p>
            <a:pPr algn="l">
              <a:lnSpc>
                <a:spcPct val="140000"/>
              </a:lnSpc>
            </a:pPr>
            <a:r>
              <a:rPr lang="fr-FR" sz="1500" kern="0" noProof="0" dirty="0">
                <a:solidFill>
                  <a:schemeClr val="tx1">
                    <a:lumMod val="85000"/>
                    <a:lumOff val="15000"/>
                  </a:schemeClr>
                </a:solidFill>
                <a:latin typeface="Calibri"/>
                <a:cs typeface="Calibri"/>
              </a:rPr>
              <a:t>Commissariat à l’énergie atomique et aux énergies alternatives - </a:t>
            </a:r>
            <a:r>
              <a:rPr lang="fr-FR" sz="1500" kern="0" noProof="0" dirty="0">
                <a:solidFill>
                  <a:srgbClr val="A50119"/>
                </a:solidFill>
                <a:latin typeface="Calibri"/>
                <a:cs typeface="Calibri"/>
              </a:rPr>
              <a:t>www.cea.fr</a:t>
            </a:r>
          </a:p>
        </p:txBody>
      </p:sp>
      <p:sp>
        <p:nvSpPr>
          <p:cNvPr id="19" name="Espace réservé du texte 12"/>
          <p:cNvSpPr>
            <a:spLocks noGrp="1"/>
          </p:cNvSpPr>
          <p:nvPr>
            <p:ph type="body" sz="quarter" idx="12" hasCustomPrompt="1"/>
          </p:nvPr>
        </p:nvSpPr>
        <p:spPr>
          <a:xfrm>
            <a:off x="1124369" y="5122103"/>
            <a:ext cx="3922680" cy="309021"/>
          </a:xfrm>
        </p:spPr>
        <p:txBody>
          <a:bodyPr wrap="square">
            <a:spAutoFit/>
          </a:bodyPr>
          <a:lstStyle>
            <a:lvl1pPr marL="0" indent="0">
              <a:buFontTx/>
              <a:buNone/>
              <a:defRPr sz="1300" b="0">
                <a:solidFill>
                  <a:schemeClr val="bg1"/>
                </a:solidFill>
              </a:defRPr>
            </a:lvl1pPr>
          </a:lstStyle>
          <a:p>
            <a:pPr lvl="0"/>
            <a:fld id="{B5559CBA-976B-4265-9B41-694881203DBF}" type="datetime4">
              <a:rPr lang="fr-FR" noProof="0" smtClean="0"/>
              <a:t>20 mai 2019</a:t>
            </a:fld>
            <a:endParaRPr lang="fr-FR" noProof="0" dirty="0"/>
          </a:p>
        </p:txBody>
      </p:sp>
      <p:sp>
        <p:nvSpPr>
          <p:cNvPr id="7" name="Espace réservé du contenu 6"/>
          <p:cNvSpPr>
            <a:spLocks noGrp="1"/>
          </p:cNvSpPr>
          <p:nvPr>
            <p:ph sz="quarter" idx="13"/>
          </p:nvPr>
        </p:nvSpPr>
        <p:spPr>
          <a:xfrm>
            <a:off x="6829779" y="1143001"/>
            <a:ext cx="3668184" cy="1631947"/>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0" name="Espace réservé du texte 12"/>
          <p:cNvSpPr>
            <a:spLocks noGrp="1"/>
          </p:cNvSpPr>
          <p:nvPr>
            <p:ph type="body" sz="quarter" idx="14" hasCustomPrompt="1"/>
          </p:nvPr>
        </p:nvSpPr>
        <p:spPr>
          <a:xfrm>
            <a:off x="1113036" y="5469234"/>
            <a:ext cx="3922680" cy="378270"/>
          </a:xfrm>
        </p:spPr>
        <p:txBody>
          <a:bodyPr wrap="square">
            <a:spAutoFit/>
          </a:bodyPr>
          <a:lstStyle>
            <a:lvl1pPr marL="0" indent="0">
              <a:buFontTx/>
              <a:buNone/>
              <a:defRPr sz="1800" b="0">
                <a:solidFill>
                  <a:schemeClr val="bg1"/>
                </a:solidFill>
              </a:defRPr>
            </a:lvl1pPr>
          </a:lstStyle>
          <a:p>
            <a:pPr lvl="0"/>
            <a:r>
              <a:rPr lang="fr-FR" noProof="0" dirty="0"/>
              <a:t>Auteur</a:t>
            </a:r>
          </a:p>
        </p:txBody>
      </p:sp>
      <p:pic>
        <p:nvPicPr>
          <p:cNvPr id="11" name="Picture 9" descr="cea_logo_small2.jpg">
            <a:extLst>
              <a:ext uri="{FF2B5EF4-FFF2-40B4-BE49-F238E27FC236}">
                <a16:creationId xmlns:a16="http://schemas.microsoft.com/office/drawing/2014/main" id="{2FD105EA-94EE-46C1-B868-95A7A374C904}"/>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978176" y="1861047"/>
            <a:ext cx="1942272" cy="1585387"/>
          </a:xfrm>
          <a:prstGeom prst="rect">
            <a:avLst/>
          </a:prstGeom>
          <a:effectLst>
            <a:outerShdw blurRad="517525" dist="38100" dir="2700000" algn="tl" rotWithShape="0">
              <a:srgbClr val="000000">
                <a:alpha val="33000"/>
              </a:srgbClr>
            </a:outerShdw>
          </a:effectLst>
        </p:spPr>
      </p:pic>
    </p:spTree>
    <p:extLst>
      <p:ext uri="{BB962C8B-B14F-4D97-AF65-F5344CB8AC3E}">
        <p14:creationId xmlns:p14="http://schemas.microsoft.com/office/powerpoint/2010/main" val="6995852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ous-titre avec contenu">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0"/>
          </p:nvPr>
        </p:nvSpPr>
        <p:spPr/>
        <p:txBody>
          <a:bodyPr/>
          <a:lstStyle/>
          <a:p>
            <a:pPr algn="ctr"/>
            <a:fld id="{854A34C9-9A4B-6445-85E1-F779B5E87362}" type="slidenum">
              <a:rPr lang="fr-FR" sz="1000" noProof="0" smtClean="0">
                <a:solidFill>
                  <a:schemeClr val="bg1"/>
                </a:solidFill>
                <a:latin typeface="Arial" charset="0"/>
                <a:ea typeface="Arial" charset="0"/>
                <a:cs typeface="Arial" charset="0"/>
              </a:rPr>
              <a:pPr algn="ctr"/>
              <a:t>‹N°›</a:t>
            </a:fld>
            <a:endParaRPr lang="fr-FR" sz="1000" noProof="0" dirty="0">
              <a:solidFill>
                <a:schemeClr val="bg1"/>
              </a:solidFill>
              <a:latin typeface="Arial" charset="0"/>
              <a:ea typeface="Arial" charset="0"/>
              <a:cs typeface="Arial" charset="0"/>
            </a:endParaRPr>
          </a:p>
        </p:txBody>
      </p:sp>
      <p:pic>
        <p:nvPicPr>
          <p:cNvPr id="4" name="Picture 1" descr="fondCEA3.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 y="-37412"/>
            <a:ext cx="12192000" cy="5998464"/>
          </a:xfrm>
          <a:prstGeom prst="rect">
            <a:avLst/>
          </a:prstGeom>
        </p:spPr>
      </p:pic>
      <p:sp>
        <p:nvSpPr>
          <p:cNvPr id="6" name="Espace réservé du texte 5"/>
          <p:cNvSpPr>
            <a:spLocks noGrp="1"/>
          </p:cNvSpPr>
          <p:nvPr>
            <p:ph type="body" sz="quarter" idx="11" hasCustomPrompt="1"/>
          </p:nvPr>
        </p:nvSpPr>
        <p:spPr>
          <a:xfrm>
            <a:off x="1127570" y="4801465"/>
            <a:ext cx="2139247" cy="249299"/>
          </a:xfrm>
        </p:spPr>
        <p:txBody>
          <a:bodyPr wrap="square" tIns="0" bIns="0">
            <a:spAutoFit/>
          </a:bodyPr>
          <a:lstStyle>
            <a:lvl1pPr marL="0" indent="0">
              <a:buFontTx/>
              <a:buNone/>
              <a:defRPr/>
            </a:lvl1pPr>
          </a:lstStyle>
          <a:p>
            <a:pPr lvl="0"/>
            <a:r>
              <a:rPr lang="fr-FR" noProof="0" dirty="0"/>
              <a:t>Partie 1</a:t>
            </a:r>
          </a:p>
        </p:txBody>
      </p:sp>
      <p:sp>
        <p:nvSpPr>
          <p:cNvPr id="9" name="Rectangle 8"/>
          <p:cNvSpPr/>
          <p:nvPr userDrawn="1"/>
        </p:nvSpPr>
        <p:spPr>
          <a:xfrm>
            <a:off x="3" y="5961053"/>
            <a:ext cx="12191999" cy="896948"/>
          </a:xfrm>
          <a:prstGeom prst="rect">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7723" tIns="63862" rIns="127723" bIns="63862" rtlCol="0" anchor="ctr"/>
          <a:lstStyle/>
          <a:p>
            <a:pPr algn="ctr"/>
            <a:r>
              <a:rPr lang="fr-FR" sz="2500" noProof="0" dirty="0">
                <a:solidFill>
                  <a:schemeClr val="accent1"/>
                </a:solidFill>
              </a:rPr>
              <a:t> </a:t>
            </a:r>
          </a:p>
        </p:txBody>
      </p:sp>
      <p:sp>
        <p:nvSpPr>
          <p:cNvPr id="16" name="ZoneTexte 10"/>
          <p:cNvSpPr txBox="1"/>
          <p:nvPr userDrawn="1"/>
        </p:nvSpPr>
        <p:spPr>
          <a:xfrm>
            <a:off x="1113036" y="6158142"/>
            <a:ext cx="10376440" cy="422128"/>
          </a:xfrm>
          <a:prstGeom prst="rect">
            <a:avLst/>
          </a:prstGeom>
          <a:noFill/>
        </p:spPr>
        <p:txBody>
          <a:bodyPr wrap="square" lIns="127723" tIns="63862" rIns="127723" bIns="63862" rtlCol="0">
            <a:spAutoFit/>
          </a:bodyPr>
          <a:lstStyle/>
          <a:p>
            <a:pPr algn="l">
              <a:lnSpc>
                <a:spcPct val="140000"/>
              </a:lnSpc>
            </a:pPr>
            <a:r>
              <a:rPr lang="fr-FR" sz="1500" kern="0" noProof="0" dirty="0">
                <a:solidFill>
                  <a:schemeClr val="tx1">
                    <a:lumMod val="85000"/>
                    <a:lumOff val="15000"/>
                  </a:schemeClr>
                </a:solidFill>
                <a:latin typeface="Calibri"/>
                <a:cs typeface="Calibri"/>
              </a:rPr>
              <a:t>Commissariat à l’énergie atomique et aux énergies alternatives - </a:t>
            </a:r>
            <a:r>
              <a:rPr lang="fr-FR" sz="1500" kern="0" noProof="0" dirty="0">
                <a:solidFill>
                  <a:srgbClr val="A50119"/>
                </a:solidFill>
                <a:latin typeface="Calibri"/>
                <a:cs typeface="Calibri"/>
              </a:rPr>
              <a:t>www.cea.fr</a:t>
            </a:r>
          </a:p>
        </p:txBody>
      </p:sp>
      <p:sp>
        <p:nvSpPr>
          <p:cNvPr id="10" name="Espace réservé du contenu 9"/>
          <p:cNvSpPr>
            <a:spLocks noGrp="1"/>
          </p:cNvSpPr>
          <p:nvPr>
            <p:ph sz="quarter" idx="14"/>
          </p:nvPr>
        </p:nvSpPr>
        <p:spPr>
          <a:xfrm>
            <a:off x="1422400" y="473604"/>
            <a:ext cx="4673600" cy="1382648"/>
          </a:xfrm>
        </p:spPr>
        <p:txBody>
          <a:body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36739085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éfaut avec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b="1" cap="none" baseline="0"/>
            </a:lvl1pPr>
          </a:lstStyle>
          <a:p>
            <a:r>
              <a:rPr lang="fr-FR" noProof="0"/>
              <a:t>Modifiez le style du titre</a:t>
            </a:r>
            <a:endParaRPr lang="fr-FR" noProof="0" dirty="0"/>
          </a:p>
        </p:txBody>
      </p:sp>
      <p:sp>
        <p:nvSpPr>
          <p:cNvPr id="3" name="Espace réservé du numéro de diapositive 2"/>
          <p:cNvSpPr>
            <a:spLocks noGrp="1"/>
          </p:cNvSpPr>
          <p:nvPr>
            <p:ph type="sldNum" sz="quarter" idx="10"/>
          </p:nvPr>
        </p:nvSpPr>
        <p:spPr/>
        <p:txBody>
          <a:bodyPr/>
          <a:lstStyle/>
          <a:p>
            <a:pPr algn="ctr"/>
            <a:fld id="{854A34C9-9A4B-6445-85E1-F779B5E87362}" type="slidenum">
              <a:rPr lang="fr-FR" sz="1000" noProof="0" smtClean="0">
                <a:solidFill>
                  <a:schemeClr val="bg1"/>
                </a:solidFill>
                <a:latin typeface="Arial" charset="0"/>
                <a:ea typeface="Arial" charset="0"/>
                <a:cs typeface="Arial" charset="0"/>
              </a:rPr>
              <a:pPr algn="ctr"/>
              <a:t>‹N°›</a:t>
            </a:fld>
            <a:endParaRPr lang="fr-FR" sz="1000" noProof="0" dirty="0">
              <a:solidFill>
                <a:schemeClr val="bg1"/>
              </a:solidFill>
              <a:latin typeface="Arial" charset="0"/>
              <a:ea typeface="Arial" charset="0"/>
              <a:cs typeface="Arial" charset="0"/>
            </a:endParaRPr>
          </a:p>
        </p:txBody>
      </p:sp>
      <p:sp>
        <p:nvSpPr>
          <p:cNvPr id="4" name="Text Placeholder 2"/>
          <p:cNvSpPr>
            <a:spLocks noGrp="1"/>
          </p:cNvSpPr>
          <p:nvPr>
            <p:ph idx="1"/>
          </p:nvPr>
        </p:nvSpPr>
        <p:spPr>
          <a:xfrm>
            <a:off x="881099" y="1630412"/>
            <a:ext cx="10515600" cy="1236967"/>
          </a:xfrm>
          <a:prstGeom prst="rect">
            <a:avLst/>
          </a:prstGeom>
        </p:spPr>
        <p:txBody>
          <a:bodyPr vert="horz" lIns="127723" tIns="63862" rIns="127723" bIns="63862" rtlCol="0">
            <a:spAutoFit/>
          </a:bodyPr>
          <a:lstStyle>
            <a:lvl1pPr>
              <a:lnSpc>
                <a:spcPct val="100000"/>
              </a:lnSpc>
              <a:spcBef>
                <a:spcPts val="0"/>
              </a:spcBef>
              <a:defRPr sz="1800"/>
            </a:lvl1pPr>
            <a:lvl2pPr>
              <a:lnSpc>
                <a:spcPct val="100000"/>
              </a:lnSpc>
              <a:spcBef>
                <a:spcPts val="0"/>
              </a:spcBef>
              <a:defRPr sz="1600"/>
            </a:lvl2pPr>
            <a:lvl3pPr>
              <a:lnSpc>
                <a:spcPct val="100000"/>
              </a:lnSpc>
              <a:spcBef>
                <a:spcPts val="0"/>
              </a:spcBef>
              <a:defRPr sz="1400"/>
            </a:lvl3pPr>
            <a:lvl4pPr marL="1676370" indent="-239481">
              <a:lnSpc>
                <a:spcPct val="100000"/>
              </a:lnSpc>
              <a:spcBef>
                <a:spcPts val="0"/>
              </a:spcBef>
              <a:buFont typeface="Calibri" panose="020F0502020204030204" pitchFamily="34" charset="0"/>
              <a:buChar char="-"/>
              <a:defRPr sz="1200"/>
            </a:lvl4pPr>
            <a:lvl5pPr marL="2155332" indent="-239481">
              <a:lnSpc>
                <a:spcPct val="100000"/>
              </a:lnSpc>
              <a:spcBef>
                <a:spcPts val="0"/>
              </a:spcBef>
              <a:buFont typeface="Wingdings" panose="05000000000000000000" pitchFamily="2" charset="2"/>
              <a:buChar char="§"/>
              <a:defRPr sz="1200"/>
            </a:lvl5pPr>
          </a:lstStyle>
          <a:p>
            <a:pPr lvl="0"/>
            <a:r>
              <a:rPr lang="fr-FR" noProof="0" dirty="0"/>
              <a:t>Modifier les styles du texte du masque</a:t>
            </a:r>
          </a:p>
          <a:p>
            <a:pPr lvl="1"/>
            <a:r>
              <a:rPr lang="fr-FR" noProof="0" dirty="0"/>
              <a:t>Deuxième niveau</a:t>
            </a:r>
          </a:p>
          <a:p>
            <a:pPr lvl="2"/>
            <a:r>
              <a:rPr lang="fr-FR" noProof="0" dirty="0"/>
              <a:t>Troisième niveau</a:t>
            </a:r>
          </a:p>
          <a:p>
            <a:pPr lvl="3"/>
            <a:r>
              <a:rPr lang="fr-FR" noProof="0" dirty="0"/>
              <a:t>Quatrième niveau</a:t>
            </a:r>
          </a:p>
          <a:p>
            <a:pPr lvl="4"/>
            <a:r>
              <a:rPr lang="fr-FR" noProof="0" dirty="0"/>
              <a:t>Cinquième niveau</a:t>
            </a:r>
          </a:p>
        </p:txBody>
      </p:sp>
      <p:sp>
        <p:nvSpPr>
          <p:cNvPr id="5" name="Espace réservé du texte 2"/>
          <p:cNvSpPr>
            <a:spLocks noGrp="1"/>
          </p:cNvSpPr>
          <p:nvPr>
            <p:ph type="body" sz="quarter" idx="12" hasCustomPrompt="1"/>
          </p:nvPr>
        </p:nvSpPr>
        <p:spPr>
          <a:xfrm>
            <a:off x="881100" y="1067647"/>
            <a:ext cx="10565835" cy="378270"/>
          </a:xfrm>
        </p:spPr>
        <p:txBody>
          <a:bodyPr wrap="square">
            <a:spAutoFit/>
          </a:bodyPr>
          <a:lstStyle>
            <a:lvl1pPr marL="0" indent="0">
              <a:buFontTx/>
              <a:buNone/>
              <a:defRPr sz="1800"/>
            </a:lvl1pPr>
          </a:lstStyle>
          <a:p>
            <a:pPr lvl="0"/>
            <a:r>
              <a:rPr lang="fr-FR" noProof="0" dirty="0"/>
              <a:t>Texte simple de la diapositive</a:t>
            </a:r>
          </a:p>
        </p:txBody>
      </p:sp>
    </p:spTree>
    <p:extLst>
      <p:ext uri="{BB962C8B-B14F-4D97-AF65-F5344CB8AC3E}">
        <p14:creationId xmlns:p14="http://schemas.microsoft.com/office/powerpoint/2010/main" val="3234898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Ouverture de chapitre avec champ photos 2">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BDD946C-1F13-4F67-B8D1-64EF5CF71ABB}"/>
              </a:ext>
            </a:extLst>
          </p:cNvPr>
          <p:cNvSpPr>
            <a:spLocks noGrp="1"/>
          </p:cNvSpPr>
          <p:nvPr>
            <p:ph type="title"/>
          </p:nvPr>
        </p:nvSpPr>
        <p:spPr/>
        <p:txBody>
          <a:bodyPr/>
          <a:lstStyle/>
          <a:p>
            <a:r>
              <a:rPr lang="fr-FR"/>
              <a:t>Modifiez le style du titre</a:t>
            </a:r>
          </a:p>
        </p:txBody>
      </p:sp>
      <p:sp>
        <p:nvSpPr>
          <p:cNvPr id="3" name="Espace réservé du numéro de diapositive 2">
            <a:extLst>
              <a:ext uri="{FF2B5EF4-FFF2-40B4-BE49-F238E27FC236}">
                <a16:creationId xmlns:a16="http://schemas.microsoft.com/office/drawing/2014/main" id="{DC37902D-B358-44BD-9A3B-CD8E2882EA2D}"/>
              </a:ext>
            </a:extLst>
          </p:cNvPr>
          <p:cNvSpPr>
            <a:spLocks noGrp="1"/>
          </p:cNvSpPr>
          <p:nvPr>
            <p:ph type="sldNum" sz="quarter" idx="10"/>
          </p:nvPr>
        </p:nvSpPr>
        <p:spPr/>
        <p:txBody>
          <a:bodyPr/>
          <a:lstStyle/>
          <a:p>
            <a:pPr algn="ctr"/>
            <a:fld id="{53F0B3ED-4F75-49BF-B028-1A262D3A6E64}" type="slidenum">
              <a:rPr lang="fr-FR" sz="1000" smtClean="0">
                <a:solidFill>
                  <a:schemeClr val="bg1"/>
                </a:solidFill>
                <a:latin typeface="Arial" charset="0"/>
                <a:ea typeface="Arial" charset="0"/>
                <a:cs typeface="Arial" charset="0"/>
              </a:rPr>
              <a:t>‹N°›</a:t>
            </a:fld>
            <a:endParaRPr lang="fr-FR" sz="1000" dirty="0">
              <a:solidFill>
                <a:schemeClr val="bg1"/>
              </a:solidFill>
              <a:latin typeface="Arial" charset="0"/>
              <a:ea typeface="Arial" charset="0"/>
              <a:cs typeface="Arial" charset="0"/>
            </a:endParaRPr>
          </a:p>
        </p:txBody>
      </p:sp>
      <p:pic>
        <p:nvPicPr>
          <p:cNvPr id="4" name="Image 3">
            <a:extLst>
              <a:ext uri="{FF2B5EF4-FFF2-40B4-BE49-F238E27FC236}">
                <a16:creationId xmlns:a16="http://schemas.microsoft.com/office/drawing/2014/main" id="{187ADA7C-03B8-49D0-A935-DE3625BD6FA7}"/>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758065"/>
            <a:ext cx="12192000" cy="5808504"/>
          </a:xfrm>
          <a:prstGeom prst="rect">
            <a:avLst/>
          </a:prstGeom>
        </p:spPr>
      </p:pic>
      <p:sp>
        <p:nvSpPr>
          <p:cNvPr id="15" name="Titre 4">
            <a:extLst>
              <a:ext uri="{FF2B5EF4-FFF2-40B4-BE49-F238E27FC236}">
                <a16:creationId xmlns:a16="http://schemas.microsoft.com/office/drawing/2014/main" id="{72E9C4E7-2BF2-4AB8-9707-825FA5757113}"/>
              </a:ext>
            </a:extLst>
          </p:cNvPr>
          <p:cNvSpPr txBox="1">
            <a:spLocks/>
          </p:cNvSpPr>
          <p:nvPr userDrawn="1"/>
        </p:nvSpPr>
        <p:spPr>
          <a:xfrm>
            <a:off x="6096001" y="2824703"/>
            <a:ext cx="4933951" cy="1198561"/>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endParaRPr lang="fr-FR" sz="3733" b="1" dirty="0">
              <a:solidFill>
                <a:srgbClr val="C00000"/>
              </a:solidFill>
              <a:latin typeface="Calibri" charset="0"/>
              <a:ea typeface="Calibri" charset="0"/>
              <a:cs typeface="Calibri" charset="0"/>
            </a:endParaRPr>
          </a:p>
        </p:txBody>
      </p:sp>
      <p:sp>
        <p:nvSpPr>
          <p:cNvPr id="19" name="Espace réservé du contenu 18">
            <a:extLst>
              <a:ext uri="{FF2B5EF4-FFF2-40B4-BE49-F238E27FC236}">
                <a16:creationId xmlns:a16="http://schemas.microsoft.com/office/drawing/2014/main" id="{E6D00721-9CE1-4CF1-AD6A-47E2B8CCCC48}"/>
              </a:ext>
            </a:extLst>
          </p:cNvPr>
          <p:cNvSpPr>
            <a:spLocks noGrp="1"/>
          </p:cNvSpPr>
          <p:nvPr>
            <p:ph sz="quarter" idx="11"/>
          </p:nvPr>
        </p:nvSpPr>
        <p:spPr>
          <a:xfrm>
            <a:off x="175684" y="1835150"/>
            <a:ext cx="5842000" cy="1382648"/>
          </a:xfrm>
        </p:spPr>
        <p:txBody>
          <a:body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900387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Ouverture gris avec contenu">
    <p:spTree>
      <p:nvGrpSpPr>
        <p:cNvPr id="1" name=""/>
        <p:cNvGrpSpPr/>
        <p:nvPr/>
      </p:nvGrpSpPr>
      <p:grpSpPr>
        <a:xfrm>
          <a:off x="0" y="0"/>
          <a:ext cx="0" cy="0"/>
          <a:chOff x="0" y="0"/>
          <a:chExt cx="0" cy="0"/>
        </a:xfrm>
      </p:grpSpPr>
      <p:pic>
        <p:nvPicPr>
          <p:cNvPr id="2" name="Picture 1" descr="fond_ppt2.jp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36218"/>
            <a:ext cx="12192000" cy="6021547"/>
          </a:xfrm>
          <a:prstGeom prst="rect">
            <a:avLst/>
          </a:prstGeom>
        </p:spPr>
      </p:pic>
      <p:sp>
        <p:nvSpPr>
          <p:cNvPr id="3" name="Espace réservé du numéro de diapositive 2"/>
          <p:cNvSpPr>
            <a:spLocks noGrp="1"/>
          </p:cNvSpPr>
          <p:nvPr>
            <p:ph type="sldNum" sz="quarter" idx="10"/>
          </p:nvPr>
        </p:nvSpPr>
        <p:spPr/>
        <p:txBody>
          <a:bodyPr/>
          <a:lstStyle/>
          <a:p>
            <a:pPr algn="ctr"/>
            <a:fld id="{854A34C9-9A4B-6445-85E1-F779B5E87362}" type="slidenum">
              <a:rPr lang="fr-FR" sz="1000" noProof="0" smtClean="0">
                <a:solidFill>
                  <a:schemeClr val="bg1"/>
                </a:solidFill>
                <a:latin typeface="Arial" charset="0"/>
                <a:ea typeface="Arial" charset="0"/>
                <a:cs typeface="Arial" charset="0"/>
              </a:rPr>
              <a:pPr algn="ctr"/>
              <a:t>‹N°›</a:t>
            </a:fld>
            <a:endParaRPr lang="fr-FR" sz="1000" noProof="0" dirty="0">
              <a:solidFill>
                <a:schemeClr val="bg1"/>
              </a:solidFill>
              <a:latin typeface="Arial" charset="0"/>
              <a:ea typeface="Arial" charset="0"/>
              <a:cs typeface="Arial" charset="0"/>
            </a:endParaRPr>
          </a:p>
        </p:txBody>
      </p:sp>
      <p:sp>
        <p:nvSpPr>
          <p:cNvPr id="9" name="Rectangle 8"/>
          <p:cNvSpPr/>
          <p:nvPr userDrawn="1"/>
        </p:nvSpPr>
        <p:spPr>
          <a:xfrm>
            <a:off x="3" y="5961053"/>
            <a:ext cx="12191999" cy="896948"/>
          </a:xfrm>
          <a:prstGeom prst="rect">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7723" tIns="63862" rIns="127723" bIns="63862" rtlCol="0" anchor="ctr"/>
          <a:lstStyle/>
          <a:p>
            <a:pPr algn="ctr"/>
            <a:r>
              <a:rPr lang="fr-FR" sz="2500" noProof="0" dirty="0">
                <a:solidFill>
                  <a:schemeClr val="accent1"/>
                </a:solidFill>
              </a:rPr>
              <a:t> </a:t>
            </a:r>
          </a:p>
        </p:txBody>
      </p:sp>
      <p:sp>
        <p:nvSpPr>
          <p:cNvPr id="11" name="ZoneTexte 10"/>
          <p:cNvSpPr txBox="1"/>
          <p:nvPr userDrawn="1"/>
        </p:nvSpPr>
        <p:spPr>
          <a:xfrm>
            <a:off x="1113036" y="6158142"/>
            <a:ext cx="10376440" cy="422128"/>
          </a:xfrm>
          <a:prstGeom prst="rect">
            <a:avLst/>
          </a:prstGeom>
          <a:noFill/>
        </p:spPr>
        <p:txBody>
          <a:bodyPr wrap="square" lIns="127723" tIns="63862" rIns="127723" bIns="63862" rtlCol="0">
            <a:spAutoFit/>
          </a:bodyPr>
          <a:lstStyle/>
          <a:p>
            <a:pPr algn="l">
              <a:lnSpc>
                <a:spcPct val="140000"/>
              </a:lnSpc>
            </a:pPr>
            <a:r>
              <a:rPr lang="fr-FR" sz="1500" kern="0" noProof="0" dirty="0">
                <a:solidFill>
                  <a:schemeClr val="tx1">
                    <a:lumMod val="85000"/>
                    <a:lumOff val="15000"/>
                  </a:schemeClr>
                </a:solidFill>
                <a:latin typeface="Calibri"/>
                <a:cs typeface="Calibri"/>
              </a:rPr>
              <a:t>Commissariat à l’énergie atomique et aux énergies alternatives - </a:t>
            </a:r>
            <a:r>
              <a:rPr lang="fr-FR" sz="1500" kern="0" noProof="0" dirty="0">
                <a:solidFill>
                  <a:srgbClr val="A50119"/>
                </a:solidFill>
                <a:latin typeface="Calibri"/>
                <a:cs typeface="Calibri"/>
              </a:rPr>
              <a:t>www.cea.fr</a:t>
            </a:r>
          </a:p>
        </p:txBody>
      </p:sp>
      <p:sp>
        <p:nvSpPr>
          <p:cNvPr id="12" name="Espace réservé du texte 5"/>
          <p:cNvSpPr>
            <a:spLocks noGrp="1"/>
          </p:cNvSpPr>
          <p:nvPr>
            <p:ph type="body" sz="quarter" idx="11" hasCustomPrompt="1"/>
          </p:nvPr>
        </p:nvSpPr>
        <p:spPr>
          <a:xfrm>
            <a:off x="1127570" y="4801465"/>
            <a:ext cx="2139247" cy="249299"/>
          </a:xfrm>
        </p:spPr>
        <p:txBody>
          <a:bodyPr wrap="square" tIns="0" bIns="0">
            <a:spAutoFit/>
          </a:bodyPr>
          <a:lstStyle>
            <a:lvl1pPr marL="0" indent="0">
              <a:buFontTx/>
              <a:buNone/>
              <a:defRPr>
                <a:solidFill>
                  <a:srgbClr val="FFFFFF"/>
                </a:solidFill>
              </a:defRPr>
            </a:lvl1pPr>
          </a:lstStyle>
          <a:p>
            <a:pPr lvl="0"/>
            <a:r>
              <a:rPr lang="fr-FR" noProof="0" dirty="0"/>
              <a:t>Partie 1</a:t>
            </a:r>
          </a:p>
        </p:txBody>
      </p:sp>
      <p:sp>
        <p:nvSpPr>
          <p:cNvPr id="5" name="Espace réservé du contenu 4"/>
          <p:cNvSpPr>
            <a:spLocks noGrp="1"/>
          </p:cNvSpPr>
          <p:nvPr>
            <p:ph sz="quarter" idx="13"/>
          </p:nvPr>
        </p:nvSpPr>
        <p:spPr>
          <a:xfrm>
            <a:off x="984189" y="617538"/>
            <a:ext cx="5317067" cy="1382648"/>
          </a:xfrm>
        </p:spPr>
        <p:txBody>
          <a:body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38465543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Accueil avec contenu">
    <p:spTree>
      <p:nvGrpSpPr>
        <p:cNvPr id="1" name=""/>
        <p:cNvGrpSpPr/>
        <p:nvPr/>
      </p:nvGrpSpPr>
      <p:grpSpPr>
        <a:xfrm>
          <a:off x="0" y="0"/>
          <a:ext cx="0" cy="0"/>
          <a:chOff x="0" y="0"/>
          <a:chExt cx="0" cy="0"/>
        </a:xfrm>
      </p:grpSpPr>
      <p:sp>
        <p:nvSpPr>
          <p:cNvPr id="4" name="Rectangle 3"/>
          <p:cNvSpPr/>
          <p:nvPr userDrawn="1"/>
        </p:nvSpPr>
        <p:spPr>
          <a:xfrm>
            <a:off x="3" y="5971213"/>
            <a:ext cx="12191999" cy="896948"/>
          </a:xfrm>
          <a:prstGeom prst="rect">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7723" tIns="63862" rIns="127723" bIns="63862" rtlCol="0" anchor="ctr"/>
          <a:lstStyle/>
          <a:p>
            <a:pPr algn="ctr"/>
            <a:r>
              <a:rPr lang="fr-FR" sz="2500" noProof="0" dirty="0">
                <a:solidFill>
                  <a:schemeClr val="accent1"/>
                </a:solidFill>
              </a:rPr>
              <a:t> </a:t>
            </a:r>
          </a:p>
        </p:txBody>
      </p:sp>
      <p:pic>
        <p:nvPicPr>
          <p:cNvPr id="5" name="Picture 8" descr="fondCEA1.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3547" y="-40641"/>
            <a:ext cx="12205547" cy="6011852"/>
          </a:xfrm>
          <a:prstGeom prst="rect">
            <a:avLst/>
          </a:prstGeom>
        </p:spPr>
      </p:pic>
      <p:sp>
        <p:nvSpPr>
          <p:cNvPr id="15" name="Espace réservé du texte 12"/>
          <p:cNvSpPr>
            <a:spLocks noGrp="1"/>
          </p:cNvSpPr>
          <p:nvPr>
            <p:ph type="body" sz="quarter" idx="10" hasCustomPrompt="1"/>
          </p:nvPr>
        </p:nvSpPr>
        <p:spPr>
          <a:xfrm>
            <a:off x="1124369" y="4461091"/>
            <a:ext cx="8763803" cy="599869"/>
          </a:xfrm>
        </p:spPr>
        <p:txBody>
          <a:bodyPr wrap="square">
            <a:spAutoFit/>
          </a:bodyPr>
          <a:lstStyle>
            <a:lvl1pPr marL="0" indent="0">
              <a:buFontTx/>
              <a:buNone/>
              <a:defRPr sz="3400" b="1">
                <a:solidFill>
                  <a:schemeClr val="bg1"/>
                </a:solidFill>
              </a:defRPr>
            </a:lvl1pPr>
          </a:lstStyle>
          <a:p>
            <a:pPr lvl="0"/>
            <a:r>
              <a:rPr lang="fr-FR" noProof="0" dirty="0"/>
              <a:t>TITRE À VENIR</a:t>
            </a:r>
          </a:p>
        </p:txBody>
      </p:sp>
      <p:sp>
        <p:nvSpPr>
          <p:cNvPr id="17" name="Titre 3"/>
          <p:cNvSpPr txBox="1">
            <a:spLocks/>
          </p:cNvSpPr>
          <p:nvPr userDrawn="1"/>
        </p:nvSpPr>
        <p:spPr>
          <a:xfrm>
            <a:off x="1124368" y="3757134"/>
            <a:ext cx="10480896" cy="350340"/>
          </a:xfrm>
          <a:prstGeom prst="rect">
            <a:avLst/>
          </a:prstGeom>
        </p:spPr>
        <p:txBody>
          <a:bodyPr lIns="127723" tIns="63862" rIns="127723" bIns="63862">
            <a:normAutofit fontScale="97500" lnSpcReduction="100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fr-FR" sz="1700" noProof="0" dirty="0">
                <a:solidFill>
                  <a:schemeClr val="bg1"/>
                </a:solidFill>
                <a:latin typeface="Calibri"/>
                <a:cs typeface="Calibri"/>
              </a:rPr>
              <a:t>DE LA RECHERCHE À L’INDUSTRIE</a:t>
            </a:r>
          </a:p>
        </p:txBody>
      </p:sp>
      <p:sp>
        <p:nvSpPr>
          <p:cNvPr id="18" name="ZoneTexte 10"/>
          <p:cNvSpPr txBox="1"/>
          <p:nvPr userDrawn="1"/>
        </p:nvSpPr>
        <p:spPr>
          <a:xfrm>
            <a:off x="1113036" y="6158142"/>
            <a:ext cx="10376440" cy="422128"/>
          </a:xfrm>
          <a:prstGeom prst="rect">
            <a:avLst/>
          </a:prstGeom>
          <a:noFill/>
        </p:spPr>
        <p:txBody>
          <a:bodyPr wrap="square" lIns="127723" tIns="63862" rIns="127723" bIns="63862" rtlCol="0">
            <a:spAutoFit/>
          </a:bodyPr>
          <a:lstStyle/>
          <a:p>
            <a:pPr algn="l">
              <a:lnSpc>
                <a:spcPct val="140000"/>
              </a:lnSpc>
            </a:pPr>
            <a:r>
              <a:rPr lang="fr-FR" sz="1500" kern="0" noProof="0" dirty="0">
                <a:solidFill>
                  <a:schemeClr val="tx1">
                    <a:lumMod val="85000"/>
                    <a:lumOff val="15000"/>
                  </a:schemeClr>
                </a:solidFill>
                <a:latin typeface="Calibri"/>
                <a:cs typeface="Calibri"/>
              </a:rPr>
              <a:t>Commissariat à l’énergie atomique et aux énergies alternatives - </a:t>
            </a:r>
            <a:r>
              <a:rPr lang="fr-FR" sz="1500" kern="0" noProof="0" dirty="0">
                <a:solidFill>
                  <a:srgbClr val="A50119"/>
                </a:solidFill>
                <a:latin typeface="Calibri"/>
                <a:cs typeface="Calibri"/>
              </a:rPr>
              <a:t>www.cea.fr</a:t>
            </a:r>
          </a:p>
        </p:txBody>
      </p:sp>
      <p:sp>
        <p:nvSpPr>
          <p:cNvPr id="19" name="Espace réservé du texte 12"/>
          <p:cNvSpPr>
            <a:spLocks noGrp="1"/>
          </p:cNvSpPr>
          <p:nvPr>
            <p:ph type="body" sz="quarter" idx="12" hasCustomPrompt="1"/>
          </p:nvPr>
        </p:nvSpPr>
        <p:spPr>
          <a:xfrm>
            <a:off x="1124369" y="5122103"/>
            <a:ext cx="3922680" cy="309021"/>
          </a:xfrm>
        </p:spPr>
        <p:txBody>
          <a:bodyPr wrap="square">
            <a:spAutoFit/>
          </a:bodyPr>
          <a:lstStyle>
            <a:lvl1pPr marL="0" indent="0">
              <a:buFontTx/>
              <a:buNone/>
              <a:defRPr sz="1300" b="0">
                <a:solidFill>
                  <a:schemeClr val="bg1"/>
                </a:solidFill>
              </a:defRPr>
            </a:lvl1pPr>
          </a:lstStyle>
          <a:p>
            <a:pPr lvl="0"/>
            <a:fld id="{B5559CBA-976B-4265-9B41-694881203DBF}" type="datetime4">
              <a:rPr lang="fr-FR" noProof="0" smtClean="0"/>
              <a:t>20 mai 2019</a:t>
            </a:fld>
            <a:endParaRPr lang="fr-FR" noProof="0" dirty="0"/>
          </a:p>
        </p:txBody>
      </p:sp>
      <p:sp>
        <p:nvSpPr>
          <p:cNvPr id="7" name="Espace réservé du contenu 6"/>
          <p:cNvSpPr>
            <a:spLocks noGrp="1"/>
          </p:cNvSpPr>
          <p:nvPr>
            <p:ph sz="quarter" idx="13"/>
          </p:nvPr>
        </p:nvSpPr>
        <p:spPr>
          <a:xfrm>
            <a:off x="6829779" y="1143001"/>
            <a:ext cx="3668184" cy="1631947"/>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0" name="Espace réservé du texte 12"/>
          <p:cNvSpPr>
            <a:spLocks noGrp="1"/>
          </p:cNvSpPr>
          <p:nvPr>
            <p:ph type="body" sz="quarter" idx="14" hasCustomPrompt="1"/>
          </p:nvPr>
        </p:nvSpPr>
        <p:spPr>
          <a:xfrm>
            <a:off x="1113036" y="5469234"/>
            <a:ext cx="3922680" cy="378270"/>
          </a:xfrm>
        </p:spPr>
        <p:txBody>
          <a:bodyPr wrap="square">
            <a:spAutoFit/>
          </a:bodyPr>
          <a:lstStyle>
            <a:lvl1pPr marL="0" indent="0">
              <a:buFontTx/>
              <a:buNone/>
              <a:defRPr sz="1800" b="0">
                <a:solidFill>
                  <a:schemeClr val="bg1"/>
                </a:solidFill>
              </a:defRPr>
            </a:lvl1pPr>
          </a:lstStyle>
          <a:p>
            <a:pPr lvl="0"/>
            <a:r>
              <a:rPr lang="fr-FR" noProof="0" dirty="0"/>
              <a:t>Auteur</a:t>
            </a:r>
          </a:p>
        </p:txBody>
      </p:sp>
      <p:pic>
        <p:nvPicPr>
          <p:cNvPr id="11" name="Picture 9" descr="cea_logo_small2.jpg">
            <a:extLst>
              <a:ext uri="{FF2B5EF4-FFF2-40B4-BE49-F238E27FC236}">
                <a16:creationId xmlns:a16="http://schemas.microsoft.com/office/drawing/2014/main" id="{EAA2C111-6F79-47B2-B9C7-2600B2488442}"/>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978176" y="1861047"/>
            <a:ext cx="1942272" cy="1585387"/>
          </a:xfrm>
          <a:prstGeom prst="rect">
            <a:avLst/>
          </a:prstGeom>
          <a:effectLst>
            <a:outerShdw blurRad="517525" dist="38100" dir="2700000" algn="tl" rotWithShape="0">
              <a:srgbClr val="000000">
                <a:alpha val="33000"/>
              </a:srgbClr>
            </a:outerShdw>
          </a:effectLst>
        </p:spPr>
      </p:pic>
    </p:spTree>
    <p:extLst>
      <p:ext uri="{BB962C8B-B14F-4D97-AF65-F5344CB8AC3E}">
        <p14:creationId xmlns:p14="http://schemas.microsoft.com/office/powerpoint/2010/main" val="857839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ccueil avec contenu">
    <p:spTree>
      <p:nvGrpSpPr>
        <p:cNvPr id="1" name=""/>
        <p:cNvGrpSpPr/>
        <p:nvPr/>
      </p:nvGrpSpPr>
      <p:grpSpPr>
        <a:xfrm>
          <a:off x="0" y="0"/>
          <a:ext cx="0" cy="0"/>
          <a:chOff x="0" y="0"/>
          <a:chExt cx="0" cy="0"/>
        </a:xfrm>
      </p:grpSpPr>
      <p:sp>
        <p:nvSpPr>
          <p:cNvPr id="4" name="Rectangle 3"/>
          <p:cNvSpPr/>
          <p:nvPr userDrawn="1"/>
        </p:nvSpPr>
        <p:spPr>
          <a:xfrm>
            <a:off x="3" y="5971213"/>
            <a:ext cx="12191999" cy="896948"/>
          </a:xfrm>
          <a:prstGeom prst="rect">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7723" tIns="63862" rIns="127723" bIns="63862" rtlCol="0" anchor="ctr"/>
          <a:lstStyle/>
          <a:p>
            <a:pPr algn="ctr"/>
            <a:r>
              <a:rPr lang="fr-FR" sz="2500" noProof="0" dirty="0">
                <a:solidFill>
                  <a:schemeClr val="accent1"/>
                </a:solidFill>
              </a:rPr>
              <a:t> </a:t>
            </a:r>
          </a:p>
        </p:txBody>
      </p:sp>
      <p:pic>
        <p:nvPicPr>
          <p:cNvPr id="5" name="Picture 8" descr="fondCEA1.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3547" y="-40641"/>
            <a:ext cx="12205547" cy="6011852"/>
          </a:xfrm>
          <a:prstGeom prst="rect">
            <a:avLst/>
          </a:prstGeom>
        </p:spPr>
      </p:pic>
      <p:sp>
        <p:nvSpPr>
          <p:cNvPr id="15" name="Espace réservé du texte 12"/>
          <p:cNvSpPr>
            <a:spLocks noGrp="1"/>
          </p:cNvSpPr>
          <p:nvPr>
            <p:ph type="body" sz="quarter" idx="10" hasCustomPrompt="1"/>
          </p:nvPr>
        </p:nvSpPr>
        <p:spPr>
          <a:xfrm>
            <a:off x="1124369" y="4461091"/>
            <a:ext cx="8763803" cy="599869"/>
          </a:xfrm>
        </p:spPr>
        <p:txBody>
          <a:bodyPr wrap="square">
            <a:spAutoFit/>
          </a:bodyPr>
          <a:lstStyle>
            <a:lvl1pPr marL="0" indent="0">
              <a:buFontTx/>
              <a:buNone/>
              <a:defRPr sz="3400" b="1">
                <a:solidFill>
                  <a:schemeClr val="bg1"/>
                </a:solidFill>
              </a:defRPr>
            </a:lvl1pPr>
          </a:lstStyle>
          <a:p>
            <a:pPr lvl="0"/>
            <a:r>
              <a:rPr lang="fr-FR" noProof="0" dirty="0"/>
              <a:t>TITRE À VENIR</a:t>
            </a:r>
          </a:p>
        </p:txBody>
      </p:sp>
      <p:sp>
        <p:nvSpPr>
          <p:cNvPr id="17" name="Titre 3"/>
          <p:cNvSpPr txBox="1">
            <a:spLocks/>
          </p:cNvSpPr>
          <p:nvPr userDrawn="1"/>
        </p:nvSpPr>
        <p:spPr>
          <a:xfrm>
            <a:off x="1124368" y="3757134"/>
            <a:ext cx="10480896" cy="350340"/>
          </a:xfrm>
          <a:prstGeom prst="rect">
            <a:avLst/>
          </a:prstGeom>
        </p:spPr>
        <p:txBody>
          <a:bodyPr lIns="127723" tIns="63862" rIns="127723" bIns="63862">
            <a:normAutofit fontScale="97500" lnSpcReduction="100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fr-FR" sz="1700" noProof="0" dirty="0">
                <a:solidFill>
                  <a:schemeClr val="bg1"/>
                </a:solidFill>
                <a:latin typeface="Calibri"/>
                <a:cs typeface="Calibri"/>
              </a:rPr>
              <a:t>DE LA RECHERCHE À L’INDUSTRIE</a:t>
            </a:r>
          </a:p>
        </p:txBody>
      </p:sp>
      <p:sp>
        <p:nvSpPr>
          <p:cNvPr id="18" name="ZoneTexte 10"/>
          <p:cNvSpPr txBox="1"/>
          <p:nvPr userDrawn="1"/>
        </p:nvSpPr>
        <p:spPr>
          <a:xfrm>
            <a:off x="1113036" y="6158142"/>
            <a:ext cx="10376440" cy="422128"/>
          </a:xfrm>
          <a:prstGeom prst="rect">
            <a:avLst/>
          </a:prstGeom>
          <a:noFill/>
        </p:spPr>
        <p:txBody>
          <a:bodyPr wrap="square" lIns="127723" tIns="63862" rIns="127723" bIns="63862" rtlCol="0">
            <a:spAutoFit/>
          </a:bodyPr>
          <a:lstStyle/>
          <a:p>
            <a:pPr algn="l">
              <a:lnSpc>
                <a:spcPct val="140000"/>
              </a:lnSpc>
            </a:pPr>
            <a:r>
              <a:rPr lang="fr-FR" sz="1500" kern="0" noProof="0" dirty="0">
                <a:solidFill>
                  <a:schemeClr val="tx1">
                    <a:lumMod val="85000"/>
                    <a:lumOff val="15000"/>
                  </a:schemeClr>
                </a:solidFill>
                <a:latin typeface="Calibri"/>
                <a:cs typeface="Calibri"/>
              </a:rPr>
              <a:t>Commissariat à l’énergie atomique et aux énergies alternatives - </a:t>
            </a:r>
            <a:r>
              <a:rPr lang="fr-FR" sz="1500" kern="0" noProof="0" dirty="0">
                <a:solidFill>
                  <a:srgbClr val="A50119"/>
                </a:solidFill>
                <a:latin typeface="Calibri"/>
                <a:cs typeface="Calibri"/>
              </a:rPr>
              <a:t>www.cea.fr</a:t>
            </a:r>
          </a:p>
        </p:txBody>
      </p:sp>
      <p:sp>
        <p:nvSpPr>
          <p:cNvPr id="19" name="Espace réservé du texte 12"/>
          <p:cNvSpPr>
            <a:spLocks noGrp="1"/>
          </p:cNvSpPr>
          <p:nvPr>
            <p:ph type="body" sz="quarter" idx="12" hasCustomPrompt="1"/>
          </p:nvPr>
        </p:nvSpPr>
        <p:spPr>
          <a:xfrm>
            <a:off x="1124369" y="5122103"/>
            <a:ext cx="3922680" cy="309021"/>
          </a:xfrm>
        </p:spPr>
        <p:txBody>
          <a:bodyPr wrap="square">
            <a:spAutoFit/>
          </a:bodyPr>
          <a:lstStyle>
            <a:lvl1pPr marL="0" indent="0">
              <a:buFontTx/>
              <a:buNone/>
              <a:defRPr sz="1300" b="0">
                <a:solidFill>
                  <a:schemeClr val="bg1"/>
                </a:solidFill>
              </a:defRPr>
            </a:lvl1pPr>
          </a:lstStyle>
          <a:p>
            <a:pPr lvl="0"/>
            <a:fld id="{B5559CBA-976B-4265-9B41-694881203DBF}" type="datetime4">
              <a:rPr lang="fr-FR" noProof="0" smtClean="0"/>
              <a:t>20 mai 2019</a:t>
            </a:fld>
            <a:endParaRPr lang="fr-FR" noProof="0" dirty="0"/>
          </a:p>
        </p:txBody>
      </p:sp>
      <p:sp>
        <p:nvSpPr>
          <p:cNvPr id="7" name="Espace réservé du contenu 6"/>
          <p:cNvSpPr>
            <a:spLocks noGrp="1"/>
          </p:cNvSpPr>
          <p:nvPr>
            <p:ph sz="quarter" idx="13"/>
          </p:nvPr>
        </p:nvSpPr>
        <p:spPr>
          <a:xfrm>
            <a:off x="6829779" y="1143001"/>
            <a:ext cx="3668184" cy="1631947"/>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10" name="Espace réservé du texte 12"/>
          <p:cNvSpPr>
            <a:spLocks noGrp="1"/>
          </p:cNvSpPr>
          <p:nvPr>
            <p:ph type="body" sz="quarter" idx="14" hasCustomPrompt="1"/>
          </p:nvPr>
        </p:nvSpPr>
        <p:spPr>
          <a:xfrm>
            <a:off x="1113036" y="5469234"/>
            <a:ext cx="3922680" cy="378270"/>
          </a:xfrm>
        </p:spPr>
        <p:txBody>
          <a:bodyPr wrap="square">
            <a:spAutoFit/>
          </a:bodyPr>
          <a:lstStyle>
            <a:lvl1pPr marL="0" indent="0">
              <a:buFontTx/>
              <a:buNone/>
              <a:defRPr sz="1800" b="0">
                <a:solidFill>
                  <a:schemeClr val="bg1"/>
                </a:solidFill>
              </a:defRPr>
            </a:lvl1pPr>
          </a:lstStyle>
          <a:p>
            <a:pPr lvl="0"/>
            <a:r>
              <a:rPr lang="fr-FR" noProof="0" dirty="0"/>
              <a:t>Auteur</a:t>
            </a:r>
          </a:p>
        </p:txBody>
      </p:sp>
      <p:pic>
        <p:nvPicPr>
          <p:cNvPr id="11" name="Picture 9" descr="cea_logo_small2.jpg">
            <a:extLst>
              <a:ext uri="{FF2B5EF4-FFF2-40B4-BE49-F238E27FC236}">
                <a16:creationId xmlns:a16="http://schemas.microsoft.com/office/drawing/2014/main" id="{68C201E4-093D-4AEE-A767-CB9D97D23DB5}"/>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978176" y="1861047"/>
            <a:ext cx="1942272" cy="1585387"/>
          </a:xfrm>
          <a:prstGeom prst="rect">
            <a:avLst/>
          </a:prstGeom>
          <a:effectLst>
            <a:outerShdw blurRad="517525" dist="38100" dir="2700000" algn="tl" rotWithShape="0">
              <a:srgbClr val="000000">
                <a:alpha val="33000"/>
              </a:srgbClr>
            </a:outerShdw>
          </a:effectLst>
        </p:spPr>
      </p:pic>
    </p:spTree>
    <p:extLst>
      <p:ext uri="{BB962C8B-B14F-4D97-AF65-F5344CB8AC3E}">
        <p14:creationId xmlns:p14="http://schemas.microsoft.com/office/powerpoint/2010/main" val="42050290"/>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ous-titre avec contenu">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0"/>
          </p:nvPr>
        </p:nvSpPr>
        <p:spPr/>
        <p:txBody>
          <a:bodyPr/>
          <a:lstStyle/>
          <a:p>
            <a:pPr algn="ctr"/>
            <a:fld id="{854A34C9-9A4B-6445-85E1-F779B5E87362}" type="slidenum">
              <a:rPr lang="fr-FR" sz="1000" noProof="0" smtClean="0">
                <a:solidFill>
                  <a:schemeClr val="bg1"/>
                </a:solidFill>
                <a:latin typeface="Arial" charset="0"/>
                <a:ea typeface="Arial" charset="0"/>
                <a:cs typeface="Arial" charset="0"/>
              </a:rPr>
              <a:pPr algn="ctr"/>
              <a:t>‹N°›</a:t>
            </a:fld>
            <a:endParaRPr lang="fr-FR" sz="1000" noProof="0" dirty="0">
              <a:solidFill>
                <a:schemeClr val="bg1"/>
              </a:solidFill>
              <a:latin typeface="Arial" charset="0"/>
              <a:ea typeface="Arial" charset="0"/>
              <a:cs typeface="Arial" charset="0"/>
            </a:endParaRPr>
          </a:p>
        </p:txBody>
      </p:sp>
      <p:pic>
        <p:nvPicPr>
          <p:cNvPr id="4" name="Picture 1" descr="fondCEA3.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 y="-37412"/>
            <a:ext cx="12192000" cy="5998464"/>
          </a:xfrm>
          <a:prstGeom prst="rect">
            <a:avLst/>
          </a:prstGeom>
        </p:spPr>
      </p:pic>
      <p:sp>
        <p:nvSpPr>
          <p:cNvPr id="6" name="Espace réservé du texte 5"/>
          <p:cNvSpPr>
            <a:spLocks noGrp="1"/>
          </p:cNvSpPr>
          <p:nvPr>
            <p:ph type="body" sz="quarter" idx="11" hasCustomPrompt="1"/>
          </p:nvPr>
        </p:nvSpPr>
        <p:spPr>
          <a:xfrm>
            <a:off x="1127570" y="4801465"/>
            <a:ext cx="2139247" cy="249299"/>
          </a:xfrm>
        </p:spPr>
        <p:txBody>
          <a:bodyPr wrap="square" tIns="0" bIns="0">
            <a:spAutoFit/>
          </a:bodyPr>
          <a:lstStyle>
            <a:lvl1pPr marL="0" indent="0">
              <a:buFontTx/>
              <a:buNone/>
              <a:defRPr/>
            </a:lvl1pPr>
          </a:lstStyle>
          <a:p>
            <a:pPr lvl="0"/>
            <a:r>
              <a:rPr lang="fr-FR" noProof="0" dirty="0"/>
              <a:t>Partie 1</a:t>
            </a:r>
          </a:p>
        </p:txBody>
      </p:sp>
      <p:sp>
        <p:nvSpPr>
          <p:cNvPr id="9" name="Rectangle 8"/>
          <p:cNvSpPr/>
          <p:nvPr userDrawn="1"/>
        </p:nvSpPr>
        <p:spPr>
          <a:xfrm>
            <a:off x="3" y="5961053"/>
            <a:ext cx="12191999" cy="896948"/>
          </a:xfrm>
          <a:prstGeom prst="rect">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7723" tIns="63862" rIns="127723" bIns="63862" rtlCol="0" anchor="ctr"/>
          <a:lstStyle/>
          <a:p>
            <a:pPr algn="ctr"/>
            <a:r>
              <a:rPr lang="fr-FR" sz="2500" noProof="0" dirty="0">
                <a:solidFill>
                  <a:schemeClr val="accent1"/>
                </a:solidFill>
              </a:rPr>
              <a:t> </a:t>
            </a:r>
          </a:p>
        </p:txBody>
      </p:sp>
      <p:sp>
        <p:nvSpPr>
          <p:cNvPr id="16" name="ZoneTexte 10"/>
          <p:cNvSpPr txBox="1"/>
          <p:nvPr userDrawn="1"/>
        </p:nvSpPr>
        <p:spPr>
          <a:xfrm>
            <a:off x="1113036" y="6158142"/>
            <a:ext cx="10376440" cy="422128"/>
          </a:xfrm>
          <a:prstGeom prst="rect">
            <a:avLst/>
          </a:prstGeom>
          <a:noFill/>
        </p:spPr>
        <p:txBody>
          <a:bodyPr wrap="square" lIns="127723" tIns="63862" rIns="127723" bIns="63862" rtlCol="0">
            <a:spAutoFit/>
          </a:bodyPr>
          <a:lstStyle/>
          <a:p>
            <a:pPr algn="l">
              <a:lnSpc>
                <a:spcPct val="140000"/>
              </a:lnSpc>
            </a:pPr>
            <a:r>
              <a:rPr lang="fr-FR" sz="1500" kern="0" noProof="0" dirty="0">
                <a:solidFill>
                  <a:schemeClr val="tx1">
                    <a:lumMod val="85000"/>
                    <a:lumOff val="15000"/>
                  </a:schemeClr>
                </a:solidFill>
                <a:latin typeface="Calibri"/>
                <a:cs typeface="Calibri"/>
              </a:rPr>
              <a:t>Commissariat à l’énergie atomique et aux énergies alternatives - </a:t>
            </a:r>
            <a:r>
              <a:rPr lang="fr-FR" sz="1500" kern="0" noProof="0" dirty="0">
                <a:solidFill>
                  <a:srgbClr val="A50119"/>
                </a:solidFill>
                <a:latin typeface="Calibri"/>
                <a:cs typeface="Calibri"/>
              </a:rPr>
              <a:t>www.cea.fr</a:t>
            </a:r>
          </a:p>
        </p:txBody>
      </p:sp>
      <p:sp>
        <p:nvSpPr>
          <p:cNvPr id="10" name="Espace réservé du contenu 9"/>
          <p:cNvSpPr>
            <a:spLocks noGrp="1"/>
          </p:cNvSpPr>
          <p:nvPr>
            <p:ph sz="quarter" idx="14"/>
          </p:nvPr>
        </p:nvSpPr>
        <p:spPr>
          <a:xfrm>
            <a:off x="1422400" y="473604"/>
            <a:ext cx="4673600" cy="1382648"/>
          </a:xfrm>
        </p:spPr>
        <p:txBody>
          <a:body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39066792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éfaut avec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b="1" cap="none" baseline="0"/>
            </a:lvl1pPr>
          </a:lstStyle>
          <a:p>
            <a:r>
              <a:rPr lang="fr-FR" noProof="0"/>
              <a:t>Modifiez le style du titre</a:t>
            </a:r>
            <a:endParaRPr lang="fr-FR" noProof="0" dirty="0"/>
          </a:p>
        </p:txBody>
      </p:sp>
      <p:sp>
        <p:nvSpPr>
          <p:cNvPr id="3" name="Espace réservé du numéro de diapositive 2"/>
          <p:cNvSpPr>
            <a:spLocks noGrp="1"/>
          </p:cNvSpPr>
          <p:nvPr>
            <p:ph type="sldNum" sz="quarter" idx="10"/>
          </p:nvPr>
        </p:nvSpPr>
        <p:spPr/>
        <p:txBody>
          <a:bodyPr/>
          <a:lstStyle/>
          <a:p>
            <a:pPr algn="ctr"/>
            <a:fld id="{854A34C9-9A4B-6445-85E1-F779B5E87362}" type="slidenum">
              <a:rPr lang="fr-FR" sz="1000" noProof="0" smtClean="0">
                <a:solidFill>
                  <a:schemeClr val="bg1"/>
                </a:solidFill>
                <a:latin typeface="Arial" charset="0"/>
                <a:ea typeface="Arial" charset="0"/>
                <a:cs typeface="Arial" charset="0"/>
              </a:rPr>
              <a:pPr algn="ctr"/>
              <a:t>‹N°›</a:t>
            </a:fld>
            <a:endParaRPr lang="fr-FR" sz="1000" noProof="0" dirty="0">
              <a:solidFill>
                <a:schemeClr val="bg1"/>
              </a:solidFill>
              <a:latin typeface="Arial" charset="0"/>
              <a:ea typeface="Arial" charset="0"/>
              <a:cs typeface="Arial" charset="0"/>
            </a:endParaRPr>
          </a:p>
        </p:txBody>
      </p:sp>
      <p:sp>
        <p:nvSpPr>
          <p:cNvPr id="4" name="Text Placeholder 2"/>
          <p:cNvSpPr>
            <a:spLocks noGrp="1"/>
          </p:cNvSpPr>
          <p:nvPr>
            <p:ph idx="1"/>
          </p:nvPr>
        </p:nvSpPr>
        <p:spPr>
          <a:xfrm>
            <a:off x="881099" y="1630412"/>
            <a:ext cx="10515600" cy="1236967"/>
          </a:xfrm>
          <a:prstGeom prst="rect">
            <a:avLst/>
          </a:prstGeom>
        </p:spPr>
        <p:txBody>
          <a:bodyPr vert="horz" lIns="127723" tIns="63862" rIns="127723" bIns="63862" rtlCol="0">
            <a:spAutoFit/>
          </a:bodyPr>
          <a:lstStyle>
            <a:lvl1pPr>
              <a:lnSpc>
                <a:spcPct val="100000"/>
              </a:lnSpc>
              <a:spcBef>
                <a:spcPts val="0"/>
              </a:spcBef>
              <a:defRPr sz="1800"/>
            </a:lvl1pPr>
            <a:lvl2pPr>
              <a:lnSpc>
                <a:spcPct val="100000"/>
              </a:lnSpc>
              <a:spcBef>
                <a:spcPts val="0"/>
              </a:spcBef>
              <a:defRPr sz="1600"/>
            </a:lvl2pPr>
            <a:lvl3pPr>
              <a:lnSpc>
                <a:spcPct val="100000"/>
              </a:lnSpc>
              <a:spcBef>
                <a:spcPts val="0"/>
              </a:spcBef>
              <a:defRPr sz="1400"/>
            </a:lvl3pPr>
            <a:lvl4pPr marL="1676370" indent="-239481">
              <a:lnSpc>
                <a:spcPct val="100000"/>
              </a:lnSpc>
              <a:spcBef>
                <a:spcPts val="0"/>
              </a:spcBef>
              <a:buFont typeface="Calibri" panose="020F0502020204030204" pitchFamily="34" charset="0"/>
              <a:buChar char="-"/>
              <a:defRPr sz="1200"/>
            </a:lvl4pPr>
            <a:lvl5pPr marL="2155332" indent="-239481">
              <a:lnSpc>
                <a:spcPct val="100000"/>
              </a:lnSpc>
              <a:spcBef>
                <a:spcPts val="0"/>
              </a:spcBef>
              <a:buFont typeface="Wingdings" panose="05000000000000000000" pitchFamily="2" charset="2"/>
              <a:buChar char="§"/>
              <a:defRPr sz="1200"/>
            </a:lvl5pPr>
          </a:lstStyle>
          <a:p>
            <a:pPr lvl="0"/>
            <a:r>
              <a:rPr lang="fr-FR" noProof="0" dirty="0"/>
              <a:t>Modifier les styles du texte du masque</a:t>
            </a:r>
          </a:p>
          <a:p>
            <a:pPr lvl="1"/>
            <a:r>
              <a:rPr lang="fr-FR" noProof="0" dirty="0"/>
              <a:t>Deuxième niveau</a:t>
            </a:r>
          </a:p>
          <a:p>
            <a:pPr lvl="2"/>
            <a:r>
              <a:rPr lang="fr-FR" noProof="0" dirty="0"/>
              <a:t>Troisième niveau</a:t>
            </a:r>
          </a:p>
          <a:p>
            <a:pPr lvl="3"/>
            <a:r>
              <a:rPr lang="fr-FR" noProof="0" dirty="0"/>
              <a:t>Quatrième niveau</a:t>
            </a:r>
          </a:p>
          <a:p>
            <a:pPr lvl="4"/>
            <a:r>
              <a:rPr lang="fr-FR" noProof="0" dirty="0"/>
              <a:t>Cinquième niveau</a:t>
            </a:r>
          </a:p>
        </p:txBody>
      </p:sp>
      <p:sp>
        <p:nvSpPr>
          <p:cNvPr id="5" name="Espace réservé du texte 2"/>
          <p:cNvSpPr>
            <a:spLocks noGrp="1"/>
          </p:cNvSpPr>
          <p:nvPr>
            <p:ph type="body" sz="quarter" idx="12" hasCustomPrompt="1"/>
          </p:nvPr>
        </p:nvSpPr>
        <p:spPr>
          <a:xfrm>
            <a:off x="881100" y="1067647"/>
            <a:ext cx="10565835" cy="378270"/>
          </a:xfrm>
        </p:spPr>
        <p:txBody>
          <a:bodyPr wrap="square">
            <a:spAutoFit/>
          </a:bodyPr>
          <a:lstStyle>
            <a:lvl1pPr marL="0" indent="0">
              <a:buFontTx/>
              <a:buNone/>
              <a:defRPr sz="1800"/>
            </a:lvl1pPr>
          </a:lstStyle>
          <a:p>
            <a:pPr lvl="0"/>
            <a:r>
              <a:rPr lang="fr-FR" noProof="0" dirty="0"/>
              <a:t>Texte simple de la diapositive</a:t>
            </a:r>
          </a:p>
        </p:txBody>
      </p:sp>
    </p:spTree>
    <p:extLst>
      <p:ext uri="{BB962C8B-B14F-4D97-AF65-F5344CB8AC3E}">
        <p14:creationId xmlns:p14="http://schemas.microsoft.com/office/powerpoint/2010/main" val="14279643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Ouverture de chapitre avec champ photos 2">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BDD946C-1F13-4F67-B8D1-64EF5CF71ABB}"/>
              </a:ext>
            </a:extLst>
          </p:cNvPr>
          <p:cNvSpPr>
            <a:spLocks noGrp="1"/>
          </p:cNvSpPr>
          <p:nvPr>
            <p:ph type="title"/>
          </p:nvPr>
        </p:nvSpPr>
        <p:spPr/>
        <p:txBody>
          <a:bodyPr/>
          <a:lstStyle/>
          <a:p>
            <a:r>
              <a:rPr lang="fr-FR"/>
              <a:t>Modifiez le style du titre</a:t>
            </a:r>
          </a:p>
        </p:txBody>
      </p:sp>
      <p:sp>
        <p:nvSpPr>
          <p:cNvPr id="3" name="Espace réservé du numéro de diapositive 2">
            <a:extLst>
              <a:ext uri="{FF2B5EF4-FFF2-40B4-BE49-F238E27FC236}">
                <a16:creationId xmlns:a16="http://schemas.microsoft.com/office/drawing/2014/main" id="{DC37902D-B358-44BD-9A3B-CD8E2882EA2D}"/>
              </a:ext>
            </a:extLst>
          </p:cNvPr>
          <p:cNvSpPr>
            <a:spLocks noGrp="1"/>
          </p:cNvSpPr>
          <p:nvPr>
            <p:ph type="sldNum" sz="quarter" idx="10"/>
          </p:nvPr>
        </p:nvSpPr>
        <p:spPr/>
        <p:txBody>
          <a:bodyPr/>
          <a:lstStyle/>
          <a:p>
            <a:pPr algn="ctr"/>
            <a:fld id="{53F0B3ED-4F75-49BF-B028-1A262D3A6E64}" type="slidenum">
              <a:rPr lang="fr-FR" sz="1000" smtClean="0">
                <a:solidFill>
                  <a:schemeClr val="bg1"/>
                </a:solidFill>
                <a:latin typeface="Arial" charset="0"/>
                <a:ea typeface="Arial" charset="0"/>
                <a:cs typeface="Arial" charset="0"/>
              </a:rPr>
              <a:t>‹N°›</a:t>
            </a:fld>
            <a:endParaRPr lang="fr-FR" sz="1000" dirty="0">
              <a:solidFill>
                <a:schemeClr val="bg1"/>
              </a:solidFill>
              <a:latin typeface="Arial" charset="0"/>
              <a:ea typeface="Arial" charset="0"/>
              <a:cs typeface="Arial" charset="0"/>
            </a:endParaRPr>
          </a:p>
        </p:txBody>
      </p:sp>
      <p:pic>
        <p:nvPicPr>
          <p:cNvPr id="4" name="Image 3">
            <a:extLst>
              <a:ext uri="{FF2B5EF4-FFF2-40B4-BE49-F238E27FC236}">
                <a16:creationId xmlns:a16="http://schemas.microsoft.com/office/drawing/2014/main" id="{187ADA7C-03B8-49D0-A935-DE3625BD6FA7}"/>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758065"/>
            <a:ext cx="12192000" cy="5808504"/>
          </a:xfrm>
          <a:prstGeom prst="rect">
            <a:avLst/>
          </a:prstGeom>
        </p:spPr>
      </p:pic>
      <p:sp>
        <p:nvSpPr>
          <p:cNvPr id="15" name="Titre 4">
            <a:extLst>
              <a:ext uri="{FF2B5EF4-FFF2-40B4-BE49-F238E27FC236}">
                <a16:creationId xmlns:a16="http://schemas.microsoft.com/office/drawing/2014/main" id="{72E9C4E7-2BF2-4AB8-9707-825FA5757113}"/>
              </a:ext>
            </a:extLst>
          </p:cNvPr>
          <p:cNvSpPr txBox="1">
            <a:spLocks/>
          </p:cNvSpPr>
          <p:nvPr userDrawn="1"/>
        </p:nvSpPr>
        <p:spPr>
          <a:xfrm>
            <a:off x="6096001" y="2824703"/>
            <a:ext cx="4933951" cy="1198561"/>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endParaRPr lang="fr-FR" sz="3733" b="1" dirty="0">
              <a:solidFill>
                <a:srgbClr val="C00000"/>
              </a:solidFill>
              <a:latin typeface="Calibri" charset="0"/>
              <a:ea typeface="Calibri" charset="0"/>
              <a:cs typeface="Calibri" charset="0"/>
            </a:endParaRPr>
          </a:p>
        </p:txBody>
      </p:sp>
      <p:sp>
        <p:nvSpPr>
          <p:cNvPr id="19" name="Espace réservé du contenu 18">
            <a:extLst>
              <a:ext uri="{FF2B5EF4-FFF2-40B4-BE49-F238E27FC236}">
                <a16:creationId xmlns:a16="http://schemas.microsoft.com/office/drawing/2014/main" id="{E6D00721-9CE1-4CF1-AD6A-47E2B8CCCC48}"/>
              </a:ext>
            </a:extLst>
          </p:cNvPr>
          <p:cNvSpPr>
            <a:spLocks noGrp="1"/>
          </p:cNvSpPr>
          <p:nvPr>
            <p:ph sz="quarter" idx="11"/>
          </p:nvPr>
        </p:nvSpPr>
        <p:spPr>
          <a:xfrm>
            <a:off x="175684" y="1835150"/>
            <a:ext cx="5842000" cy="1382648"/>
          </a:xfrm>
        </p:spPr>
        <p:txBody>
          <a:body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54843302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Ouverture gris avec contenu">
    <p:spTree>
      <p:nvGrpSpPr>
        <p:cNvPr id="1" name=""/>
        <p:cNvGrpSpPr/>
        <p:nvPr/>
      </p:nvGrpSpPr>
      <p:grpSpPr>
        <a:xfrm>
          <a:off x="0" y="0"/>
          <a:ext cx="0" cy="0"/>
          <a:chOff x="0" y="0"/>
          <a:chExt cx="0" cy="0"/>
        </a:xfrm>
      </p:grpSpPr>
      <p:pic>
        <p:nvPicPr>
          <p:cNvPr id="2" name="Picture 1" descr="fond_ppt2.jp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36218"/>
            <a:ext cx="12192000" cy="6021547"/>
          </a:xfrm>
          <a:prstGeom prst="rect">
            <a:avLst/>
          </a:prstGeom>
        </p:spPr>
      </p:pic>
      <p:sp>
        <p:nvSpPr>
          <p:cNvPr id="3" name="Espace réservé du numéro de diapositive 2"/>
          <p:cNvSpPr>
            <a:spLocks noGrp="1"/>
          </p:cNvSpPr>
          <p:nvPr>
            <p:ph type="sldNum" sz="quarter" idx="10"/>
          </p:nvPr>
        </p:nvSpPr>
        <p:spPr/>
        <p:txBody>
          <a:bodyPr/>
          <a:lstStyle/>
          <a:p>
            <a:pPr algn="ctr"/>
            <a:fld id="{854A34C9-9A4B-6445-85E1-F779B5E87362}" type="slidenum">
              <a:rPr lang="fr-FR" sz="1000" noProof="0" smtClean="0">
                <a:solidFill>
                  <a:schemeClr val="bg1"/>
                </a:solidFill>
                <a:latin typeface="Arial" charset="0"/>
                <a:ea typeface="Arial" charset="0"/>
                <a:cs typeface="Arial" charset="0"/>
              </a:rPr>
              <a:pPr algn="ctr"/>
              <a:t>‹N°›</a:t>
            </a:fld>
            <a:endParaRPr lang="fr-FR" sz="1000" noProof="0" dirty="0">
              <a:solidFill>
                <a:schemeClr val="bg1"/>
              </a:solidFill>
              <a:latin typeface="Arial" charset="0"/>
              <a:ea typeface="Arial" charset="0"/>
              <a:cs typeface="Arial" charset="0"/>
            </a:endParaRPr>
          </a:p>
        </p:txBody>
      </p:sp>
      <p:sp>
        <p:nvSpPr>
          <p:cNvPr id="9" name="Rectangle 8"/>
          <p:cNvSpPr/>
          <p:nvPr userDrawn="1"/>
        </p:nvSpPr>
        <p:spPr>
          <a:xfrm>
            <a:off x="3" y="5961053"/>
            <a:ext cx="12191999" cy="896948"/>
          </a:xfrm>
          <a:prstGeom prst="rect">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7723" tIns="63862" rIns="127723" bIns="63862" rtlCol="0" anchor="ctr"/>
          <a:lstStyle/>
          <a:p>
            <a:pPr algn="ctr"/>
            <a:r>
              <a:rPr lang="fr-FR" sz="2500" noProof="0" dirty="0">
                <a:solidFill>
                  <a:schemeClr val="accent1"/>
                </a:solidFill>
              </a:rPr>
              <a:t> </a:t>
            </a:r>
          </a:p>
        </p:txBody>
      </p:sp>
      <p:sp>
        <p:nvSpPr>
          <p:cNvPr id="11" name="ZoneTexte 10"/>
          <p:cNvSpPr txBox="1"/>
          <p:nvPr userDrawn="1"/>
        </p:nvSpPr>
        <p:spPr>
          <a:xfrm>
            <a:off x="1113036" y="6158142"/>
            <a:ext cx="10376440" cy="422128"/>
          </a:xfrm>
          <a:prstGeom prst="rect">
            <a:avLst/>
          </a:prstGeom>
          <a:noFill/>
        </p:spPr>
        <p:txBody>
          <a:bodyPr wrap="square" lIns="127723" tIns="63862" rIns="127723" bIns="63862" rtlCol="0">
            <a:spAutoFit/>
          </a:bodyPr>
          <a:lstStyle/>
          <a:p>
            <a:pPr algn="l">
              <a:lnSpc>
                <a:spcPct val="140000"/>
              </a:lnSpc>
            </a:pPr>
            <a:r>
              <a:rPr lang="fr-FR" sz="1500" kern="0" noProof="0" dirty="0">
                <a:solidFill>
                  <a:schemeClr val="tx1">
                    <a:lumMod val="85000"/>
                    <a:lumOff val="15000"/>
                  </a:schemeClr>
                </a:solidFill>
                <a:latin typeface="Calibri"/>
                <a:cs typeface="Calibri"/>
              </a:rPr>
              <a:t>Commissariat à l’énergie atomique et aux énergies alternatives - </a:t>
            </a:r>
            <a:r>
              <a:rPr lang="fr-FR" sz="1500" kern="0" noProof="0" dirty="0">
                <a:solidFill>
                  <a:srgbClr val="A50119"/>
                </a:solidFill>
                <a:latin typeface="Calibri"/>
                <a:cs typeface="Calibri"/>
              </a:rPr>
              <a:t>www.cea.fr</a:t>
            </a:r>
          </a:p>
        </p:txBody>
      </p:sp>
      <p:sp>
        <p:nvSpPr>
          <p:cNvPr id="12" name="Espace réservé du texte 5"/>
          <p:cNvSpPr>
            <a:spLocks noGrp="1"/>
          </p:cNvSpPr>
          <p:nvPr>
            <p:ph type="body" sz="quarter" idx="11" hasCustomPrompt="1"/>
          </p:nvPr>
        </p:nvSpPr>
        <p:spPr>
          <a:xfrm>
            <a:off x="1127570" y="4801465"/>
            <a:ext cx="2139247" cy="249299"/>
          </a:xfrm>
        </p:spPr>
        <p:txBody>
          <a:bodyPr wrap="square" tIns="0" bIns="0">
            <a:spAutoFit/>
          </a:bodyPr>
          <a:lstStyle>
            <a:lvl1pPr marL="0" indent="0">
              <a:buFontTx/>
              <a:buNone/>
              <a:defRPr>
                <a:solidFill>
                  <a:srgbClr val="FFFFFF"/>
                </a:solidFill>
              </a:defRPr>
            </a:lvl1pPr>
          </a:lstStyle>
          <a:p>
            <a:pPr lvl="0"/>
            <a:r>
              <a:rPr lang="fr-FR" noProof="0" dirty="0"/>
              <a:t>Partie 1</a:t>
            </a:r>
          </a:p>
        </p:txBody>
      </p:sp>
      <p:sp>
        <p:nvSpPr>
          <p:cNvPr id="5" name="Espace réservé du contenu 4"/>
          <p:cNvSpPr>
            <a:spLocks noGrp="1"/>
          </p:cNvSpPr>
          <p:nvPr>
            <p:ph sz="quarter" idx="13"/>
          </p:nvPr>
        </p:nvSpPr>
        <p:spPr>
          <a:xfrm>
            <a:off x="984189" y="617538"/>
            <a:ext cx="5317067" cy="1382648"/>
          </a:xfrm>
        </p:spPr>
        <p:txBody>
          <a:body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12413498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ous-titre avec contenu">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0"/>
          </p:nvPr>
        </p:nvSpPr>
        <p:spPr/>
        <p:txBody>
          <a:bodyPr/>
          <a:lstStyle/>
          <a:p>
            <a:pPr algn="ctr"/>
            <a:fld id="{854A34C9-9A4B-6445-85E1-F779B5E87362}" type="slidenum">
              <a:rPr lang="fr-FR" sz="1000" noProof="0" smtClean="0">
                <a:solidFill>
                  <a:schemeClr val="bg1"/>
                </a:solidFill>
                <a:latin typeface="Arial" charset="0"/>
                <a:ea typeface="Arial" charset="0"/>
                <a:cs typeface="Arial" charset="0"/>
              </a:rPr>
              <a:pPr algn="ctr"/>
              <a:t>‹N°›</a:t>
            </a:fld>
            <a:endParaRPr lang="fr-FR" sz="1000" noProof="0" dirty="0">
              <a:solidFill>
                <a:schemeClr val="bg1"/>
              </a:solidFill>
              <a:latin typeface="Arial" charset="0"/>
              <a:ea typeface="Arial" charset="0"/>
              <a:cs typeface="Arial" charset="0"/>
            </a:endParaRPr>
          </a:p>
        </p:txBody>
      </p:sp>
      <p:pic>
        <p:nvPicPr>
          <p:cNvPr id="4" name="Picture 1" descr="fondCEA3.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 y="-37412"/>
            <a:ext cx="12192000" cy="5998464"/>
          </a:xfrm>
          <a:prstGeom prst="rect">
            <a:avLst/>
          </a:prstGeom>
        </p:spPr>
      </p:pic>
      <p:sp>
        <p:nvSpPr>
          <p:cNvPr id="6" name="Espace réservé du texte 5"/>
          <p:cNvSpPr>
            <a:spLocks noGrp="1"/>
          </p:cNvSpPr>
          <p:nvPr>
            <p:ph type="body" sz="quarter" idx="11" hasCustomPrompt="1"/>
          </p:nvPr>
        </p:nvSpPr>
        <p:spPr>
          <a:xfrm>
            <a:off x="1127570" y="4801465"/>
            <a:ext cx="2139247" cy="249299"/>
          </a:xfrm>
        </p:spPr>
        <p:txBody>
          <a:bodyPr wrap="square" tIns="0" bIns="0">
            <a:spAutoFit/>
          </a:bodyPr>
          <a:lstStyle>
            <a:lvl1pPr marL="0" indent="0">
              <a:buFontTx/>
              <a:buNone/>
              <a:defRPr/>
            </a:lvl1pPr>
          </a:lstStyle>
          <a:p>
            <a:pPr lvl="0"/>
            <a:r>
              <a:rPr lang="fr-FR" noProof="0" dirty="0"/>
              <a:t>Partie 1</a:t>
            </a:r>
          </a:p>
        </p:txBody>
      </p:sp>
      <p:sp>
        <p:nvSpPr>
          <p:cNvPr id="9" name="Rectangle 8"/>
          <p:cNvSpPr/>
          <p:nvPr userDrawn="1"/>
        </p:nvSpPr>
        <p:spPr>
          <a:xfrm>
            <a:off x="3" y="5961053"/>
            <a:ext cx="12191999" cy="896948"/>
          </a:xfrm>
          <a:prstGeom prst="rect">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7723" tIns="63862" rIns="127723" bIns="63862" rtlCol="0" anchor="ctr"/>
          <a:lstStyle/>
          <a:p>
            <a:pPr algn="ctr"/>
            <a:r>
              <a:rPr lang="fr-FR" sz="2500" noProof="0" dirty="0">
                <a:solidFill>
                  <a:schemeClr val="accent1"/>
                </a:solidFill>
              </a:rPr>
              <a:t> </a:t>
            </a:r>
          </a:p>
        </p:txBody>
      </p:sp>
      <p:sp>
        <p:nvSpPr>
          <p:cNvPr id="16" name="ZoneTexte 10"/>
          <p:cNvSpPr txBox="1"/>
          <p:nvPr userDrawn="1"/>
        </p:nvSpPr>
        <p:spPr>
          <a:xfrm>
            <a:off x="1113036" y="6158142"/>
            <a:ext cx="10376440" cy="422128"/>
          </a:xfrm>
          <a:prstGeom prst="rect">
            <a:avLst/>
          </a:prstGeom>
          <a:noFill/>
        </p:spPr>
        <p:txBody>
          <a:bodyPr wrap="square" lIns="127723" tIns="63862" rIns="127723" bIns="63862" rtlCol="0">
            <a:spAutoFit/>
          </a:bodyPr>
          <a:lstStyle/>
          <a:p>
            <a:pPr algn="l">
              <a:lnSpc>
                <a:spcPct val="140000"/>
              </a:lnSpc>
            </a:pPr>
            <a:r>
              <a:rPr lang="fr-FR" sz="1500" kern="0" noProof="0" dirty="0">
                <a:solidFill>
                  <a:schemeClr val="tx1">
                    <a:lumMod val="85000"/>
                    <a:lumOff val="15000"/>
                  </a:schemeClr>
                </a:solidFill>
                <a:latin typeface="Calibri"/>
                <a:cs typeface="Calibri"/>
              </a:rPr>
              <a:t>Commissariat à l’énergie atomique et aux énergies alternatives - </a:t>
            </a:r>
            <a:r>
              <a:rPr lang="fr-FR" sz="1500" kern="0" noProof="0" dirty="0">
                <a:solidFill>
                  <a:srgbClr val="A50119"/>
                </a:solidFill>
                <a:latin typeface="Calibri"/>
                <a:cs typeface="Calibri"/>
              </a:rPr>
              <a:t>www.cea.fr</a:t>
            </a:r>
          </a:p>
        </p:txBody>
      </p:sp>
      <p:sp>
        <p:nvSpPr>
          <p:cNvPr id="10" name="Espace réservé du contenu 9"/>
          <p:cNvSpPr>
            <a:spLocks noGrp="1"/>
          </p:cNvSpPr>
          <p:nvPr>
            <p:ph sz="quarter" idx="14"/>
          </p:nvPr>
        </p:nvSpPr>
        <p:spPr>
          <a:xfrm>
            <a:off x="1422400" y="473604"/>
            <a:ext cx="4673600" cy="138264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Tree>
    <p:extLst>
      <p:ext uri="{BB962C8B-B14F-4D97-AF65-F5344CB8AC3E}">
        <p14:creationId xmlns:p14="http://schemas.microsoft.com/office/powerpoint/2010/main" val="368528645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uverture de chapitre avec champ photo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8A0520F-F2B4-4144-B2A0-D31492DE5858}"/>
              </a:ext>
            </a:extLst>
          </p:cNvPr>
          <p:cNvSpPr>
            <a:spLocks noGrp="1"/>
          </p:cNvSpPr>
          <p:nvPr>
            <p:ph type="title"/>
          </p:nvPr>
        </p:nvSpPr>
        <p:spPr/>
        <p:txBody>
          <a:bodyPr/>
          <a:lstStyle/>
          <a:p>
            <a:r>
              <a:rPr lang="fr-FR" smtClean="0"/>
              <a:t>Modifiez le style du titre</a:t>
            </a:r>
            <a:endParaRPr lang="fr-FR"/>
          </a:p>
        </p:txBody>
      </p:sp>
      <p:sp>
        <p:nvSpPr>
          <p:cNvPr id="3" name="Espace réservé du numéro de diapositive 2">
            <a:extLst>
              <a:ext uri="{FF2B5EF4-FFF2-40B4-BE49-F238E27FC236}">
                <a16:creationId xmlns:a16="http://schemas.microsoft.com/office/drawing/2014/main" id="{990C283F-3F6C-463B-B6FF-C5A1120E751C}"/>
              </a:ext>
            </a:extLst>
          </p:cNvPr>
          <p:cNvSpPr>
            <a:spLocks noGrp="1"/>
          </p:cNvSpPr>
          <p:nvPr>
            <p:ph type="sldNum" sz="quarter" idx="10"/>
          </p:nvPr>
        </p:nvSpPr>
        <p:spPr/>
        <p:txBody>
          <a:bodyPr/>
          <a:lstStyle/>
          <a:p>
            <a:pPr algn="ctr"/>
            <a:fld id="{53F0B3ED-4F75-49BF-B028-1A262D3A6E64}" type="slidenum">
              <a:rPr lang="fr-FR" sz="1000" smtClean="0">
                <a:solidFill>
                  <a:schemeClr val="bg1"/>
                </a:solidFill>
                <a:latin typeface="Arial" charset="0"/>
                <a:ea typeface="Arial" charset="0"/>
                <a:cs typeface="Arial" charset="0"/>
              </a:rPr>
              <a:t>‹N°›</a:t>
            </a:fld>
            <a:endParaRPr lang="fr-FR" sz="1000" dirty="0">
              <a:solidFill>
                <a:schemeClr val="bg1"/>
              </a:solidFill>
              <a:latin typeface="Arial" charset="0"/>
              <a:ea typeface="Arial" charset="0"/>
              <a:cs typeface="Arial" charset="0"/>
            </a:endParaRPr>
          </a:p>
        </p:txBody>
      </p:sp>
      <p:pic>
        <p:nvPicPr>
          <p:cNvPr id="16" name="Image 15">
            <a:extLst>
              <a:ext uri="{FF2B5EF4-FFF2-40B4-BE49-F238E27FC236}">
                <a16:creationId xmlns:a16="http://schemas.microsoft.com/office/drawing/2014/main" id="{EA0235D1-1CA4-4813-8F9E-8EA6F5F9245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758065"/>
            <a:ext cx="12192000" cy="5808504"/>
          </a:xfrm>
          <a:prstGeom prst="rect">
            <a:avLst/>
          </a:prstGeom>
        </p:spPr>
      </p:pic>
      <p:sp>
        <p:nvSpPr>
          <p:cNvPr id="27" name="Titre 4">
            <a:extLst>
              <a:ext uri="{FF2B5EF4-FFF2-40B4-BE49-F238E27FC236}">
                <a16:creationId xmlns:a16="http://schemas.microsoft.com/office/drawing/2014/main" id="{9EB6429C-6B7C-4EE1-B9DC-E41E0338FCE4}"/>
              </a:ext>
            </a:extLst>
          </p:cNvPr>
          <p:cNvSpPr txBox="1">
            <a:spLocks/>
          </p:cNvSpPr>
          <p:nvPr userDrawn="1"/>
        </p:nvSpPr>
        <p:spPr>
          <a:xfrm>
            <a:off x="6096001" y="2824703"/>
            <a:ext cx="4933951" cy="1198561"/>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endParaRPr lang="fr-FR" sz="3733" b="1" dirty="0">
              <a:solidFill>
                <a:srgbClr val="C00000"/>
              </a:solidFill>
              <a:latin typeface="Calibri" charset="0"/>
              <a:ea typeface="Calibri" charset="0"/>
              <a:cs typeface="Calibri" charset="0"/>
            </a:endParaRPr>
          </a:p>
        </p:txBody>
      </p:sp>
      <p:sp>
        <p:nvSpPr>
          <p:cNvPr id="29" name="Espace réservé pour une image  28">
            <a:extLst>
              <a:ext uri="{FF2B5EF4-FFF2-40B4-BE49-F238E27FC236}">
                <a16:creationId xmlns:a16="http://schemas.microsoft.com/office/drawing/2014/main" id="{00B39465-DFB6-4F0B-AD93-34B67A43F556}"/>
              </a:ext>
            </a:extLst>
          </p:cNvPr>
          <p:cNvSpPr>
            <a:spLocks noGrp="1" noChangeAspect="1"/>
          </p:cNvSpPr>
          <p:nvPr>
            <p:ph type="pic" sz="quarter" idx="11"/>
          </p:nvPr>
        </p:nvSpPr>
        <p:spPr>
          <a:xfrm>
            <a:off x="175259" y="1835212"/>
            <a:ext cx="2029261" cy="1950713"/>
          </a:xfrm>
        </p:spPr>
        <p:txBody>
          <a:bodyPr/>
          <a:lstStyle/>
          <a:p>
            <a:r>
              <a:rPr lang="fr-FR" smtClean="0"/>
              <a:t>Cliquez sur l'icône pour ajouter une image</a:t>
            </a:r>
            <a:endParaRPr lang="fr-FR" dirty="0"/>
          </a:p>
        </p:txBody>
      </p:sp>
      <p:sp>
        <p:nvSpPr>
          <p:cNvPr id="31" name="Espace réservé pour une image  30">
            <a:extLst>
              <a:ext uri="{FF2B5EF4-FFF2-40B4-BE49-F238E27FC236}">
                <a16:creationId xmlns:a16="http://schemas.microsoft.com/office/drawing/2014/main" id="{05215E8A-C584-469C-8777-F84DF88AD457}"/>
              </a:ext>
            </a:extLst>
          </p:cNvPr>
          <p:cNvSpPr>
            <a:spLocks noGrp="1" noChangeAspect="1"/>
          </p:cNvSpPr>
          <p:nvPr>
            <p:ph type="pic" sz="quarter" idx="12"/>
          </p:nvPr>
        </p:nvSpPr>
        <p:spPr>
          <a:xfrm>
            <a:off x="2336050" y="1835213"/>
            <a:ext cx="1971551" cy="1184082"/>
          </a:xfrm>
        </p:spPr>
        <p:txBody>
          <a:bodyPr/>
          <a:lstStyle/>
          <a:p>
            <a:r>
              <a:rPr lang="fr-FR" smtClean="0"/>
              <a:t>Cliquez sur l'icône pour ajouter une image</a:t>
            </a:r>
            <a:endParaRPr lang="fr-FR" dirty="0"/>
          </a:p>
        </p:txBody>
      </p:sp>
      <p:sp>
        <p:nvSpPr>
          <p:cNvPr id="33" name="Espace réservé pour une image  32">
            <a:extLst>
              <a:ext uri="{FF2B5EF4-FFF2-40B4-BE49-F238E27FC236}">
                <a16:creationId xmlns:a16="http://schemas.microsoft.com/office/drawing/2014/main" id="{F295F236-0258-44BD-A085-BC26E990060E}"/>
              </a:ext>
            </a:extLst>
          </p:cNvPr>
          <p:cNvSpPr>
            <a:spLocks noGrp="1" noChangeAspect="1"/>
          </p:cNvSpPr>
          <p:nvPr>
            <p:ph type="pic" sz="quarter" idx="13"/>
          </p:nvPr>
        </p:nvSpPr>
        <p:spPr>
          <a:xfrm>
            <a:off x="4446232" y="1835151"/>
            <a:ext cx="1571453" cy="1280980"/>
          </a:xfrm>
        </p:spPr>
        <p:txBody>
          <a:bodyPr/>
          <a:lstStyle/>
          <a:p>
            <a:r>
              <a:rPr lang="fr-FR" smtClean="0"/>
              <a:t>Cliquez sur l'icône pour ajouter une image</a:t>
            </a:r>
            <a:endParaRPr lang="fr-FR"/>
          </a:p>
        </p:txBody>
      </p:sp>
      <p:sp>
        <p:nvSpPr>
          <p:cNvPr id="35" name="Espace réservé pour une image  34">
            <a:extLst>
              <a:ext uri="{FF2B5EF4-FFF2-40B4-BE49-F238E27FC236}">
                <a16:creationId xmlns:a16="http://schemas.microsoft.com/office/drawing/2014/main" id="{10F23775-F583-446B-ADBA-A32E31D6D2FB}"/>
              </a:ext>
            </a:extLst>
          </p:cNvPr>
          <p:cNvSpPr>
            <a:spLocks noGrp="1" noChangeAspect="1"/>
          </p:cNvSpPr>
          <p:nvPr>
            <p:ph type="pic" sz="quarter" idx="14"/>
          </p:nvPr>
        </p:nvSpPr>
        <p:spPr>
          <a:xfrm>
            <a:off x="4437705" y="3298825"/>
            <a:ext cx="1579355" cy="1138108"/>
          </a:xfrm>
        </p:spPr>
        <p:txBody>
          <a:bodyPr/>
          <a:lstStyle/>
          <a:p>
            <a:r>
              <a:rPr lang="fr-FR" smtClean="0"/>
              <a:t>Cliquez sur l'icône pour ajouter une image</a:t>
            </a:r>
            <a:endParaRPr lang="fr-FR"/>
          </a:p>
        </p:txBody>
      </p:sp>
      <p:sp>
        <p:nvSpPr>
          <p:cNvPr id="37" name="Espace réservé pour une image  36">
            <a:extLst>
              <a:ext uri="{FF2B5EF4-FFF2-40B4-BE49-F238E27FC236}">
                <a16:creationId xmlns:a16="http://schemas.microsoft.com/office/drawing/2014/main" id="{CBB53359-B79D-4793-A0BA-531D16C92DB5}"/>
              </a:ext>
            </a:extLst>
          </p:cNvPr>
          <p:cNvSpPr>
            <a:spLocks noGrp="1" noChangeAspect="1"/>
          </p:cNvSpPr>
          <p:nvPr>
            <p:ph type="pic" sz="quarter" idx="15"/>
          </p:nvPr>
        </p:nvSpPr>
        <p:spPr>
          <a:xfrm>
            <a:off x="2343153" y="3201989"/>
            <a:ext cx="1955921" cy="583936"/>
          </a:xfrm>
        </p:spPr>
        <p:txBody>
          <a:bodyPr/>
          <a:lstStyle/>
          <a:p>
            <a:r>
              <a:rPr lang="fr-FR" smtClean="0"/>
              <a:t>Cliquez sur l'icône pour ajouter une image</a:t>
            </a:r>
            <a:endParaRPr lang="fr-FR"/>
          </a:p>
        </p:txBody>
      </p:sp>
      <p:sp>
        <p:nvSpPr>
          <p:cNvPr id="39" name="Espace réservé pour une image  38">
            <a:extLst>
              <a:ext uri="{FF2B5EF4-FFF2-40B4-BE49-F238E27FC236}">
                <a16:creationId xmlns:a16="http://schemas.microsoft.com/office/drawing/2014/main" id="{7629CC81-1DE8-42E7-8943-496B487C7A15}"/>
              </a:ext>
            </a:extLst>
          </p:cNvPr>
          <p:cNvSpPr>
            <a:spLocks noGrp="1" noChangeAspect="1"/>
          </p:cNvSpPr>
          <p:nvPr>
            <p:ph type="pic" sz="quarter" idx="16"/>
          </p:nvPr>
        </p:nvSpPr>
        <p:spPr>
          <a:xfrm>
            <a:off x="175684" y="3968620"/>
            <a:ext cx="2023533" cy="517922"/>
          </a:xfrm>
        </p:spPr>
        <p:txBody>
          <a:bodyPr/>
          <a:lstStyle/>
          <a:p>
            <a:r>
              <a:rPr lang="fr-FR" smtClean="0"/>
              <a:t>Cliquez sur l'icône pour ajouter une image</a:t>
            </a:r>
            <a:endParaRPr lang="fr-FR" dirty="0"/>
          </a:p>
        </p:txBody>
      </p:sp>
      <p:sp>
        <p:nvSpPr>
          <p:cNvPr id="41" name="Espace réservé pour une image  40">
            <a:extLst>
              <a:ext uri="{FF2B5EF4-FFF2-40B4-BE49-F238E27FC236}">
                <a16:creationId xmlns:a16="http://schemas.microsoft.com/office/drawing/2014/main" id="{3D9A0616-6187-42B8-A49C-5704495AFA0F}"/>
              </a:ext>
            </a:extLst>
          </p:cNvPr>
          <p:cNvSpPr>
            <a:spLocks noGrp="1" noChangeAspect="1"/>
          </p:cNvSpPr>
          <p:nvPr>
            <p:ph type="pic" sz="quarter" idx="17"/>
          </p:nvPr>
        </p:nvSpPr>
        <p:spPr>
          <a:xfrm>
            <a:off x="175684" y="4673601"/>
            <a:ext cx="2023533" cy="517922"/>
          </a:xfrm>
        </p:spPr>
        <p:txBody>
          <a:bodyPr/>
          <a:lstStyle/>
          <a:p>
            <a:r>
              <a:rPr lang="fr-FR" smtClean="0"/>
              <a:t>Cliquez sur l'icône pour ajouter une image</a:t>
            </a:r>
            <a:endParaRPr lang="fr-FR"/>
          </a:p>
        </p:txBody>
      </p:sp>
      <p:sp>
        <p:nvSpPr>
          <p:cNvPr id="43" name="Espace réservé pour une image  42">
            <a:extLst>
              <a:ext uri="{FF2B5EF4-FFF2-40B4-BE49-F238E27FC236}">
                <a16:creationId xmlns:a16="http://schemas.microsoft.com/office/drawing/2014/main" id="{10BA3FEF-381F-4AA8-9215-136F5361141D}"/>
              </a:ext>
            </a:extLst>
          </p:cNvPr>
          <p:cNvSpPr>
            <a:spLocks noGrp="1" noChangeAspect="1"/>
          </p:cNvSpPr>
          <p:nvPr>
            <p:ph type="pic" sz="quarter" idx="18"/>
          </p:nvPr>
        </p:nvSpPr>
        <p:spPr>
          <a:xfrm>
            <a:off x="2336049" y="3968619"/>
            <a:ext cx="1955800" cy="1222904"/>
          </a:xfrm>
        </p:spPr>
        <p:txBody>
          <a:bodyPr/>
          <a:lstStyle/>
          <a:p>
            <a:r>
              <a:rPr lang="fr-FR" smtClean="0"/>
              <a:t>Cliquez sur l'icône pour ajouter une image</a:t>
            </a:r>
            <a:endParaRPr lang="fr-FR"/>
          </a:p>
        </p:txBody>
      </p:sp>
      <p:sp>
        <p:nvSpPr>
          <p:cNvPr id="45" name="Espace réservé pour une image  44">
            <a:extLst>
              <a:ext uri="{FF2B5EF4-FFF2-40B4-BE49-F238E27FC236}">
                <a16:creationId xmlns:a16="http://schemas.microsoft.com/office/drawing/2014/main" id="{8FD27BC5-345B-4477-941A-3575E8185B4F}"/>
              </a:ext>
            </a:extLst>
          </p:cNvPr>
          <p:cNvSpPr>
            <a:spLocks noGrp="1" noChangeAspect="1"/>
          </p:cNvSpPr>
          <p:nvPr>
            <p:ph type="pic" sz="quarter" idx="19"/>
          </p:nvPr>
        </p:nvSpPr>
        <p:spPr>
          <a:xfrm>
            <a:off x="4425952" y="4619627"/>
            <a:ext cx="1591733" cy="571896"/>
          </a:xfrm>
        </p:spPr>
        <p:txBody>
          <a:bodyPr/>
          <a:lstStyle/>
          <a:p>
            <a:r>
              <a:rPr lang="fr-FR" smtClean="0"/>
              <a:t>Cliquez sur l'icône pour ajouter une image</a:t>
            </a:r>
            <a:endParaRPr lang="fr-FR"/>
          </a:p>
        </p:txBody>
      </p:sp>
    </p:spTree>
    <p:extLst>
      <p:ext uri="{BB962C8B-B14F-4D97-AF65-F5344CB8AC3E}">
        <p14:creationId xmlns:p14="http://schemas.microsoft.com/office/powerpoint/2010/main" val="364542955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éfaut avec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b="1" cap="none" baseline="0"/>
            </a:lvl1pPr>
          </a:lstStyle>
          <a:p>
            <a:r>
              <a:rPr lang="fr-FR" noProof="0" smtClean="0"/>
              <a:t>Modifiez le style du titre</a:t>
            </a:r>
            <a:endParaRPr lang="fr-FR" noProof="0" dirty="0"/>
          </a:p>
        </p:txBody>
      </p:sp>
      <p:sp>
        <p:nvSpPr>
          <p:cNvPr id="3" name="Espace réservé du numéro de diapositive 2"/>
          <p:cNvSpPr>
            <a:spLocks noGrp="1"/>
          </p:cNvSpPr>
          <p:nvPr>
            <p:ph type="sldNum" sz="quarter" idx="10"/>
          </p:nvPr>
        </p:nvSpPr>
        <p:spPr/>
        <p:txBody>
          <a:bodyPr/>
          <a:lstStyle/>
          <a:p>
            <a:pPr algn="ctr"/>
            <a:fld id="{854A34C9-9A4B-6445-85E1-F779B5E87362}" type="slidenum">
              <a:rPr lang="fr-FR" sz="1000" noProof="0" smtClean="0">
                <a:solidFill>
                  <a:schemeClr val="bg1"/>
                </a:solidFill>
                <a:latin typeface="Arial" charset="0"/>
                <a:ea typeface="Arial" charset="0"/>
                <a:cs typeface="Arial" charset="0"/>
              </a:rPr>
              <a:pPr algn="ctr"/>
              <a:t>‹N°›</a:t>
            </a:fld>
            <a:endParaRPr lang="fr-FR" sz="1000" noProof="0" dirty="0">
              <a:solidFill>
                <a:schemeClr val="bg1"/>
              </a:solidFill>
              <a:latin typeface="Arial" charset="0"/>
              <a:ea typeface="Arial" charset="0"/>
              <a:cs typeface="Arial" charset="0"/>
            </a:endParaRPr>
          </a:p>
        </p:txBody>
      </p:sp>
      <p:sp>
        <p:nvSpPr>
          <p:cNvPr id="4" name="Text Placeholder 2"/>
          <p:cNvSpPr>
            <a:spLocks noGrp="1"/>
          </p:cNvSpPr>
          <p:nvPr>
            <p:ph idx="1"/>
          </p:nvPr>
        </p:nvSpPr>
        <p:spPr>
          <a:xfrm>
            <a:off x="881099" y="1630412"/>
            <a:ext cx="10515600" cy="1236967"/>
          </a:xfrm>
          <a:prstGeom prst="rect">
            <a:avLst/>
          </a:prstGeom>
        </p:spPr>
        <p:txBody>
          <a:bodyPr vert="horz" lIns="127723" tIns="63862" rIns="127723" bIns="63862" rtlCol="0">
            <a:spAutoFit/>
          </a:bodyPr>
          <a:lstStyle>
            <a:lvl1pPr>
              <a:lnSpc>
                <a:spcPct val="100000"/>
              </a:lnSpc>
              <a:spcBef>
                <a:spcPts val="0"/>
              </a:spcBef>
              <a:defRPr sz="1800"/>
            </a:lvl1pPr>
            <a:lvl2pPr>
              <a:lnSpc>
                <a:spcPct val="100000"/>
              </a:lnSpc>
              <a:spcBef>
                <a:spcPts val="0"/>
              </a:spcBef>
              <a:defRPr sz="1600"/>
            </a:lvl2pPr>
            <a:lvl3pPr>
              <a:lnSpc>
                <a:spcPct val="100000"/>
              </a:lnSpc>
              <a:spcBef>
                <a:spcPts val="0"/>
              </a:spcBef>
              <a:defRPr sz="1400"/>
            </a:lvl3pPr>
            <a:lvl4pPr marL="1676370" indent="-239481">
              <a:lnSpc>
                <a:spcPct val="100000"/>
              </a:lnSpc>
              <a:spcBef>
                <a:spcPts val="0"/>
              </a:spcBef>
              <a:buFont typeface="Calibri" panose="020F0502020204030204" pitchFamily="34" charset="0"/>
              <a:buChar char="-"/>
              <a:defRPr sz="1200"/>
            </a:lvl4pPr>
            <a:lvl5pPr marL="2155332" indent="-239481">
              <a:lnSpc>
                <a:spcPct val="100000"/>
              </a:lnSpc>
              <a:spcBef>
                <a:spcPts val="0"/>
              </a:spcBef>
              <a:buFont typeface="Wingdings" panose="05000000000000000000" pitchFamily="2" charset="2"/>
              <a:buChar char="§"/>
              <a:defRPr sz="1200"/>
            </a:lvl5pPr>
          </a:lstStyle>
          <a:p>
            <a:pPr lvl="0"/>
            <a:r>
              <a:rPr lang="fr-FR" noProof="0" smtClean="0"/>
              <a:t>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endParaRPr lang="fr-FR" noProof="0" dirty="0"/>
          </a:p>
        </p:txBody>
      </p:sp>
      <p:sp>
        <p:nvSpPr>
          <p:cNvPr id="5" name="Espace réservé du texte 2"/>
          <p:cNvSpPr>
            <a:spLocks noGrp="1"/>
          </p:cNvSpPr>
          <p:nvPr>
            <p:ph type="body" sz="quarter" idx="12" hasCustomPrompt="1"/>
          </p:nvPr>
        </p:nvSpPr>
        <p:spPr>
          <a:xfrm>
            <a:off x="881100" y="1067647"/>
            <a:ext cx="10565835" cy="378270"/>
          </a:xfrm>
        </p:spPr>
        <p:txBody>
          <a:bodyPr wrap="square">
            <a:spAutoFit/>
          </a:bodyPr>
          <a:lstStyle>
            <a:lvl1pPr marL="0" indent="0">
              <a:buFontTx/>
              <a:buNone/>
              <a:defRPr sz="1800"/>
            </a:lvl1pPr>
          </a:lstStyle>
          <a:p>
            <a:pPr lvl="0"/>
            <a:r>
              <a:rPr lang="fr-FR" noProof="0" dirty="0"/>
              <a:t>Texte simple de la diapositive</a:t>
            </a:r>
          </a:p>
        </p:txBody>
      </p:sp>
    </p:spTree>
    <p:extLst>
      <p:ext uri="{BB962C8B-B14F-4D97-AF65-F5344CB8AC3E}">
        <p14:creationId xmlns:p14="http://schemas.microsoft.com/office/powerpoint/2010/main" val="151394451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éfaut avec titr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b="1" cap="none" baseline="0"/>
            </a:lvl1pPr>
          </a:lstStyle>
          <a:p>
            <a:r>
              <a:rPr lang="fr-FR" noProof="0" smtClean="0"/>
              <a:t>Modifiez le style du titre</a:t>
            </a:r>
            <a:endParaRPr lang="fr-FR" noProof="0" dirty="0"/>
          </a:p>
        </p:txBody>
      </p:sp>
      <p:sp>
        <p:nvSpPr>
          <p:cNvPr id="3" name="Espace réservé du numéro de diapositive 2"/>
          <p:cNvSpPr>
            <a:spLocks noGrp="1"/>
          </p:cNvSpPr>
          <p:nvPr>
            <p:ph type="sldNum" sz="quarter" idx="10"/>
          </p:nvPr>
        </p:nvSpPr>
        <p:spPr/>
        <p:txBody>
          <a:bodyPr/>
          <a:lstStyle/>
          <a:p>
            <a:pPr algn="ctr"/>
            <a:fld id="{854A34C9-9A4B-6445-85E1-F779B5E87362}" type="slidenum">
              <a:rPr lang="fr-FR" sz="1000" noProof="0" smtClean="0">
                <a:solidFill>
                  <a:schemeClr val="bg1"/>
                </a:solidFill>
                <a:latin typeface="Arial" charset="0"/>
                <a:ea typeface="Arial" charset="0"/>
                <a:cs typeface="Arial" charset="0"/>
              </a:rPr>
              <a:pPr algn="ctr"/>
              <a:t>‹N°›</a:t>
            </a:fld>
            <a:endParaRPr lang="fr-FR" sz="1000" noProof="0" dirty="0">
              <a:solidFill>
                <a:schemeClr val="bg1"/>
              </a:solidFill>
              <a:latin typeface="Arial" charset="0"/>
              <a:ea typeface="Arial" charset="0"/>
              <a:cs typeface="Arial" charset="0"/>
            </a:endParaRPr>
          </a:p>
        </p:txBody>
      </p:sp>
      <p:sp>
        <p:nvSpPr>
          <p:cNvPr id="5" name="Espace réservé du texte 2"/>
          <p:cNvSpPr>
            <a:spLocks noGrp="1"/>
          </p:cNvSpPr>
          <p:nvPr>
            <p:ph type="body" sz="quarter" idx="12" hasCustomPrompt="1"/>
          </p:nvPr>
        </p:nvSpPr>
        <p:spPr>
          <a:xfrm>
            <a:off x="881100" y="1067647"/>
            <a:ext cx="10565835" cy="378270"/>
          </a:xfrm>
        </p:spPr>
        <p:txBody>
          <a:bodyPr wrap="square">
            <a:spAutoFit/>
          </a:bodyPr>
          <a:lstStyle>
            <a:lvl1pPr marL="0" indent="0">
              <a:buFontTx/>
              <a:buNone/>
              <a:defRPr sz="1800"/>
            </a:lvl1pPr>
          </a:lstStyle>
          <a:p>
            <a:pPr lvl="0"/>
            <a:r>
              <a:rPr lang="fr-FR" noProof="0" dirty="0"/>
              <a:t>Texte simple de la diapositive</a:t>
            </a:r>
          </a:p>
        </p:txBody>
      </p:sp>
    </p:spTree>
    <p:extLst>
      <p:ext uri="{BB962C8B-B14F-4D97-AF65-F5344CB8AC3E}">
        <p14:creationId xmlns:p14="http://schemas.microsoft.com/office/powerpoint/2010/main" val="177697469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uverture de chapitre avec champ photos 2">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BDD946C-1F13-4F67-B8D1-64EF5CF71ABB}"/>
              </a:ext>
            </a:extLst>
          </p:cNvPr>
          <p:cNvSpPr>
            <a:spLocks noGrp="1"/>
          </p:cNvSpPr>
          <p:nvPr>
            <p:ph type="title"/>
          </p:nvPr>
        </p:nvSpPr>
        <p:spPr/>
        <p:txBody>
          <a:bodyPr/>
          <a:lstStyle/>
          <a:p>
            <a:r>
              <a:rPr lang="fr-FR" smtClean="0"/>
              <a:t>Modifiez le style du titre</a:t>
            </a:r>
            <a:endParaRPr lang="fr-FR"/>
          </a:p>
        </p:txBody>
      </p:sp>
      <p:sp>
        <p:nvSpPr>
          <p:cNvPr id="3" name="Espace réservé du numéro de diapositive 2">
            <a:extLst>
              <a:ext uri="{FF2B5EF4-FFF2-40B4-BE49-F238E27FC236}">
                <a16:creationId xmlns:a16="http://schemas.microsoft.com/office/drawing/2014/main" id="{DC37902D-B358-44BD-9A3B-CD8E2882EA2D}"/>
              </a:ext>
            </a:extLst>
          </p:cNvPr>
          <p:cNvSpPr>
            <a:spLocks noGrp="1"/>
          </p:cNvSpPr>
          <p:nvPr>
            <p:ph type="sldNum" sz="quarter" idx="10"/>
          </p:nvPr>
        </p:nvSpPr>
        <p:spPr/>
        <p:txBody>
          <a:bodyPr/>
          <a:lstStyle/>
          <a:p>
            <a:pPr algn="ctr"/>
            <a:fld id="{53F0B3ED-4F75-49BF-B028-1A262D3A6E64}" type="slidenum">
              <a:rPr lang="fr-FR" sz="1000" smtClean="0">
                <a:solidFill>
                  <a:schemeClr val="bg1"/>
                </a:solidFill>
                <a:latin typeface="Arial" charset="0"/>
                <a:ea typeface="Arial" charset="0"/>
                <a:cs typeface="Arial" charset="0"/>
              </a:rPr>
              <a:t>‹N°›</a:t>
            </a:fld>
            <a:endParaRPr lang="fr-FR" sz="1000" dirty="0">
              <a:solidFill>
                <a:schemeClr val="bg1"/>
              </a:solidFill>
              <a:latin typeface="Arial" charset="0"/>
              <a:ea typeface="Arial" charset="0"/>
              <a:cs typeface="Arial" charset="0"/>
            </a:endParaRPr>
          </a:p>
        </p:txBody>
      </p:sp>
      <p:pic>
        <p:nvPicPr>
          <p:cNvPr id="4" name="Image 3">
            <a:extLst>
              <a:ext uri="{FF2B5EF4-FFF2-40B4-BE49-F238E27FC236}">
                <a16:creationId xmlns:a16="http://schemas.microsoft.com/office/drawing/2014/main" id="{187ADA7C-03B8-49D0-A935-DE3625BD6FA7}"/>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758065"/>
            <a:ext cx="12192000" cy="5808504"/>
          </a:xfrm>
          <a:prstGeom prst="rect">
            <a:avLst/>
          </a:prstGeom>
        </p:spPr>
      </p:pic>
      <p:sp>
        <p:nvSpPr>
          <p:cNvPr id="15" name="Titre 4">
            <a:extLst>
              <a:ext uri="{FF2B5EF4-FFF2-40B4-BE49-F238E27FC236}">
                <a16:creationId xmlns:a16="http://schemas.microsoft.com/office/drawing/2014/main" id="{72E9C4E7-2BF2-4AB8-9707-825FA5757113}"/>
              </a:ext>
            </a:extLst>
          </p:cNvPr>
          <p:cNvSpPr txBox="1">
            <a:spLocks/>
          </p:cNvSpPr>
          <p:nvPr userDrawn="1"/>
        </p:nvSpPr>
        <p:spPr>
          <a:xfrm>
            <a:off x="6096001" y="2824703"/>
            <a:ext cx="4933951" cy="1198561"/>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endParaRPr lang="fr-FR" sz="3733" b="1" dirty="0">
              <a:solidFill>
                <a:srgbClr val="C00000"/>
              </a:solidFill>
              <a:latin typeface="Calibri" charset="0"/>
              <a:ea typeface="Calibri" charset="0"/>
              <a:cs typeface="Calibri" charset="0"/>
            </a:endParaRPr>
          </a:p>
        </p:txBody>
      </p:sp>
      <p:sp>
        <p:nvSpPr>
          <p:cNvPr id="19" name="Espace réservé du contenu 18">
            <a:extLst>
              <a:ext uri="{FF2B5EF4-FFF2-40B4-BE49-F238E27FC236}">
                <a16:creationId xmlns:a16="http://schemas.microsoft.com/office/drawing/2014/main" id="{E6D00721-9CE1-4CF1-AD6A-47E2B8CCCC48}"/>
              </a:ext>
            </a:extLst>
          </p:cNvPr>
          <p:cNvSpPr>
            <a:spLocks noGrp="1"/>
          </p:cNvSpPr>
          <p:nvPr>
            <p:ph sz="quarter" idx="11"/>
          </p:nvPr>
        </p:nvSpPr>
        <p:spPr>
          <a:xfrm>
            <a:off x="254000" y="1600805"/>
            <a:ext cx="5842000" cy="138264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Tree>
    <p:extLst>
      <p:ext uri="{BB962C8B-B14F-4D97-AF65-F5344CB8AC3E}">
        <p14:creationId xmlns:p14="http://schemas.microsoft.com/office/powerpoint/2010/main" val="349838507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uverture gris avec contenu">
    <p:spTree>
      <p:nvGrpSpPr>
        <p:cNvPr id="1" name=""/>
        <p:cNvGrpSpPr/>
        <p:nvPr/>
      </p:nvGrpSpPr>
      <p:grpSpPr>
        <a:xfrm>
          <a:off x="0" y="0"/>
          <a:ext cx="0" cy="0"/>
          <a:chOff x="0" y="0"/>
          <a:chExt cx="0" cy="0"/>
        </a:xfrm>
      </p:grpSpPr>
      <p:pic>
        <p:nvPicPr>
          <p:cNvPr id="2" name="Picture 1" descr="fond_ppt2.jp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36218"/>
            <a:ext cx="12192000" cy="6021547"/>
          </a:xfrm>
          <a:prstGeom prst="rect">
            <a:avLst/>
          </a:prstGeom>
        </p:spPr>
      </p:pic>
      <p:sp>
        <p:nvSpPr>
          <p:cNvPr id="3" name="Espace réservé du numéro de diapositive 2"/>
          <p:cNvSpPr>
            <a:spLocks noGrp="1"/>
          </p:cNvSpPr>
          <p:nvPr>
            <p:ph type="sldNum" sz="quarter" idx="10"/>
          </p:nvPr>
        </p:nvSpPr>
        <p:spPr/>
        <p:txBody>
          <a:bodyPr/>
          <a:lstStyle/>
          <a:p>
            <a:pPr algn="ctr"/>
            <a:fld id="{854A34C9-9A4B-6445-85E1-F779B5E87362}" type="slidenum">
              <a:rPr lang="fr-FR" sz="1000" noProof="0" smtClean="0">
                <a:solidFill>
                  <a:schemeClr val="bg1"/>
                </a:solidFill>
                <a:latin typeface="Arial" charset="0"/>
                <a:ea typeface="Arial" charset="0"/>
                <a:cs typeface="Arial" charset="0"/>
              </a:rPr>
              <a:pPr algn="ctr"/>
              <a:t>‹N°›</a:t>
            </a:fld>
            <a:endParaRPr lang="fr-FR" sz="1000" noProof="0" dirty="0">
              <a:solidFill>
                <a:schemeClr val="bg1"/>
              </a:solidFill>
              <a:latin typeface="Arial" charset="0"/>
              <a:ea typeface="Arial" charset="0"/>
              <a:cs typeface="Arial" charset="0"/>
            </a:endParaRPr>
          </a:p>
        </p:txBody>
      </p:sp>
      <p:sp>
        <p:nvSpPr>
          <p:cNvPr id="9" name="Rectangle 8"/>
          <p:cNvSpPr/>
          <p:nvPr userDrawn="1"/>
        </p:nvSpPr>
        <p:spPr>
          <a:xfrm>
            <a:off x="3" y="5961053"/>
            <a:ext cx="12191999" cy="896948"/>
          </a:xfrm>
          <a:prstGeom prst="rect">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7723" tIns="63862" rIns="127723" bIns="63862" rtlCol="0" anchor="ctr"/>
          <a:lstStyle/>
          <a:p>
            <a:pPr algn="ctr"/>
            <a:r>
              <a:rPr lang="fr-FR" sz="2500" noProof="0" dirty="0">
                <a:solidFill>
                  <a:schemeClr val="accent1"/>
                </a:solidFill>
              </a:rPr>
              <a:t> </a:t>
            </a:r>
          </a:p>
        </p:txBody>
      </p:sp>
      <p:sp>
        <p:nvSpPr>
          <p:cNvPr id="11" name="ZoneTexte 10"/>
          <p:cNvSpPr txBox="1"/>
          <p:nvPr userDrawn="1"/>
        </p:nvSpPr>
        <p:spPr>
          <a:xfrm>
            <a:off x="1113036" y="6158142"/>
            <a:ext cx="10376440" cy="422128"/>
          </a:xfrm>
          <a:prstGeom prst="rect">
            <a:avLst/>
          </a:prstGeom>
          <a:noFill/>
        </p:spPr>
        <p:txBody>
          <a:bodyPr wrap="square" lIns="127723" tIns="63862" rIns="127723" bIns="63862" rtlCol="0">
            <a:spAutoFit/>
          </a:bodyPr>
          <a:lstStyle/>
          <a:p>
            <a:pPr algn="l">
              <a:lnSpc>
                <a:spcPct val="140000"/>
              </a:lnSpc>
            </a:pPr>
            <a:r>
              <a:rPr lang="fr-FR" sz="1500" kern="0" noProof="0" dirty="0">
                <a:solidFill>
                  <a:schemeClr val="tx1">
                    <a:lumMod val="85000"/>
                    <a:lumOff val="15000"/>
                  </a:schemeClr>
                </a:solidFill>
                <a:latin typeface="Calibri"/>
                <a:cs typeface="Calibri"/>
              </a:rPr>
              <a:t>Commissariat à l’énergie atomique et aux énergies alternatives - </a:t>
            </a:r>
            <a:r>
              <a:rPr lang="fr-FR" sz="1500" kern="0" noProof="0" dirty="0">
                <a:solidFill>
                  <a:srgbClr val="A50119"/>
                </a:solidFill>
                <a:latin typeface="Calibri"/>
                <a:cs typeface="Calibri"/>
              </a:rPr>
              <a:t>www.cea.fr</a:t>
            </a:r>
          </a:p>
        </p:txBody>
      </p:sp>
      <p:sp>
        <p:nvSpPr>
          <p:cNvPr id="12" name="Espace réservé du texte 5"/>
          <p:cNvSpPr>
            <a:spLocks noGrp="1"/>
          </p:cNvSpPr>
          <p:nvPr>
            <p:ph type="body" sz="quarter" idx="11" hasCustomPrompt="1"/>
          </p:nvPr>
        </p:nvSpPr>
        <p:spPr>
          <a:xfrm>
            <a:off x="1127570" y="4801465"/>
            <a:ext cx="2139247" cy="249299"/>
          </a:xfrm>
        </p:spPr>
        <p:txBody>
          <a:bodyPr wrap="square" tIns="0" bIns="0">
            <a:spAutoFit/>
          </a:bodyPr>
          <a:lstStyle>
            <a:lvl1pPr marL="0" indent="0">
              <a:buFontTx/>
              <a:buNone/>
              <a:defRPr>
                <a:solidFill>
                  <a:srgbClr val="FFFFFF"/>
                </a:solidFill>
              </a:defRPr>
            </a:lvl1pPr>
          </a:lstStyle>
          <a:p>
            <a:pPr lvl="0"/>
            <a:r>
              <a:rPr lang="fr-FR" noProof="0" dirty="0"/>
              <a:t>Partie 1</a:t>
            </a:r>
          </a:p>
        </p:txBody>
      </p:sp>
      <p:sp>
        <p:nvSpPr>
          <p:cNvPr id="5" name="Espace réservé du contenu 4"/>
          <p:cNvSpPr>
            <a:spLocks noGrp="1"/>
          </p:cNvSpPr>
          <p:nvPr>
            <p:ph sz="quarter" idx="13"/>
          </p:nvPr>
        </p:nvSpPr>
        <p:spPr>
          <a:xfrm>
            <a:off x="984189" y="617538"/>
            <a:ext cx="5317067" cy="138264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Tree>
    <p:extLst>
      <p:ext uri="{BB962C8B-B14F-4D97-AF65-F5344CB8AC3E}">
        <p14:creationId xmlns:p14="http://schemas.microsoft.com/office/powerpoint/2010/main" val="28490808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Vide">
    <p:spTree>
      <p:nvGrpSpPr>
        <p:cNvPr id="1" name=""/>
        <p:cNvGrpSpPr/>
        <p:nvPr/>
      </p:nvGrpSpPr>
      <p:grpSpPr>
        <a:xfrm>
          <a:off x="0" y="0"/>
          <a:ext cx="0" cy="0"/>
          <a:chOff x="0" y="0"/>
          <a:chExt cx="0" cy="0"/>
        </a:xfrm>
      </p:grpSpPr>
      <p:sp>
        <p:nvSpPr>
          <p:cNvPr id="4" name="Espace réservé du titre 1"/>
          <p:cNvSpPr>
            <a:spLocks noGrp="1"/>
          </p:cNvSpPr>
          <p:nvPr>
            <p:ph type="title"/>
          </p:nvPr>
        </p:nvSpPr>
        <p:spPr>
          <a:xfrm>
            <a:off x="1476587" y="196178"/>
            <a:ext cx="10972800" cy="379192"/>
          </a:xfrm>
          <a:prstGeom prst="rect">
            <a:avLst/>
          </a:prstGeom>
        </p:spPr>
        <p:txBody>
          <a:bodyPr vert="horz" lIns="127723" tIns="50285" rIns="127723" bIns="50285" rtlCol="0" anchor="ctr">
            <a:spAutoFit/>
          </a:bodyPr>
          <a:lstStyle>
            <a:lvl1pPr>
              <a:defRPr cap="none" baseline="0"/>
            </a:lvl1pPr>
          </a:lstStyle>
          <a:p>
            <a:r>
              <a:rPr lang="fr-FR" noProof="0" smtClean="0"/>
              <a:t>Modifiez le style du titre</a:t>
            </a:r>
            <a:endParaRPr lang="fr-FR" noProof="0" dirty="0"/>
          </a:p>
        </p:txBody>
      </p:sp>
    </p:spTree>
    <p:extLst>
      <p:ext uri="{BB962C8B-B14F-4D97-AF65-F5344CB8AC3E}">
        <p14:creationId xmlns:p14="http://schemas.microsoft.com/office/powerpoint/2010/main" val="177691477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6.xml"/><Relationship Id="rId7" Type="http://schemas.openxmlformats.org/officeDocument/2006/relationships/image" Target="../media/image1.jpeg"/><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theme" Target="../theme/theme2.xml"/><Relationship Id="rId5" Type="http://schemas.openxmlformats.org/officeDocument/2006/relationships/slideLayout" Target="../slideLayouts/slideLayout18.xml"/><Relationship Id="rId4"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1.xml"/><Relationship Id="rId7" Type="http://schemas.openxmlformats.org/officeDocument/2006/relationships/image" Target="../media/image1.jpeg"/><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theme" Target="../theme/theme3.xml"/><Relationship Id="rId5" Type="http://schemas.openxmlformats.org/officeDocument/2006/relationships/slideLayout" Target="../slideLayouts/slideLayout23.xml"/><Relationship Id="rId4"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8203" y="1293436"/>
            <a:ext cx="10515600" cy="1382648"/>
          </a:xfrm>
          <a:prstGeom prst="rect">
            <a:avLst/>
          </a:prstGeom>
        </p:spPr>
        <p:txBody>
          <a:bodyPr vert="horz" lIns="127723" tIns="63862" rIns="127723" bIns="63862" rtlCol="0">
            <a:spAutoFit/>
          </a:body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7" name="Rectangle 6"/>
          <p:cNvSpPr/>
          <p:nvPr/>
        </p:nvSpPr>
        <p:spPr>
          <a:xfrm>
            <a:off x="0" y="6625818"/>
            <a:ext cx="12192000" cy="234077"/>
          </a:xfrm>
          <a:prstGeom prst="rect">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7723" tIns="63862" rIns="127723" bIns="63862" rtlCol="0" anchor="ctr"/>
          <a:lstStyle/>
          <a:p>
            <a:pPr algn="ctr"/>
            <a:r>
              <a:rPr lang="en-US" sz="2500" dirty="0">
                <a:solidFill>
                  <a:schemeClr val="accent1"/>
                </a:solidFill>
              </a:rPr>
              <a:t> </a:t>
            </a:r>
          </a:p>
        </p:txBody>
      </p:sp>
      <p:sp>
        <p:nvSpPr>
          <p:cNvPr id="8" name="Rectangle 7"/>
          <p:cNvSpPr/>
          <p:nvPr/>
        </p:nvSpPr>
        <p:spPr>
          <a:xfrm>
            <a:off x="3" y="-25706"/>
            <a:ext cx="12191999" cy="791941"/>
          </a:xfrm>
          <a:prstGeom prst="rect">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7723" tIns="63862" rIns="127723" bIns="63862" rtlCol="0" anchor="ctr"/>
          <a:lstStyle/>
          <a:p>
            <a:pPr algn="ctr"/>
            <a:r>
              <a:rPr lang="en-US" sz="2500" dirty="0">
                <a:solidFill>
                  <a:schemeClr val="accent1"/>
                </a:solidFill>
              </a:rPr>
              <a:t> </a:t>
            </a:r>
          </a:p>
        </p:txBody>
      </p:sp>
      <p:sp>
        <p:nvSpPr>
          <p:cNvPr id="9" name="Rectangle 8"/>
          <p:cNvSpPr/>
          <p:nvPr/>
        </p:nvSpPr>
        <p:spPr>
          <a:xfrm>
            <a:off x="10898035" y="6627317"/>
            <a:ext cx="1293967" cy="235568"/>
          </a:xfrm>
          <a:prstGeom prst="rect">
            <a:avLst/>
          </a:prstGeom>
          <a:solidFill>
            <a:srgbClr val="B1151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7723" tIns="63862" rIns="127723" bIns="63862" rtlCol="0" anchor="ctr"/>
          <a:lstStyle/>
          <a:p>
            <a:pPr algn="ctr"/>
            <a:endParaRPr lang="en-US" sz="2500">
              <a:solidFill>
                <a:schemeClr val="accent1"/>
              </a:solidFill>
            </a:endParaRPr>
          </a:p>
        </p:txBody>
      </p:sp>
      <p:sp>
        <p:nvSpPr>
          <p:cNvPr id="10" name="Rectangle 9"/>
          <p:cNvSpPr/>
          <p:nvPr/>
        </p:nvSpPr>
        <p:spPr>
          <a:xfrm>
            <a:off x="-11288" y="-25707"/>
            <a:ext cx="1293967" cy="783772"/>
          </a:xfrm>
          <a:prstGeom prst="rect">
            <a:avLst/>
          </a:prstGeom>
          <a:solidFill>
            <a:srgbClr val="BC141C"/>
          </a:solidFill>
          <a:ln>
            <a:solidFill>
              <a:srgbClr val="BC141C"/>
            </a:solidFill>
          </a:ln>
          <a:effectLst/>
        </p:spPr>
        <p:style>
          <a:lnRef idx="2">
            <a:schemeClr val="accent1">
              <a:shade val="50000"/>
            </a:schemeClr>
          </a:lnRef>
          <a:fillRef idx="1">
            <a:schemeClr val="accent1"/>
          </a:fillRef>
          <a:effectRef idx="0">
            <a:schemeClr val="accent1"/>
          </a:effectRef>
          <a:fontRef idx="minor">
            <a:schemeClr val="lt1"/>
          </a:fontRef>
        </p:style>
        <p:txBody>
          <a:bodyPr lIns="127723" tIns="63862" rIns="127723" bIns="63862" rtlCol="0" anchor="ctr"/>
          <a:lstStyle/>
          <a:p>
            <a:pPr algn="ctr"/>
            <a:endParaRPr lang="en-US" sz="2500">
              <a:solidFill>
                <a:schemeClr val="accent1"/>
              </a:solidFill>
            </a:endParaRPr>
          </a:p>
        </p:txBody>
      </p:sp>
      <p:sp>
        <p:nvSpPr>
          <p:cNvPr id="12" name="Slide Number Placeholder 2"/>
          <p:cNvSpPr>
            <a:spLocks noGrp="1"/>
          </p:cNvSpPr>
          <p:nvPr>
            <p:ph type="sldNum" sz="quarter" idx="4"/>
          </p:nvPr>
        </p:nvSpPr>
        <p:spPr>
          <a:xfrm>
            <a:off x="11157188" y="6665909"/>
            <a:ext cx="837259" cy="153888"/>
          </a:xfrm>
          <a:prstGeom prst="rect">
            <a:avLst/>
          </a:prstGeom>
        </p:spPr>
        <p:txBody>
          <a:bodyPr lIns="72000" tIns="0" rIns="72000" bIns="0">
            <a:spAutoFit/>
          </a:bodyPr>
          <a:lstStyle>
            <a:lvl1pPr>
              <a:defRPr/>
            </a:lvl1pPr>
          </a:lstStyle>
          <a:p>
            <a:pPr algn="ctr"/>
            <a:fld id="{53F0B3ED-4F75-49BF-B028-1A262D3A6E64}" type="slidenum">
              <a:rPr lang="fr-FR" sz="1000" smtClean="0">
                <a:solidFill>
                  <a:schemeClr val="bg1"/>
                </a:solidFill>
                <a:latin typeface="Arial" charset="0"/>
                <a:ea typeface="Arial" charset="0"/>
                <a:cs typeface="Arial" charset="0"/>
              </a:rPr>
              <a:t>‹N°›</a:t>
            </a:fld>
            <a:endParaRPr lang="fr-FR" sz="1000" dirty="0">
              <a:solidFill>
                <a:schemeClr val="bg1"/>
              </a:solidFill>
              <a:latin typeface="Arial" charset="0"/>
              <a:ea typeface="Arial" charset="0"/>
              <a:cs typeface="Arial" charset="0"/>
            </a:endParaRPr>
          </a:p>
        </p:txBody>
      </p:sp>
      <p:sp>
        <p:nvSpPr>
          <p:cNvPr id="2" name="Espace réservé du titre 1"/>
          <p:cNvSpPr>
            <a:spLocks noGrp="1"/>
          </p:cNvSpPr>
          <p:nvPr>
            <p:ph type="title"/>
          </p:nvPr>
        </p:nvSpPr>
        <p:spPr>
          <a:xfrm>
            <a:off x="1447174" y="122511"/>
            <a:ext cx="9039015" cy="495506"/>
          </a:xfrm>
          <a:prstGeom prst="rect">
            <a:avLst/>
          </a:prstGeom>
        </p:spPr>
        <p:txBody>
          <a:bodyPr vert="horz" wrap="square" lIns="127723" tIns="50285" rIns="127723" bIns="50285" rtlCol="0" anchor="ctr">
            <a:spAutoFit/>
          </a:bodyPr>
          <a:lstStyle/>
          <a:p>
            <a:r>
              <a:rPr lang="fr-FR" dirty="0"/>
              <a:t>Modifiez le style du titre</a:t>
            </a:r>
          </a:p>
        </p:txBody>
      </p:sp>
      <p:sp>
        <p:nvSpPr>
          <p:cNvPr id="15" name="Espace réservé du texte 12"/>
          <p:cNvSpPr txBox="1">
            <a:spLocks/>
          </p:cNvSpPr>
          <p:nvPr userDrawn="1"/>
        </p:nvSpPr>
        <p:spPr>
          <a:xfrm>
            <a:off x="8791538" y="6666682"/>
            <a:ext cx="2111537" cy="152349"/>
          </a:xfrm>
          <a:prstGeom prst="rect">
            <a:avLst/>
          </a:prstGeom>
        </p:spPr>
        <p:txBody>
          <a:bodyPr wrap="square" lIns="72000" tIns="0" rIns="72000" bIns="0">
            <a:spAutoFit/>
          </a:bodyPr>
          <a:lstStyle>
            <a:lvl1pPr marL="0" indent="0" algn="l" defTabSz="685800" rtl="0" eaLnBrk="1" latinLnBrk="0" hangingPunct="1">
              <a:lnSpc>
                <a:spcPct val="90000"/>
              </a:lnSpc>
              <a:spcBef>
                <a:spcPts val="750"/>
              </a:spcBef>
              <a:buFontTx/>
              <a:buNone/>
              <a:defRPr sz="900" b="0" kern="1200">
                <a:solidFill>
                  <a:schemeClr val="bg1"/>
                </a:solidFill>
                <a:latin typeface="Calibri" charset="0"/>
                <a:ea typeface="Calibri" charset="0"/>
                <a:cs typeface="Calibri" charset="0"/>
              </a:defRPr>
            </a:lvl1pPr>
            <a:lvl2pPr marL="514350" indent="-171450" algn="l" defTabSz="685800" rtl="0" eaLnBrk="1" latinLnBrk="0" hangingPunct="1">
              <a:lnSpc>
                <a:spcPct val="90000"/>
              </a:lnSpc>
              <a:spcBef>
                <a:spcPts val="375"/>
              </a:spcBef>
              <a:buFont typeface="Courier New" panose="02070309020205020404" pitchFamily="49" charset="0"/>
              <a:buChar char="o"/>
              <a:defRPr sz="1800" kern="1200">
                <a:solidFill>
                  <a:schemeClr val="bg2">
                    <a:lumMod val="50000"/>
                  </a:schemeClr>
                </a:solidFill>
                <a:latin typeface="Calibri" charset="0"/>
                <a:ea typeface="Calibri" charset="0"/>
                <a:cs typeface="Calibri" charset="0"/>
              </a:defRPr>
            </a:lvl2pPr>
            <a:lvl3pPr marL="857250" indent="-171450" algn="l" defTabSz="685800" rtl="0" eaLnBrk="1" latinLnBrk="0" hangingPunct="1">
              <a:lnSpc>
                <a:spcPct val="90000"/>
              </a:lnSpc>
              <a:spcBef>
                <a:spcPts val="375"/>
              </a:spcBef>
              <a:buFont typeface="Arial" panose="020B0604020202020204" pitchFamily="34" charset="0"/>
              <a:buChar char="•"/>
              <a:defRPr sz="1600" kern="1200">
                <a:solidFill>
                  <a:schemeClr val="bg2">
                    <a:lumMod val="50000"/>
                  </a:schemeClr>
                </a:solidFill>
                <a:latin typeface="Calibri" charset="0"/>
                <a:ea typeface="Calibri" charset="0"/>
                <a:cs typeface="Calibri"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bg2">
                    <a:lumMod val="50000"/>
                  </a:schemeClr>
                </a:solidFill>
                <a:latin typeface="Calibri" charset="0"/>
                <a:ea typeface="Calibri" charset="0"/>
                <a:cs typeface="Calibri"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bg2">
                    <a:lumMod val="50000"/>
                  </a:schemeClr>
                </a:solidFill>
                <a:latin typeface="Calibri" charset="0"/>
                <a:ea typeface="Calibri" charset="0"/>
                <a:cs typeface="Calibri"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r"/>
            <a:r>
              <a:rPr lang="fr-FR" sz="1100" dirty="0" smtClean="0">
                <a:solidFill>
                  <a:schemeClr val="tx1">
                    <a:lumMod val="60000"/>
                    <a:lumOff val="40000"/>
                  </a:schemeClr>
                </a:solidFill>
              </a:rPr>
              <a:t>30th August 2021</a:t>
            </a:r>
            <a:endParaRPr lang="fr-FR" sz="1100" dirty="0">
              <a:solidFill>
                <a:schemeClr val="tx1">
                  <a:lumMod val="60000"/>
                  <a:lumOff val="40000"/>
                </a:schemeClr>
              </a:solidFill>
            </a:endParaRPr>
          </a:p>
        </p:txBody>
      </p:sp>
      <p:sp>
        <p:nvSpPr>
          <p:cNvPr id="17" name="Rectangle 16"/>
          <p:cNvSpPr/>
          <p:nvPr/>
        </p:nvSpPr>
        <p:spPr>
          <a:xfrm>
            <a:off x="128869" y="6635131"/>
            <a:ext cx="5509931" cy="195438"/>
          </a:xfrm>
          <a:prstGeom prst="rect">
            <a:avLst/>
          </a:prstGeom>
        </p:spPr>
        <p:txBody>
          <a:bodyPr wrap="square" lIns="72000" tIns="0" rIns="72000" bIns="0">
            <a:spAutoFit/>
          </a:bodyPr>
          <a:lstStyle/>
          <a:p>
            <a:pPr>
              <a:lnSpc>
                <a:spcPct val="140000"/>
              </a:lnSpc>
            </a:pPr>
            <a:r>
              <a:rPr lang="fr-FR" sz="1000" kern="0" dirty="0">
                <a:solidFill>
                  <a:schemeClr val="bg1">
                    <a:lumMod val="50000"/>
                  </a:schemeClr>
                </a:solidFill>
                <a:latin typeface="Calibri"/>
                <a:cs typeface="Calibri"/>
              </a:rPr>
              <a:t>Commissariat à l’énergie atomique et aux énergies alternatives</a:t>
            </a:r>
          </a:p>
        </p:txBody>
      </p:sp>
      <p:pic>
        <p:nvPicPr>
          <p:cNvPr id="14" name="Picture 9" descr="cea_logo_small2.jpg">
            <a:extLst>
              <a:ext uri="{FF2B5EF4-FFF2-40B4-BE49-F238E27FC236}">
                <a16:creationId xmlns:a16="http://schemas.microsoft.com/office/drawing/2014/main" id="{E3A1A842-E559-4871-963A-CC87460B1B69}"/>
              </a:ext>
            </a:extLst>
          </p:cNvPr>
          <p:cNvPicPr>
            <a:picLocks noChangeAspect="1"/>
          </p:cNvPicPr>
          <p:nvPr userDrawn="1"/>
        </p:nvPicPr>
        <p:blipFill>
          <a:blip r:embed="rId15" cstate="hqprint">
            <a:extLst>
              <a:ext uri="{28A0092B-C50C-407E-A947-70E740481C1C}">
                <a14:useLocalDpi xmlns:a14="http://schemas.microsoft.com/office/drawing/2010/main"/>
              </a:ext>
            </a:extLst>
          </a:blip>
          <a:stretch>
            <a:fillRect/>
          </a:stretch>
        </p:blipFill>
        <p:spPr>
          <a:xfrm>
            <a:off x="265714" y="54881"/>
            <a:ext cx="753461" cy="615016"/>
          </a:xfrm>
          <a:prstGeom prst="rect">
            <a:avLst/>
          </a:prstGeom>
        </p:spPr>
      </p:pic>
      <p:pic>
        <p:nvPicPr>
          <p:cNvPr id="13" name="Picture 11">
            <a:extLst>
              <a:ext uri="{FF2B5EF4-FFF2-40B4-BE49-F238E27FC236}">
                <a16:creationId xmlns:a16="http://schemas.microsoft.com/office/drawing/2014/main" id="{D8087225-E51D-429C-9F0A-B9A919BEAD38}"/>
              </a:ext>
            </a:extLst>
          </p:cNvPr>
          <p:cNvPicPr>
            <a:picLocks noChangeAspect="1"/>
          </p:cNvPicPr>
          <p:nvPr userDrawn="1"/>
        </p:nvPicPr>
        <p:blipFill>
          <a:blip r:embed="rId16" cstate="hqprint">
            <a:extLst>
              <a:ext uri="{28A0092B-C50C-407E-A947-70E740481C1C}">
                <a14:useLocalDpi xmlns:a14="http://schemas.microsoft.com/office/drawing/2010/main"/>
              </a:ext>
            </a:extLst>
          </a:blip>
          <a:stretch>
            <a:fillRect/>
          </a:stretch>
        </p:blipFill>
        <p:spPr>
          <a:xfrm>
            <a:off x="10650685" y="3721"/>
            <a:ext cx="1406235" cy="733086"/>
          </a:xfrm>
          <a:prstGeom prst="rect">
            <a:avLst/>
          </a:prstGeom>
          <a:noFill/>
        </p:spPr>
      </p:pic>
      <p:sp>
        <p:nvSpPr>
          <p:cNvPr id="16" name="ZoneTexte 15"/>
          <p:cNvSpPr txBox="1"/>
          <p:nvPr userDrawn="1"/>
        </p:nvSpPr>
        <p:spPr>
          <a:xfrm>
            <a:off x="5178632" y="6675102"/>
            <a:ext cx="2147557" cy="169277"/>
          </a:xfrm>
          <a:prstGeom prst="rect">
            <a:avLst/>
          </a:prstGeom>
          <a:noFill/>
        </p:spPr>
        <p:txBody>
          <a:bodyPr wrap="none" lIns="72000" tIns="0" rIns="72000" bIns="0" rtlCol="0">
            <a:spAutoFit/>
          </a:bodyPr>
          <a:lstStyle/>
          <a:p>
            <a:r>
              <a:rPr lang="fr-FR" sz="1100" dirty="0" smtClean="0">
                <a:solidFill>
                  <a:schemeClr val="tx1">
                    <a:lumMod val="60000"/>
                    <a:lumOff val="40000"/>
                  </a:schemeClr>
                </a:solidFill>
                <a:latin typeface="Calibri" panose="020F0502020204030204" pitchFamily="34" charset="0"/>
              </a:rPr>
              <a:t>Claire</a:t>
            </a:r>
            <a:r>
              <a:rPr lang="fr-FR" sz="1100" baseline="0" dirty="0" smtClean="0">
                <a:solidFill>
                  <a:schemeClr val="tx1">
                    <a:lumMod val="60000"/>
                    <a:lumOff val="40000"/>
                  </a:schemeClr>
                </a:solidFill>
                <a:latin typeface="Calibri" panose="020F0502020204030204" pitchFamily="34" charset="0"/>
              </a:rPr>
              <a:t> SIMON – </a:t>
            </a:r>
            <a:r>
              <a:rPr lang="en-US" sz="1100" baseline="0" noProof="0" dirty="0" smtClean="0">
                <a:solidFill>
                  <a:schemeClr val="tx1">
                    <a:lumMod val="60000"/>
                    <a:lumOff val="40000"/>
                  </a:schemeClr>
                </a:solidFill>
                <a:latin typeface="Calibri" panose="020F0502020204030204" pitchFamily="34" charset="0"/>
              </a:rPr>
              <a:t>Quality</a:t>
            </a:r>
            <a:r>
              <a:rPr lang="fr-FR" sz="1100" baseline="0" dirty="0" smtClean="0">
                <a:solidFill>
                  <a:schemeClr val="tx1">
                    <a:lumMod val="60000"/>
                    <a:lumOff val="40000"/>
                  </a:schemeClr>
                </a:solidFill>
                <a:latin typeface="Calibri" panose="020F0502020204030204" pitchFamily="34" charset="0"/>
              </a:rPr>
              <a:t> Workshop</a:t>
            </a:r>
            <a:endParaRPr lang="fr-FR" sz="1100" dirty="0">
              <a:solidFill>
                <a:schemeClr val="tx1">
                  <a:lumMod val="60000"/>
                  <a:lumOff val="40000"/>
                </a:schemeClr>
              </a:solidFill>
              <a:latin typeface="Calibri" panose="020F0502020204030204" pitchFamily="34" charset="0"/>
            </a:endParaRPr>
          </a:p>
        </p:txBody>
      </p:sp>
    </p:spTree>
    <p:extLst>
      <p:ext uri="{BB962C8B-B14F-4D97-AF65-F5344CB8AC3E}">
        <p14:creationId xmlns:p14="http://schemas.microsoft.com/office/powerpoint/2010/main" val="1532843132"/>
      </p:ext>
    </p:extLst>
  </p:cSld>
  <p:clrMap bg1="lt1" tx1="dk1" bg2="lt2" tx2="dk2" accent1="accent1" accent2="accent2" accent3="accent3" accent4="accent4" accent5="accent5" accent6="accent6" hlink="hlink" folHlink="folHlink"/>
  <p:sldLayoutIdLst>
    <p:sldLayoutId id="2147483694" r:id="rId1"/>
    <p:sldLayoutId id="2147483704" r:id="rId2"/>
    <p:sldLayoutId id="2147483705" r:id="rId3"/>
    <p:sldLayoutId id="2147483710" r:id="rId4"/>
    <p:sldLayoutId id="2147483706" r:id="rId5"/>
    <p:sldLayoutId id="2147483709" r:id="rId6"/>
    <p:sldLayoutId id="2147483711" r:id="rId7"/>
    <p:sldLayoutId id="2147483708" r:id="rId8"/>
    <p:sldLayoutId id="2147483707" r:id="rId9"/>
    <p:sldLayoutId id="2147483732" r:id="rId10"/>
    <p:sldLayoutId id="2147483701" r:id="rId11"/>
    <p:sldLayoutId id="2147483702" r:id="rId12"/>
    <p:sldLayoutId id="2147483733" r:id="rId13"/>
  </p:sldLayoutIdLst>
  <p:timing>
    <p:tnLst>
      <p:par>
        <p:cTn id="1" dur="indefinite" restart="never" nodeType="tmRoot"/>
      </p:par>
    </p:tnLst>
  </p:timing>
  <p:hf hdr="0"/>
  <p:txStyles>
    <p:titleStyle>
      <a:lvl1pPr marL="0" algn="l" defTabSz="957925" rtl="0" eaLnBrk="1" latinLnBrk="0" hangingPunct="1">
        <a:lnSpc>
          <a:spcPct val="80000"/>
        </a:lnSpc>
        <a:spcBef>
          <a:spcPct val="0"/>
        </a:spcBef>
        <a:buNone/>
        <a:defRPr lang="fr-FR" sz="3200" b="1" kern="1200" cap="none" baseline="0" dirty="0">
          <a:solidFill>
            <a:schemeClr val="bg2">
              <a:lumMod val="50000"/>
            </a:schemeClr>
          </a:solidFill>
          <a:latin typeface="Calibri"/>
          <a:ea typeface="+mj-ea"/>
          <a:cs typeface="+mj-cs"/>
        </a:defRPr>
      </a:lvl1pPr>
    </p:titleStyle>
    <p:bodyStyle>
      <a:lvl1pPr marL="239481" indent="-239481" algn="l" defTabSz="957925" rtl="0" eaLnBrk="1" latinLnBrk="0" hangingPunct="1">
        <a:lnSpc>
          <a:spcPct val="90000"/>
        </a:lnSpc>
        <a:spcBef>
          <a:spcPts val="1048"/>
        </a:spcBef>
        <a:buClr>
          <a:srgbClr val="548235"/>
        </a:buClr>
        <a:buSzPct val="80000"/>
        <a:buFont typeface="Wingdings 3" panose="05040102010807070707" pitchFamily="18" charset="2"/>
        <a:buChar char="u"/>
        <a:defRPr sz="1800" b="1" kern="1200">
          <a:solidFill>
            <a:schemeClr val="bg2">
              <a:lumMod val="50000"/>
            </a:schemeClr>
          </a:solidFill>
          <a:latin typeface="Calibri" charset="0"/>
          <a:ea typeface="Calibri" charset="0"/>
          <a:cs typeface="Calibri" charset="0"/>
        </a:defRPr>
      </a:lvl1pPr>
      <a:lvl2pPr marL="718444" indent="-239481" algn="l" defTabSz="957925" rtl="0" eaLnBrk="1" latinLnBrk="0" hangingPunct="1">
        <a:lnSpc>
          <a:spcPct val="90000"/>
        </a:lnSpc>
        <a:spcBef>
          <a:spcPts val="524"/>
        </a:spcBef>
        <a:buClr>
          <a:srgbClr val="548235"/>
        </a:buClr>
        <a:buFont typeface="Calibri" panose="020F0502020204030204" pitchFamily="34" charset="0"/>
        <a:buChar char="-"/>
        <a:defRPr sz="1600" kern="1200">
          <a:solidFill>
            <a:schemeClr val="bg2">
              <a:lumMod val="50000"/>
            </a:schemeClr>
          </a:solidFill>
          <a:latin typeface="Calibri" charset="0"/>
          <a:ea typeface="Calibri" charset="0"/>
          <a:cs typeface="Calibri" charset="0"/>
        </a:defRPr>
      </a:lvl2pPr>
      <a:lvl3pPr marL="1197407" indent="-239481" algn="l" defTabSz="957925" rtl="0" eaLnBrk="1" latinLnBrk="0" hangingPunct="1">
        <a:lnSpc>
          <a:spcPct val="90000"/>
        </a:lnSpc>
        <a:spcBef>
          <a:spcPts val="524"/>
        </a:spcBef>
        <a:buClr>
          <a:srgbClr val="548235"/>
        </a:buClr>
        <a:buFont typeface="Wingdings" panose="05000000000000000000" pitchFamily="2" charset="2"/>
        <a:buChar char="§"/>
        <a:defRPr sz="1400" kern="1200">
          <a:solidFill>
            <a:schemeClr val="bg2">
              <a:lumMod val="50000"/>
            </a:schemeClr>
          </a:solidFill>
          <a:latin typeface="Calibri" charset="0"/>
          <a:ea typeface="Calibri" charset="0"/>
          <a:cs typeface="Calibri" charset="0"/>
        </a:defRPr>
      </a:lvl3pPr>
      <a:lvl4pPr marL="1676370" indent="-239481" algn="l" defTabSz="957925" rtl="0" eaLnBrk="1" latinLnBrk="0" hangingPunct="1">
        <a:lnSpc>
          <a:spcPct val="90000"/>
        </a:lnSpc>
        <a:spcBef>
          <a:spcPts val="524"/>
        </a:spcBef>
        <a:buClr>
          <a:srgbClr val="548235"/>
        </a:buClr>
        <a:buFont typeface="Calibri" panose="020F0502020204030204" pitchFamily="34" charset="0"/>
        <a:buChar char="-"/>
        <a:defRPr sz="1200" kern="1200">
          <a:solidFill>
            <a:schemeClr val="bg2">
              <a:lumMod val="50000"/>
            </a:schemeClr>
          </a:solidFill>
          <a:latin typeface="Calibri" charset="0"/>
          <a:ea typeface="Calibri" charset="0"/>
          <a:cs typeface="Calibri" charset="0"/>
        </a:defRPr>
      </a:lvl4pPr>
      <a:lvl5pPr marL="2155332" indent="-239481" algn="l" defTabSz="957925" rtl="0" eaLnBrk="1" latinLnBrk="0" hangingPunct="1">
        <a:lnSpc>
          <a:spcPct val="90000"/>
        </a:lnSpc>
        <a:spcBef>
          <a:spcPts val="524"/>
        </a:spcBef>
        <a:buClr>
          <a:srgbClr val="548235"/>
        </a:buClr>
        <a:buFont typeface="Wingdings" panose="05000000000000000000" pitchFamily="2" charset="2"/>
        <a:buChar char="§"/>
        <a:defRPr sz="1200" kern="1200">
          <a:solidFill>
            <a:schemeClr val="bg2">
              <a:lumMod val="50000"/>
            </a:schemeClr>
          </a:solidFill>
          <a:latin typeface="Calibri" charset="0"/>
          <a:ea typeface="Calibri" charset="0"/>
          <a:cs typeface="Calibri" charset="0"/>
        </a:defRPr>
      </a:lvl5pPr>
      <a:lvl6pPr marL="2634295" indent="-239481" algn="l" defTabSz="957925" rtl="0" eaLnBrk="1" latinLnBrk="0" hangingPunct="1">
        <a:lnSpc>
          <a:spcPct val="90000"/>
        </a:lnSpc>
        <a:spcBef>
          <a:spcPts val="524"/>
        </a:spcBef>
        <a:buFont typeface="Arial" panose="020B0604020202020204" pitchFamily="34" charset="0"/>
        <a:buChar char="•"/>
        <a:defRPr sz="1900" kern="1200">
          <a:solidFill>
            <a:schemeClr val="tx1"/>
          </a:solidFill>
          <a:latin typeface="+mn-lt"/>
          <a:ea typeface="+mn-ea"/>
          <a:cs typeface="+mn-cs"/>
        </a:defRPr>
      </a:lvl6pPr>
      <a:lvl7pPr marL="3113258" indent="-239481" algn="l" defTabSz="957925" rtl="0" eaLnBrk="1" latinLnBrk="0" hangingPunct="1">
        <a:lnSpc>
          <a:spcPct val="90000"/>
        </a:lnSpc>
        <a:spcBef>
          <a:spcPts val="524"/>
        </a:spcBef>
        <a:buFont typeface="Arial" panose="020B0604020202020204" pitchFamily="34" charset="0"/>
        <a:buChar char="•"/>
        <a:defRPr sz="1900" kern="1200">
          <a:solidFill>
            <a:schemeClr val="tx1"/>
          </a:solidFill>
          <a:latin typeface="+mn-lt"/>
          <a:ea typeface="+mn-ea"/>
          <a:cs typeface="+mn-cs"/>
        </a:defRPr>
      </a:lvl7pPr>
      <a:lvl8pPr marL="3592220" indent="-239481" algn="l" defTabSz="957925" rtl="0" eaLnBrk="1" latinLnBrk="0" hangingPunct="1">
        <a:lnSpc>
          <a:spcPct val="90000"/>
        </a:lnSpc>
        <a:spcBef>
          <a:spcPts val="524"/>
        </a:spcBef>
        <a:buFont typeface="Arial" panose="020B0604020202020204" pitchFamily="34" charset="0"/>
        <a:buChar char="•"/>
        <a:defRPr sz="1900" kern="1200">
          <a:solidFill>
            <a:schemeClr val="tx1"/>
          </a:solidFill>
          <a:latin typeface="+mn-lt"/>
          <a:ea typeface="+mn-ea"/>
          <a:cs typeface="+mn-cs"/>
        </a:defRPr>
      </a:lvl8pPr>
      <a:lvl9pPr marL="4071183" indent="-239481" algn="l" defTabSz="957925" rtl="0" eaLnBrk="1" latinLnBrk="0" hangingPunct="1">
        <a:lnSpc>
          <a:spcPct val="90000"/>
        </a:lnSpc>
        <a:spcBef>
          <a:spcPts val="524"/>
        </a:spcBef>
        <a:buFont typeface="Arial" panose="020B0604020202020204" pitchFamily="34" charset="0"/>
        <a:buChar char="•"/>
        <a:defRPr sz="1900" kern="1200">
          <a:solidFill>
            <a:schemeClr val="tx1"/>
          </a:solidFill>
          <a:latin typeface="+mn-lt"/>
          <a:ea typeface="+mn-ea"/>
          <a:cs typeface="+mn-cs"/>
        </a:defRPr>
      </a:lvl9pPr>
    </p:bodyStyle>
    <p:otherStyle>
      <a:defPPr>
        <a:defRPr lang="en-US"/>
      </a:defPPr>
      <a:lvl1pPr marL="0" algn="l" defTabSz="957925" rtl="0" eaLnBrk="1" latinLnBrk="0" hangingPunct="1">
        <a:defRPr sz="1900" kern="1200">
          <a:solidFill>
            <a:schemeClr val="tx1"/>
          </a:solidFill>
          <a:latin typeface="+mn-lt"/>
          <a:ea typeface="+mn-ea"/>
          <a:cs typeface="+mn-cs"/>
        </a:defRPr>
      </a:lvl1pPr>
      <a:lvl2pPr marL="478963" algn="l" defTabSz="957925" rtl="0" eaLnBrk="1" latinLnBrk="0" hangingPunct="1">
        <a:defRPr sz="1900" kern="1200">
          <a:solidFill>
            <a:schemeClr val="tx1"/>
          </a:solidFill>
          <a:latin typeface="+mn-lt"/>
          <a:ea typeface="+mn-ea"/>
          <a:cs typeface="+mn-cs"/>
        </a:defRPr>
      </a:lvl2pPr>
      <a:lvl3pPr marL="957925" algn="l" defTabSz="957925" rtl="0" eaLnBrk="1" latinLnBrk="0" hangingPunct="1">
        <a:defRPr sz="1900" kern="1200">
          <a:solidFill>
            <a:schemeClr val="tx1"/>
          </a:solidFill>
          <a:latin typeface="+mn-lt"/>
          <a:ea typeface="+mn-ea"/>
          <a:cs typeface="+mn-cs"/>
        </a:defRPr>
      </a:lvl3pPr>
      <a:lvl4pPr marL="1436888" algn="l" defTabSz="957925" rtl="0" eaLnBrk="1" latinLnBrk="0" hangingPunct="1">
        <a:defRPr sz="1900" kern="1200">
          <a:solidFill>
            <a:schemeClr val="tx1"/>
          </a:solidFill>
          <a:latin typeface="+mn-lt"/>
          <a:ea typeface="+mn-ea"/>
          <a:cs typeface="+mn-cs"/>
        </a:defRPr>
      </a:lvl4pPr>
      <a:lvl5pPr marL="1915851" algn="l" defTabSz="957925" rtl="0" eaLnBrk="1" latinLnBrk="0" hangingPunct="1">
        <a:defRPr sz="1900" kern="1200">
          <a:solidFill>
            <a:schemeClr val="tx1"/>
          </a:solidFill>
          <a:latin typeface="+mn-lt"/>
          <a:ea typeface="+mn-ea"/>
          <a:cs typeface="+mn-cs"/>
        </a:defRPr>
      </a:lvl5pPr>
      <a:lvl6pPr marL="2394814" algn="l" defTabSz="957925" rtl="0" eaLnBrk="1" latinLnBrk="0" hangingPunct="1">
        <a:defRPr sz="1900" kern="1200">
          <a:solidFill>
            <a:schemeClr val="tx1"/>
          </a:solidFill>
          <a:latin typeface="+mn-lt"/>
          <a:ea typeface="+mn-ea"/>
          <a:cs typeface="+mn-cs"/>
        </a:defRPr>
      </a:lvl6pPr>
      <a:lvl7pPr marL="2873776" algn="l" defTabSz="957925" rtl="0" eaLnBrk="1" latinLnBrk="0" hangingPunct="1">
        <a:defRPr sz="1900" kern="1200">
          <a:solidFill>
            <a:schemeClr val="tx1"/>
          </a:solidFill>
          <a:latin typeface="+mn-lt"/>
          <a:ea typeface="+mn-ea"/>
          <a:cs typeface="+mn-cs"/>
        </a:defRPr>
      </a:lvl7pPr>
      <a:lvl8pPr marL="3352739" algn="l" defTabSz="957925" rtl="0" eaLnBrk="1" latinLnBrk="0" hangingPunct="1">
        <a:defRPr sz="1900" kern="1200">
          <a:solidFill>
            <a:schemeClr val="tx1"/>
          </a:solidFill>
          <a:latin typeface="+mn-lt"/>
          <a:ea typeface="+mn-ea"/>
          <a:cs typeface="+mn-cs"/>
        </a:defRPr>
      </a:lvl8pPr>
      <a:lvl9pPr marL="3831702" algn="l" defTabSz="957925" rtl="0" eaLnBrk="1" latinLnBrk="0" hangingPunct="1">
        <a:defRPr sz="19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8203" y="1293436"/>
            <a:ext cx="10515600" cy="1382648"/>
          </a:xfrm>
          <a:prstGeom prst="rect">
            <a:avLst/>
          </a:prstGeom>
        </p:spPr>
        <p:txBody>
          <a:bodyPr vert="horz" lIns="127723" tIns="63862" rIns="127723" bIns="63862" rtlCol="0">
            <a:spAutoFit/>
          </a:body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7" name="Rectangle 6"/>
          <p:cNvSpPr/>
          <p:nvPr/>
        </p:nvSpPr>
        <p:spPr>
          <a:xfrm>
            <a:off x="0" y="6625818"/>
            <a:ext cx="12192000" cy="234077"/>
          </a:xfrm>
          <a:prstGeom prst="rect">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7723" tIns="63862" rIns="127723" bIns="63862" rtlCol="0" anchor="ctr"/>
          <a:lstStyle/>
          <a:p>
            <a:pPr algn="ctr"/>
            <a:r>
              <a:rPr lang="en-US" sz="2500" dirty="0">
                <a:solidFill>
                  <a:schemeClr val="accent1"/>
                </a:solidFill>
              </a:rPr>
              <a:t> </a:t>
            </a:r>
          </a:p>
        </p:txBody>
      </p:sp>
      <p:sp>
        <p:nvSpPr>
          <p:cNvPr id="8" name="Rectangle 7"/>
          <p:cNvSpPr/>
          <p:nvPr/>
        </p:nvSpPr>
        <p:spPr>
          <a:xfrm>
            <a:off x="3" y="-25706"/>
            <a:ext cx="12191999" cy="791941"/>
          </a:xfrm>
          <a:prstGeom prst="rect">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7723" tIns="63862" rIns="127723" bIns="63862" rtlCol="0" anchor="ctr"/>
          <a:lstStyle/>
          <a:p>
            <a:pPr algn="ctr"/>
            <a:r>
              <a:rPr lang="en-US" sz="2500" dirty="0">
                <a:solidFill>
                  <a:schemeClr val="accent1"/>
                </a:solidFill>
              </a:rPr>
              <a:t> </a:t>
            </a:r>
          </a:p>
        </p:txBody>
      </p:sp>
      <p:sp>
        <p:nvSpPr>
          <p:cNvPr id="9" name="Rectangle 8"/>
          <p:cNvSpPr/>
          <p:nvPr/>
        </p:nvSpPr>
        <p:spPr>
          <a:xfrm>
            <a:off x="10898035" y="6627317"/>
            <a:ext cx="1293967" cy="235568"/>
          </a:xfrm>
          <a:prstGeom prst="rect">
            <a:avLst/>
          </a:prstGeom>
          <a:solidFill>
            <a:srgbClr val="B1151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7723" tIns="63862" rIns="127723" bIns="63862" rtlCol="0" anchor="ctr"/>
          <a:lstStyle/>
          <a:p>
            <a:pPr algn="ctr"/>
            <a:endParaRPr lang="en-US" sz="2500">
              <a:solidFill>
                <a:schemeClr val="accent1"/>
              </a:solidFill>
            </a:endParaRPr>
          </a:p>
        </p:txBody>
      </p:sp>
      <p:sp>
        <p:nvSpPr>
          <p:cNvPr id="10" name="Rectangle 9"/>
          <p:cNvSpPr/>
          <p:nvPr/>
        </p:nvSpPr>
        <p:spPr>
          <a:xfrm>
            <a:off x="-11288" y="-25707"/>
            <a:ext cx="1293967" cy="783772"/>
          </a:xfrm>
          <a:prstGeom prst="rect">
            <a:avLst/>
          </a:prstGeom>
          <a:solidFill>
            <a:srgbClr val="BC141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7723" tIns="63862" rIns="127723" bIns="63862" rtlCol="0" anchor="ctr"/>
          <a:lstStyle/>
          <a:p>
            <a:pPr algn="ctr"/>
            <a:endParaRPr lang="en-US" sz="2500">
              <a:solidFill>
                <a:schemeClr val="accent1"/>
              </a:solidFill>
            </a:endParaRPr>
          </a:p>
        </p:txBody>
      </p:sp>
      <p:sp>
        <p:nvSpPr>
          <p:cNvPr id="12" name="Slide Number Placeholder 2"/>
          <p:cNvSpPr>
            <a:spLocks noGrp="1"/>
          </p:cNvSpPr>
          <p:nvPr>
            <p:ph type="sldNum" sz="quarter" idx="4"/>
          </p:nvPr>
        </p:nvSpPr>
        <p:spPr>
          <a:xfrm>
            <a:off x="11157188" y="6665909"/>
            <a:ext cx="837259" cy="153888"/>
          </a:xfrm>
          <a:prstGeom prst="rect">
            <a:avLst/>
          </a:prstGeom>
        </p:spPr>
        <p:txBody>
          <a:bodyPr lIns="72000" tIns="0" rIns="72000" bIns="0">
            <a:spAutoFit/>
          </a:bodyPr>
          <a:lstStyle>
            <a:lvl1pPr>
              <a:defRPr/>
            </a:lvl1pPr>
          </a:lstStyle>
          <a:p>
            <a:pPr algn="ctr"/>
            <a:fld id="{53F0B3ED-4F75-49BF-B028-1A262D3A6E64}" type="slidenum">
              <a:rPr lang="fr-FR" sz="1000" smtClean="0">
                <a:solidFill>
                  <a:schemeClr val="bg1"/>
                </a:solidFill>
                <a:latin typeface="Arial" charset="0"/>
                <a:ea typeface="Arial" charset="0"/>
                <a:cs typeface="Arial" charset="0"/>
              </a:rPr>
              <a:t>‹N°›</a:t>
            </a:fld>
            <a:endParaRPr lang="fr-FR" sz="1000" dirty="0">
              <a:solidFill>
                <a:schemeClr val="bg1"/>
              </a:solidFill>
              <a:latin typeface="Arial" charset="0"/>
              <a:ea typeface="Arial" charset="0"/>
              <a:cs typeface="Arial" charset="0"/>
            </a:endParaRPr>
          </a:p>
        </p:txBody>
      </p:sp>
      <p:sp>
        <p:nvSpPr>
          <p:cNvPr id="2" name="Espace réservé du titre 1"/>
          <p:cNvSpPr>
            <a:spLocks noGrp="1"/>
          </p:cNvSpPr>
          <p:nvPr>
            <p:ph type="title"/>
          </p:nvPr>
        </p:nvSpPr>
        <p:spPr>
          <a:xfrm>
            <a:off x="1476588" y="196179"/>
            <a:ext cx="5860499" cy="379192"/>
          </a:xfrm>
          <a:prstGeom prst="rect">
            <a:avLst/>
          </a:prstGeom>
        </p:spPr>
        <p:txBody>
          <a:bodyPr vert="horz" wrap="square" lIns="127723" tIns="50285" rIns="127723" bIns="50285" rtlCol="0" anchor="ctr">
            <a:spAutoFit/>
          </a:bodyPr>
          <a:lstStyle/>
          <a:p>
            <a:r>
              <a:rPr lang="fr-FR" dirty="0"/>
              <a:t>Modifiez le style du titre</a:t>
            </a:r>
          </a:p>
        </p:txBody>
      </p:sp>
      <p:sp>
        <p:nvSpPr>
          <p:cNvPr id="15" name="Espace réservé du texte 12"/>
          <p:cNvSpPr txBox="1">
            <a:spLocks/>
          </p:cNvSpPr>
          <p:nvPr userDrawn="1"/>
        </p:nvSpPr>
        <p:spPr>
          <a:xfrm>
            <a:off x="8791538" y="6666682"/>
            <a:ext cx="2111537" cy="152349"/>
          </a:xfrm>
          <a:prstGeom prst="rect">
            <a:avLst/>
          </a:prstGeom>
        </p:spPr>
        <p:txBody>
          <a:bodyPr wrap="square" lIns="72000" tIns="0" rIns="72000" bIns="0">
            <a:spAutoFit/>
          </a:bodyPr>
          <a:lstStyle>
            <a:lvl1pPr marL="0" indent="0" algn="l" defTabSz="685800" rtl="0" eaLnBrk="1" latinLnBrk="0" hangingPunct="1">
              <a:lnSpc>
                <a:spcPct val="90000"/>
              </a:lnSpc>
              <a:spcBef>
                <a:spcPts val="750"/>
              </a:spcBef>
              <a:buFontTx/>
              <a:buNone/>
              <a:defRPr sz="900" b="0" kern="1200">
                <a:solidFill>
                  <a:schemeClr val="bg1"/>
                </a:solidFill>
                <a:latin typeface="Calibri" charset="0"/>
                <a:ea typeface="Calibri" charset="0"/>
                <a:cs typeface="Calibri" charset="0"/>
              </a:defRPr>
            </a:lvl1pPr>
            <a:lvl2pPr marL="514350" indent="-171450" algn="l" defTabSz="685800" rtl="0" eaLnBrk="1" latinLnBrk="0" hangingPunct="1">
              <a:lnSpc>
                <a:spcPct val="90000"/>
              </a:lnSpc>
              <a:spcBef>
                <a:spcPts val="375"/>
              </a:spcBef>
              <a:buFont typeface="Courier New" panose="02070309020205020404" pitchFamily="49" charset="0"/>
              <a:buChar char="o"/>
              <a:defRPr sz="1800" kern="1200">
                <a:solidFill>
                  <a:schemeClr val="bg2">
                    <a:lumMod val="50000"/>
                  </a:schemeClr>
                </a:solidFill>
                <a:latin typeface="Calibri" charset="0"/>
                <a:ea typeface="Calibri" charset="0"/>
                <a:cs typeface="Calibri" charset="0"/>
              </a:defRPr>
            </a:lvl2pPr>
            <a:lvl3pPr marL="857250" indent="-171450" algn="l" defTabSz="685800" rtl="0" eaLnBrk="1" latinLnBrk="0" hangingPunct="1">
              <a:lnSpc>
                <a:spcPct val="90000"/>
              </a:lnSpc>
              <a:spcBef>
                <a:spcPts val="375"/>
              </a:spcBef>
              <a:buFont typeface="Arial" panose="020B0604020202020204" pitchFamily="34" charset="0"/>
              <a:buChar char="•"/>
              <a:defRPr sz="1600" kern="1200">
                <a:solidFill>
                  <a:schemeClr val="bg2">
                    <a:lumMod val="50000"/>
                  </a:schemeClr>
                </a:solidFill>
                <a:latin typeface="Calibri" charset="0"/>
                <a:ea typeface="Calibri" charset="0"/>
                <a:cs typeface="Calibri"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bg2">
                    <a:lumMod val="50000"/>
                  </a:schemeClr>
                </a:solidFill>
                <a:latin typeface="Calibri" charset="0"/>
                <a:ea typeface="Calibri" charset="0"/>
                <a:cs typeface="Calibri"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bg2">
                    <a:lumMod val="50000"/>
                  </a:schemeClr>
                </a:solidFill>
                <a:latin typeface="Calibri" charset="0"/>
                <a:ea typeface="Calibri" charset="0"/>
                <a:cs typeface="Calibri"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r"/>
            <a:fld id="{E77F22B5-7D27-43F2-84DD-15A13BA901E0}" type="datetime4">
              <a:rPr lang="fr-FR" sz="1100" smtClean="0">
                <a:solidFill>
                  <a:schemeClr val="tx1">
                    <a:lumMod val="60000"/>
                    <a:lumOff val="40000"/>
                  </a:schemeClr>
                </a:solidFill>
              </a:rPr>
              <a:t>25 août 2021</a:t>
            </a:fld>
            <a:endParaRPr lang="fr-FR" sz="1100" dirty="0">
              <a:solidFill>
                <a:schemeClr val="tx1">
                  <a:lumMod val="60000"/>
                  <a:lumOff val="40000"/>
                </a:schemeClr>
              </a:solidFill>
            </a:endParaRPr>
          </a:p>
        </p:txBody>
      </p:sp>
      <p:sp>
        <p:nvSpPr>
          <p:cNvPr id="17" name="Rectangle 16"/>
          <p:cNvSpPr/>
          <p:nvPr/>
        </p:nvSpPr>
        <p:spPr>
          <a:xfrm>
            <a:off x="128869" y="6635131"/>
            <a:ext cx="5509931" cy="195438"/>
          </a:xfrm>
          <a:prstGeom prst="rect">
            <a:avLst/>
          </a:prstGeom>
        </p:spPr>
        <p:txBody>
          <a:bodyPr wrap="square" lIns="72000" tIns="0" rIns="72000" bIns="0">
            <a:spAutoFit/>
          </a:bodyPr>
          <a:lstStyle/>
          <a:p>
            <a:pPr>
              <a:lnSpc>
                <a:spcPct val="140000"/>
              </a:lnSpc>
            </a:pPr>
            <a:r>
              <a:rPr lang="fr-FR" sz="1000" kern="0" dirty="0">
                <a:solidFill>
                  <a:schemeClr val="bg1">
                    <a:lumMod val="50000"/>
                  </a:schemeClr>
                </a:solidFill>
                <a:latin typeface="Calibri"/>
                <a:cs typeface="Calibri"/>
              </a:rPr>
              <a:t>Commissariat à l’énergie atomique et aux énergies alternatives</a:t>
            </a:r>
          </a:p>
        </p:txBody>
      </p:sp>
      <p:sp>
        <p:nvSpPr>
          <p:cNvPr id="5" name="ZoneTexte 4"/>
          <p:cNvSpPr txBox="1"/>
          <p:nvPr userDrawn="1"/>
        </p:nvSpPr>
        <p:spPr>
          <a:xfrm>
            <a:off x="6615288" y="6658218"/>
            <a:ext cx="541348" cy="169277"/>
          </a:xfrm>
          <a:prstGeom prst="rect">
            <a:avLst/>
          </a:prstGeom>
          <a:noFill/>
        </p:spPr>
        <p:txBody>
          <a:bodyPr wrap="none" lIns="72000" tIns="0" rIns="72000" bIns="0" rtlCol="0">
            <a:spAutoFit/>
          </a:bodyPr>
          <a:lstStyle/>
          <a:p>
            <a:r>
              <a:rPr lang="fr-FR" sz="1100" dirty="0">
                <a:latin typeface="Calibri" panose="020F0502020204030204" pitchFamily="34" charset="0"/>
              </a:rPr>
              <a:t>Auteur</a:t>
            </a:r>
          </a:p>
        </p:txBody>
      </p:sp>
      <p:pic>
        <p:nvPicPr>
          <p:cNvPr id="14" name="Picture 9" descr="cea_logo_small2.jpg">
            <a:extLst>
              <a:ext uri="{FF2B5EF4-FFF2-40B4-BE49-F238E27FC236}">
                <a16:creationId xmlns:a16="http://schemas.microsoft.com/office/drawing/2014/main" id="{D93EF9F4-AE34-49DC-97D0-FAD9D8820AC4}"/>
              </a:ext>
            </a:extLst>
          </p:cNvPr>
          <p:cNvPicPr>
            <a:picLocks noChangeAspect="1"/>
          </p:cNvPicPr>
          <p:nvPr userDrawn="1"/>
        </p:nvPicPr>
        <p:blipFill>
          <a:blip r:embed="rId7" cstate="hqprint">
            <a:extLst>
              <a:ext uri="{28A0092B-C50C-407E-A947-70E740481C1C}">
                <a14:useLocalDpi xmlns:a14="http://schemas.microsoft.com/office/drawing/2010/main"/>
              </a:ext>
            </a:extLst>
          </a:blip>
          <a:stretch>
            <a:fillRect/>
          </a:stretch>
        </p:blipFill>
        <p:spPr>
          <a:xfrm>
            <a:off x="265714" y="54881"/>
            <a:ext cx="753461" cy="615016"/>
          </a:xfrm>
          <a:prstGeom prst="rect">
            <a:avLst/>
          </a:prstGeom>
        </p:spPr>
      </p:pic>
    </p:spTree>
    <p:extLst>
      <p:ext uri="{BB962C8B-B14F-4D97-AF65-F5344CB8AC3E}">
        <p14:creationId xmlns:p14="http://schemas.microsoft.com/office/powerpoint/2010/main" val="1619460390"/>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9" r:id="rId3"/>
    <p:sldLayoutId id="2147483717" r:id="rId4"/>
    <p:sldLayoutId id="2147483718" r:id="rId5"/>
  </p:sldLayoutIdLst>
  <p:timing>
    <p:tnLst>
      <p:par>
        <p:cTn id="1" dur="indefinite" restart="never" nodeType="tmRoot"/>
      </p:par>
    </p:tnLst>
  </p:timing>
  <p:hf hdr="0"/>
  <p:txStyles>
    <p:titleStyle>
      <a:lvl1pPr marL="0" algn="l" defTabSz="957925" rtl="0" eaLnBrk="1" latinLnBrk="0" hangingPunct="1">
        <a:lnSpc>
          <a:spcPct val="80000"/>
        </a:lnSpc>
        <a:spcBef>
          <a:spcPct val="0"/>
        </a:spcBef>
        <a:buNone/>
        <a:defRPr lang="fr-FR" sz="2200" b="1" kern="1200" cap="none" baseline="0" dirty="0">
          <a:solidFill>
            <a:schemeClr val="bg2">
              <a:lumMod val="50000"/>
            </a:schemeClr>
          </a:solidFill>
          <a:latin typeface="Calibri"/>
          <a:ea typeface="+mj-ea"/>
          <a:cs typeface="+mj-cs"/>
        </a:defRPr>
      </a:lvl1pPr>
    </p:titleStyle>
    <p:bodyStyle>
      <a:lvl1pPr marL="239481" indent="-239481" algn="l" defTabSz="957925" rtl="0" eaLnBrk="1" latinLnBrk="0" hangingPunct="1">
        <a:lnSpc>
          <a:spcPct val="90000"/>
        </a:lnSpc>
        <a:spcBef>
          <a:spcPts val="1048"/>
        </a:spcBef>
        <a:buClr>
          <a:srgbClr val="548235"/>
        </a:buClr>
        <a:buSzPct val="80000"/>
        <a:buFont typeface="Wingdings 3" panose="05040102010807070707" pitchFamily="18" charset="2"/>
        <a:buChar char="u"/>
        <a:defRPr sz="1800" b="1" kern="1200">
          <a:solidFill>
            <a:schemeClr val="bg2">
              <a:lumMod val="50000"/>
            </a:schemeClr>
          </a:solidFill>
          <a:latin typeface="Calibri" charset="0"/>
          <a:ea typeface="Calibri" charset="0"/>
          <a:cs typeface="Calibri" charset="0"/>
        </a:defRPr>
      </a:lvl1pPr>
      <a:lvl2pPr marL="718444" indent="-239481" algn="l" defTabSz="957925" rtl="0" eaLnBrk="1" latinLnBrk="0" hangingPunct="1">
        <a:lnSpc>
          <a:spcPct val="90000"/>
        </a:lnSpc>
        <a:spcBef>
          <a:spcPts val="524"/>
        </a:spcBef>
        <a:buClr>
          <a:srgbClr val="548235"/>
        </a:buClr>
        <a:buFont typeface="Calibri" panose="020F0502020204030204" pitchFamily="34" charset="0"/>
        <a:buChar char="-"/>
        <a:defRPr sz="1600" kern="1200">
          <a:solidFill>
            <a:schemeClr val="bg2">
              <a:lumMod val="50000"/>
            </a:schemeClr>
          </a:solidFill>
          <a:latin typeface="Calibri" charset="0"/>
          <a:ea typeface="Calibri" charset="0"/>
          <a:cs typeface="Calibri" charset="0"/>
        </a:defRPr>
      </a:lvl2pPr>
      <a:lvl3pPr marL="1197407" indent="-239481" algn="l" defTabSz="957925" rtl="0" eaLnBrk="1" latinLnBrk="0" hangingPunct="1">
        <a:lnSpc>
          <a:spcPct val="90000"/>
        </a:lnSpc>
        <a:spcBef>
          <a:spcPts val="524"/>
        </a:spcBef>
        <a:buClr>
          <a:srgbClr val="548235"/>
        </a:buClr>
        <a:buFont typeface="Wingdings" panose="05000000000000000000" pitchFamily="2" charset="2"/>
        <a:buChar char="§"/>
        <a:defRPr sz="1400" kern="1200">
          <a:solidFill>
            <a:schemeClr val="bg2">
              <a:lumMod val="50000"/>
            </a:schemeClr>
          </a:solidFill>
          <a:latin typeface="Calibri" charset="0"/>
          <a:ea typeface="Calibri" charset="0"/>
          <a:cs typeface="Calibri" charset="0"/>
        </a:defRPr>
      </a:lvl3pPr>
      <a:lvl4pPr marL="1676370" indent="-239481" algn="l" defTabSz="957925" rtl="0" eaLnBrk="1" latinLnBrk="0" hangingPunct="1">
        <a:lnSpc>
          <a:spcPct val="90000"/>
        </a:lnSpc>
        <a:spcBef>
          <a:spcPts val="524"/>
        </a:spcBef>
        <a:buClr>
          <a:srgbClr val="548235"/>
        </a:buClr>
        <a:buFont typeface="Calibri" panose="020F0502020204030204" pitchFamily="34" charset="0"/>
        <a:buChar char="-"/>
        <a:defRPr sz="1200" kern="1200">
          <a:solidFill>
            <a:schemeClr val="bg2">
              <a:lumMod val="50000"/>
            </a:schemeClr>
          </a:solidFill>
          <a:latin typeface="Calibri" charset="0"/>
          <a:ea typeface="Calibri" charset="0"/>
          <a:cs typeface="Calibri" charset="0"/>
        </a:defRPr>
      </a:lvl4pPr>
      <a:lvl5pPr marL="2155332" indent="-239481" algn="l" defTabSz="957925" rtl="0" eaLnBrk="1" latinLnBrk="0" hangingPunct="1">
        <a:lnSpc>
          <a:spcPct val="90000"/>
        </a:lnSpc>
        <a:spcBef>
          <a:spcPts val="524"/>
        </a:spcBef>
        <a:buClr>
          <a:srgbClr val="548235"/>
        </a:buClr>
        <a:buFont typeface="Wingdings" panose="05000000000000000000" pitchFamily="2" charset="2"/>
        <a:buChar char="§"/>
        <a:defRPr sz="1200" kern="1200">
          <a:solidFill>
            <a:schemeClr val="bg2">
              <a:lumMod val="50000"/>
            </a:schemeClr>
          </a:solidFill>
          <a:latin typeface="Calibri" charset="0"/>
          <a:ea typeface="Calibri" charset="0"/>
          <a:cs typeface="Calibri" charset="0"/>
        </a:defRPr>
      </a:lvl5pPr>
      <a:lvl6pPr marL="2634295" indent="-239481" algn="l" defTabSz="957925" rtl="0" eaLnBrk="1" latinLnBrk="0" hangingPunct="1">
        <a:lnSpc>
          <a:spcPct val="90000"/>
        </a:lnSpc>
        <a:spcBef>
          <a:spcPts val="524"/>
        </a:spcBef>
        <a:buFont typeface="Arial" panose="020B0604020202020204" pitchFamily="34" charset="0"/>
        <a:buChar char="•"/>
        <a:defRPr sz="1900" kern="1200">
          <a:solidFill>
            <a:schemeClr val="tx1"/>
          </a:solidFill>
          <a:latin typeface="+mn-lt"/>
          <a:ea typeface="+mn-ea"/>
          <a:cs typeface="+mn-cs"/>
        </a:defRPr>
      </a:lvl6pPr>
      <a:lvl7pPr marL="3113258" indent="-239481" algn="l" defTabSz="957925" rtl="0" eaLnBrk="1" latinLnBrk="0" hangingPunct="1">
        <a:lnSpc>
          <a:spcPct val="90000"/>
        </a:lnSpc>
        <a:spcBef>
          <a:spcPts val="524"/>
        </a:spcBef>
        <a:buFont typeface="Arial" panose="020B0604020202020204" pitchFamily="34" charset="0"/>
        <a:buChar char="•"/>
        <a:defRPr sz="1900" kern="1200">
          <a:solidFill>
            <a:schemeClr val="tx1"/>
          </a:solidFill>
          <a:latin typeface="+mn-lt"/>
          <a:ea typeface="+mn-ea"/>
          <a:cs typeface="+mn-cs"/>
        </a:defRPr>
      </a:lvl7pPr>
      <a:lvl8pPr marL="3592220" indent="-239481" algn="l" defTabSz="957925" rtl="0" eaLnBrk="1" latinLnBrk="0" hangingPunct="1">
        <a:lnSpc>
          <a:spcPct val="90000"/>
        </a:lnSpc>
        <a:spcBef>
          <a:spcPts val="524"/>
        </a:spcBef>
        <a:buFont typeface="Arial" panose="020B0604020202020204" pitchFamily="34" charset="0"/>
        <a:buChar char="•"/>
        <a:defRPr sz="1900" kern="1200">
          <a:solidFill>
            <a:schemeClr val="tx1"/>
          </a:solidFill>
          <a:latin typeface="+mn-lt"/>
          <a:ea typeface="+mn-ea"/>
          <a:cs typeface="+mn-cs"/>
        </a:defRPr>
      </a:lvl8pPr>
      <a:lvl9pPr marL="4071183" indent="-239481" algn="l" defTabSz="957925" rtl="0" eaLnBrk="1" latinLnBrk="0" hangingPunct="1">
        <a:lnSpc>
          <a:spcPct val="90000"/>
        </a:lnSpc>
        <a:spcBef>
          <a:spcPts val="524"/>
        </a:spcBef>
        <a:buFont typeface="Arial" panose="020B0604020202020204" pitchFamily="34" charset="0"/>
        <a:buChar char="•"/>
        <a:defRPr sz="1900" kern="1200">
          <a:solidFill>
            <a:schemeClr val="tx1"/>
          </a:solidFill>
          <a:latin typeface="+mn-lt"/>
          <a:ea typeface="+mn-ea"/>
          <a:cs typeface="+mn-cs"/>
        </a:defRPr>
      </a:lvl9pPr>
    </p:bodyStyle>
    <p:otherStyle>
      <a:defPPr>
        <a:defRPr lang="en-US"/>
      </a:defPPr>
      <a:lvl1pPr marL="0" algn="l" defTabSz="957925" rtl="0" eaLnBrk="1" latinLnBrk="0" hangingPunct="1">
        <a:defRPr sz="1900" kern="1200">
          <a:solidFill>
            <a:schemeClr val="tx1"/>
          </a:solidFill>
          <a:latin typeface="+mn-lt"/>
          <a:ea typeface="+mn-ea"/>
          <a:cs typeface="+mn-cs"/>
        </a:defRPr>
      </a:lvl1pPr>
      <a:lvl2pPr marL="478963" algn="l" defTabSz="957925" rtl="0" eaLnBrk="1" latinLnBrk="0" hangingPunct="1">
        <a:defRPr sz="1900" kern="1200">
          <a:solidFill>
            <a:schemeClr val="tx1"/>
          </a:solidFill>
          <a:latin typeface="+mn-lt"/>
          <a:ea typeface="+mn-ea"/>
          <a:cs typeface="+mn-cs"/>
        </a:defRPr>
      </a:lvl2pPr>
      <a:lvl3pPr marL="957925" algn="l" defTabSz="957925" rtl="0" eaLnBrk="1" latinLnBrk="0" hangingPunct="1">
        <a:defRPr sz="1900" kern="1200">
          <a:solidFill>
            <a:schemeClr val="tx1"/>
          </a:solidFill>
          <a:latin typeface="+mn-lt"/>
          <a:ea typeface="+mn-ea"/>
          <a:cs typeface="+mn-cs"/>
        </a:defRPr>
      </a:lvl3pPr>
      <a:lvl4pPr marL="1436888" algn="l" defTabSz="957925" rtl="0" eaLnBrk="1" latinLnBrk="0" hangingPunct="1">
        <a:defRPr sz="1900" kern="1200">
          <a:solidFill>
            <a:schemeClr val="tx1"/>
          </a:solidFill>
          <a:latin typeface="+mn-lt"/>
          <a:ea typeface="+mn-ea"/>
          <a:cs typeface="+mn-cs"/>
        </a:defRPr>
      </a:lvl4pPr>
      <a:lvl5pPr marL="1915851" algn="l" defTabSz="957925" rtl="0" eaLnBrk="1" latinLnBrk="0" hangingPunct="1">
        <a:defRPr sz="1900" kern="1200">
          <a:solidFill>
            <a:schemeClr val="tx1"/>
          </a:solidFill>
          <a:latin typeface="+mn-lt"/>
          <a:ea typeface="+mn-ea"/>
          <a:cs typeface="+mn-cs"/>
        </a:defRPr>
      </a:lvl5pPr>
      <a:lvl6pPr marL="2394814" algn="l" defTabSz="957925" rtl="0" eaLnBrk="1" latinLnBrk="0" hangingPunct="1">
        <a:defRPr sz="1900" kern="1200">
          <a:solidFill>
            <a:schemeClr val="tx1"/>
          </a:solidFill>
          <a:latin typeface="+mn-lt"/>
          <a:ea typeface="+mn-ea"/>
          <a:cs typeface="+mn-cs"/>
        </a:defRPr>
      </a:lvl6pPr>
      <a:lvl7pPr marL="2873776" algn="l" defTabSz="957925" rtl="0" eaLnBrk="1" latinLnBrk="0" hangingPunct="1">
        <a:defRPr sz="1900" kern="1200">
          <a:solidFill>
            <a:schemeClr val="tx1"/>
          </a:solidFill>
          <a:latin typeface="+mn-lt"/>
          <a:ea typeface="+mn-ea"/>
          <a:cs typeface="+mn-cs"/>
        </a:defRPr>
      </a:lvl7pPr>
      <a:lvl8pPr marL="3352739" algn="l" defTabSz="957925" rtl="0" eaLnBrk="1" latinLnBrk="0" hangingPunct="1">
        <a:defRPr sz="1900" kern="1200">
          <a:solidFill>
            <a:schemeClr val="tx1"/>
          </a:solidFill>
          <a:latin typeface="+mn-lt"/>
          <a:ea typeface="+mn-ea"/>
          <a:cs typeface="+mn-cs"/>
        </a:defRPr>
      </a:lvl8pPr>
      <a:lvl9pPr marL="3831702" algn="l" defTabSz="957925" rtl="0" eaLnBrk="1" latinLnBrk="0" hangingPunct="1">
        <a:defRPr sz="19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8203" y="1293436"/>
            <a:ext cx="10515600" cy="1382648"/>
          </a:xfrm>
          <a:prstGeom prst="rect">
            <a:avLst/>
          </a:prstGeom>
        </p:spPr>
        <p:txBody>
          <a:bodyPr vert="horz" lIns="127723" tIns="63862" rIns="127723" bIns="63862" rtlCol="0">
            <a:spAutoFit/>
          </a:body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7" name="Rectangle 6"/>
          <p:cNvSpPr/>
          <p:nvPr/>
        </p:nvSpPr>
        <p:spPr>
          <a:xfrm>
            <a:off x="0" y="6625818"/>
            <a:ext cx="12192000" cy="234077"/>
          </a:xfrm>
          <a:prstGeom prst="rect">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7723" tIns="63862" rIns="127723" bIns="63862" rtlCol="0" anchor="ctr"/>
          <a:lstStyle/>
          <a:p>
            <a:pPr algn="ctr"/>
            <a:r>
              <a:rPr lang="en-US" sz="2500" dirty="0">
                <a:solidFill>
                  <a:schemeClr val="accent1"/>
                </a:solidFill>
              </a:rPr>
              <a:t> </a:t>
            </a:r>
          </a:p>
        </p:txBody>
      </p:sp>
      <p:sp>
        <p:nvSpPr>
          <p:cNvPr id="8" name="Rectangle 7"/>
          <p:cNvSpPr/>
          <p:nvPr/>
        </p:nvSpPr>
        <p:spPr>
          <a:xfrm>
            <a:off x="3" y="-25706"/>
            <a:ext cx="12191999" cy="791941"/>
          </a:xfrm>
          <a:prstGeom prst="rect">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7723" tIns="63862" rIns="127723" bIns="63862" rtlCol="0" anchor="ctr"/>
          <a:lstStyle/>
          <a:p>
            <a:pPr algn="ctr"/>
            <a:r>
              <a:rPr lang="en-US" sz="2500" dirty="0">
                <a:solidFill>
                  <a:schemeClr val="accent1"/>
                </a:solidFill>
              </a:rPr>
              <a:t> </a:t>
            </a:r>
          </a:p>
        </p:txBody>
      </p:sp>
      <p:sp>
        <p:nvSpPr>
          <p:cNvPr id="9" name="Rectangle 8"/>
          <p:cNvSpPr/>
          <p:nvPr/>
        </p:nvSpPr>
        <p:spPr>
          <a:xfrm>
            <a:off x="10898035" y="6627317"/>
            <a:ext cx="1293967" cy="235568"/>
          </a:xfrm>
          <a:prstGeom prst="rect">
            <a:avLst/>
          </a:prstGeom>
          <a:solidFill>
            <a:srgbClr val="B1151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7723" tIns="63862" rIns="127723" bIns="63862" rtlCol="0" anchor="ctr"/>
          <a:lstStyle/>
          <a:p>
            <a:pPr algn="ctr"/>
            <a:endParaRPr lang="en-US" sz="2500">
              <a:solidFill>
                <a:schemeClr val="accent1"/>
              </a:solidFill>
            </a:endParaRPr>
          </a:p>
        </p:txBody>
      </p:sp>
      <p:sp>
        <p:nvSpPr>
          <p:cNvPr id="10" name="Rectangle 9"/>
          <p:cNvSpPr/>
          <p:nvPr/>
        </p:nvSpPr>
        <p:spPr>
          <a:xfrm>
            <a:off x="-11288" y="-25707"/>
            <a:ext cx="1293967" cy="783772"/>
          </a:xfrm>
          <a:prstGeom prst="rect">
            <a:avLst/>
          </a:prstGeom>
          <a:solidFill>
            <a:srgbClr val="BC141C"/>
          </a:solidFill>
          <a:ln>
            <a:solidFill>
              <a:srgbClr val="BC141C"/>
            </a:solidFill>
          </a:ln>
          <a:effectLst/>
        </p:spPr>
        <p:style>
          <a:lnRef idx="2">
            <a:schemeClr val="accent1">
              <a:shade val="50000"/>
            </a:schemeClr>
          </a:lnRef>
          <a:fillRef idx="1">
            <a:schemeClr val="accent1"/>
          </a:fillRef>
          <a:effectRef idx="0">
            <a:schemeClr val="accent1"/>
          </a:effectRef>
          <a:fontRef idx="minor">
            <a:schemeClr val="lt1"/>
          </a:fontRef>
        </p:style>
        <p:txBody>
          <a:bodyPr lIns="127723" tIns="63862" rIns="127723" bIns="63862" rtlCol="0" anchor="ctr"/>
          <a:lstStyle/>
          <a:p>
            <a:pPr algn="ctr"/>
            <a:endParaRPr lang="en-US" sz="2500">
              <a:solidFill>
                <a:schemeClr val="accent1"/>
              </a:solidFill>
            </a:endParaRPr>
          </a:p>
        </p:txBody>
      </p:sp>
      <p:sp>
        <p:nvSpPr>
          <p:cNvPr id="12" name="Slide Number Placeholder 2"/>
          <p:cNvSpPr>
            <a:spLocks noGrp="1"/>
          </p:cNvSpPr>
          <p:nvPr>
            <p:ph type="sldNum" sz="quarter" idx="4"/>
          </p:nvPr>
        </p:nvSpPr>
        <p:spPr>
          <a:xfrm>
            <a:off x="11157188" y="6665909"/>
            <a:ext cx="837259" cy="153888"/>
          </a:xfrm>
          <a:prstGeom prst="rect">
            <a:avLst/>
          </a:prstGeom>
        </p:spPr>
        <p:txBody>
          <a:bodyPr lIns="72000" tIns="0" rIns="72000" bIns="0">
            <a:spAutoFit/>
          </a:bodyPr>
          <a:lstStyle>
            <a:lvl1pPr>
              <a:defRPr/>
            </a:lvl1pPr>
          </a:lstStyle>
          <a:p>
            <a:pPr algn="ctr"/>
            <a:fld id="{53F0B3ED-4F75-49BF-B028-1A262D3A6E64}" type="slidenum">
              <a:rPr lang="fr-FR" sz="1000" smtClean="0">
                <a:solidFill>
                  <a:schemeClr val="bg1"/>
                </a:solidFill>
                <a:latin typeface="Arial" charset="0"/>
                <a:ea typeface="Arial" charset="0"/>
                <a:cs typeface="Arial" charset="0"/>
              </a:rPr>
              <a:t>‹N°›</a:t>
            </a:fld>
            <a:endParaRPr lang="fr-FR" sz="1000" dirty="0">
              <a:solidFill>
                <a:schemeClr val="bg1"/>
              </a:solidFill>
              <a:latin typeface="Arial" charset="0"/>
              <a:ea typeface="Arial" charset="0"/>
              <a:cs typeface="Arial" charset="0"/>
            </a:endParaRPr>
          </a:p>
        </p:txBody>
      </p:sp>
      <p:sp>
        <p:nvSpPr>
          <p:cNvPr id="2" name="Espace réservé du titre 1"/>
          <p:cNvSpPr>
            <a:spLocks noGrp="1"/>
          </p:cNvSpPr>
          <p:nvPr>
            <p:ph type="title"/>
          </p:nvPr>
        </p:nvSpPr>
        <p:spPr>
          <a:xfrm>
            <a:off x="1476588" y="196179"/>
            <a:ext cx="5860499" cy="379192"/>
          </a:xfrm>
          <a:prstGeom prst="rect">
            <a:avLst/>
          </a:prstGeom>
        </p:spPr>
        <p:txBody>
          <a:bodyPr vert="horz" wrap="square" lIns="127723" tIns="50285" rIns="127723" bIns="50285" rtlCol="0" anchor="ctr">
            <a:spAutoFit/>
          </a:bodyPr>
          <a:lstStyle/>
          <a:p>
            <a:r>
              <a:rPr lang="fr-FR" dirty="0"/>
              <a:t>Modifiez le style du titre</a:t>
            </a:r>
          </a:p>
        </p:txBody>
      </p:sp>
      <p:sp>
        <p:nvSpPr>
          <p:cNvPr id="15" name="Espace réservé du texte 12"/>
          <p:cNvSpPr txBox="1">
            <a:spLocks/>
          </p:cNvSpPr>
          <p:nvPr userDrawn="1"/>
        </p:nvSpPr>
        <p:spPr>
          <a:xfrm>
            <a:off x="8791538" y="6666682"/>
            <a:ext cx="2111537" cy="152349"/>
          </a:xfrm>
          <a:prstGeom prst="rect">
            <a:avLst/>
          </a:prstGeom>
        </p:spPr>
        <p:txBody>
          <a:bodyPr wrap="square" lIns="72000" tIns="0" rIns="72000" bIns="0">
            <a:spAutoFit/>
          </a:bodyPr>
          <a:lstStyle>
            <a:lvl1pPr marL="0" indent="0" algn="l" defTabSz="685800" rtl="0" eaLnBrk="1" latinLnBrk="0" hangingPunct="1">
              <a:lnSpc>
                <a:spcPct val="90000"/>
              </a:lnSpc>
              <a:spcBef>
                <a:spcPts val="750"/>
              </a:spcBef>
              <a:buFontTx/>
              <a:buNone/>
              <a:defRPr sz="900" b="0" kern="1200">
                <a:solidFill>
                  <a:schemeClr val="bg1"/>
                </a:solidFill>
                <a:latin typeface="Calibri" charset="0"/>
                <a:ea typeface="Calibri" charset="0"/>
                <a:cs typeface="Calibri" charset="0"/>
              </a:defRPr>
            </a:lvl1pPr>
            <a:lvl2pPr marL="514350" indent="-171450" algn="l" defTabSz="685800" rtl="0" eaLnBrk="1" latinLnBrk="0" hangingPunct="1">
              <a:lnSpc>
                <a:spcPct val="90000"/>
              </a:lnSpc>
              <a:spcBef>
                <a:spcPts val="375"/>
              </a:spcBef>
              <a:buFont typeface="Courier New" panose="02070309020205020404" pitchFamily="49" charset="0"/>
              <a:buChar char="o"/>
              <a:defRPr sz="1800" kern="1200">
                <a:solidFill>
                  <a:schemeClr val="bg2">
                    <a:lumMod val="50000"/>
                  </a:schemeClr>
                </a:solidFill>
                <a:latin typeface="Calibri" charset="0"/>
                <a:ea typeface="Calibri" charset="0"/>
                <a:cs typeface="Calibri" charset="0"/>
              </a:defRPr>
            </a:lvl2pPr>
            <a:lvl3pPr marL="857250" indent="-171450" algn="l" defTabSz="685800" rtl="0" eaLnBrk="1" latinLnBrk="0" hangingPunct="1">
              <a:lnSpc>
                <a:spcPct val="90000"/>
              </a:lnSpc>
              <a:spcBef>
                <a:spcPts val="375"/>
              </a:spcBef>
              <a:buFont typeface="Arial" panose="020B0604020202020204" pitchFamily="34" charset="0"/>
              <a:buChar char="•"/>
              <a:defRPr sz="1600" kern="1200">
                <a:solidFill>
                  <a:schemeClr val="bg2">
                    <a:lumMod val="50000"/>
                  </a:schemeClr>
                </a:solidFill>
                <a:latin typeface="Calibri" charset="0"/>
                <a:ea typeface="Calibri" charset="0"/>
                <a:cs typeface="Calibri"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bg2">
                    <a:lumMod val="50000"/>
                  </a:schemeClr>
                </a:solidFill>
                <a:latin typeface="Calibri" charset="0"/>
                <a:ea typeface="Calibri" charset="0"/>
                <a:cs typeface="Calibri"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bg2">
                    <a:lumMod val="50000"/>
                  </a:schemeClr>
                </a:solidFill>
                <a:latin typeface="Calibri" charset="0"/>
                <a:ea typeface="Calibri" charset="0"/>
                <a:cs typeface="Calibri"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r"/>
            <a:fld id="{E77F22B5-7D27-43F2-84DD-15A13BA901E0}" type="datetime4">
              <a:rPr lang="fr-FR" sz="1100" smtClean="0">
                <a:solidFill>
                  <a:schemeClr val="tx1">
                    <a:lumMod val="60000"/>
                    <a:lumOff val="40000"/>
                  </a:schemeClr>
                </a:solidFill>
              </a:rPr>
              <a:t>25 août 2021</a:t>
            </a:fld>
            <a:endParaRPr lang="fr-FR" sz="1100" dirty="0">
              <a:solidFill>
                <a:schemeClr val="tx1">
                  <a:lumMod val="60000"/>
                  <a:lumOff val="40000"/>
                </a:schemeClr>
              </a:solidFill>
            </a:endParaRPr>
          </a:p>
        </p:txBody>
      </p:sp>
      <p:sp>
        <p:nvSpPr>
          <p:cNvPr id="17" name="Rectangle 16"/>
          <p:cNvSpPr/>
          <p:nvPr/>
        </p:nvSpPr>
        <p:spPr>
          <a:xfrm>
            <a:off x="128869" y="6635131"/>
            <a:ext cx="5509931" cy="195438"/>
          </a:xfrm>
          <a:prstGeom prst="rect">
            <a:avLst/>
          </a:prstGeom>
        </p:spPr>
        <p:txBody>
          <a:bodyPr wrap="square" lIns="72000" tIns="0" rIns="72000" bIns="0">
            <a:spAutoFit/>
          </a:bodyPr>
          <a:lstStyle/>
          <a:p>
            <a:pPr>
              <a:lnSpc>
                <a:spcPct val="140000"/>
              </a:lnSpc>
            </a:pPr>
            <a:r>
              <a:rPr lang="fr-FR" sz="1000" kern="0" dirty="0">
                <a:solidFill>
                  <a:schemeClr val="bg1">
                    <a:lumMod val="50000"/>
                  </a:schemeClr>
                </a:solidFill>
                <a:latin typeface="Calibri"/>
                <a:cs typeface="Calibri"/>
              </a:rPr>
              <a:t>Commissariat à l’énergie atomique et aux énergies alternatives</a:t>
            </a:r>
          </a:p>
        </p:txBody>
      </p:sp>
      <p:sp>
        <p:nvSpPr>
          <p:cNvPr id="5" name="ZoneTexte 4"/>
          <p:cNvSpPr txBox="1"/>
          <p:nvPr userDrawn="1"/>
        </p:nvSpPr>
        <p:spPr>
          <a:xfrm>
            <a:off x="6615288" y="6658218"/>
            <a:ext cx="541348" cy="169277"/>
          </a:xfrm>
          <a:prstGeom prst="rect">
            <a:avLst/>
          </a:prstGeom>
          <a:noFill/>
        </p:spPr>
        <p:txBody>
          <a:bodyPr wrap="none" lIns="72000" tIns="0" rIns="72000" bIns="0" rtlCol="0">
            <a:spAutoFit/>
          </a:bodyPr>
          <a:lstStyle/>
          <a:p>
            <a:r>
              <a:rPr lang="fr-FR" sz="1100" dirty="0">
                <a:latin typeface="Calibri" panose="020F0502020204030204" pitchFamily="34" charset="0"/>
              </a:rPr>
              <a:t>Auteur</a:t>
            </a:r>
          </a:p>
        </p:txBody>
      </p:sp>
      <p:pic>
        <p:nvPicPr>
          <p:cNvPr id="14" name="Picture 9" descr="cea_logo_small2.jpg">
            <a:extLst>
              <a:ext uri="{FF2B5EF4-FFF2-40B4-BE49-F238E27FC236}">
                <a16:creationId xmlns:a16="http://schemas.microsoft.com/office/drawing/2014/main" id="{4F291D3A-8C0C-4FFD-BCAB-01B375405E05}"/>
              </a:ext>
            </a:extLst>
          </p:cNvPr>
          <p:cNvPicPr>
            <a:picLocks noChangeAspect="1"/>
          </p:cNvPicPr>
          <p:nvPr userDrawn="1"/>
        </p:nvPicPr>
        <p:blipFill>
          <a:blip r:embed="rId7" cstate="hqprint">
            <a:extLst>
              <a:ext uri="{28A0092B-C50C-407E-A947-70E740481C1C}">
                <a14:useLocalDpi xmlns:a14="http://schemas.microsoft.com/office/drawing/2010/main"/>
              </a:ext>
            </a:extLst>
          </a:blip>
          <a:stretch>
            <a:fillRect/>
          </a:stretch>
        </p:blipFill>
        <p:spPr>
          <a:xfrm>
            <a:off x="265714" y="54881"/>
            <a:ext cx="753461" cy="615016"/>
          </a:xfrm>
          <a:prstGeom prst="rect">
            <a:avLst/>
          </a:prstGeom>
        </p:spPr>
      </p:pic>
    </p:spTree>
    <p:extLst>
      <p:ext uri="{BB962C8B-B14F-4D97-AF65-F5344CB8AC3E}">
        <p14:creationId xmlns:p14="http://schemas.microsoft.com/office/powerpoint/2010/main" val="3200765088"/>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31" r:id="rId3"/>
    <p:sldLayoutId id="2147483729" r:id="rId4"/>
    <p:sldLayoutId id="2147483730" r:id="rId5"/>
  </p:sldLayoutIdLst>
  <p:hf hdr="0"/>
  <p:txStyles>
    <p:titleStyle>
      <a:lvl1pPr marL="0" algn="l" defTabSz="957925" rtl="0" eaLnBrk="1" latinLnBrk="0" hangingPunct="1">
        <a:lnSpc>
          <a:spcPct val="80000"/>
        </a:lnSpc>
        <a:spcBef>
          <a:spcPct val="0"/>
        </a:spcBef>
        <a:buNone/>
        <a:defRPr lang="fr-FR" sz="2200" b="1" kern="1200" cap="none" baseline="0" dirty="0">
          <a:solidFill>
            <a:schemeClr val="bg2">
              <a:lumMod val="50000"/>
            </a:schemeClr>
          </a:solidFill>
          <a:latin typeface="Calibri"/>
          <a:ea typeface="+mj-ea"/>
          <a:cs typeface="+mj-cs"/>
        </a:defRPr>
      </a:lvl1pPr>
    </p:titleStyle>
    <p:bodyStyle>
      <a:lvl1pPr marL="239481" indent="-239481" algn="l" defTabSz="957925" rtl="0" eaLnBrk="1" latinLnBrk="0" hangingPunct="1">
        <a:lnSpc>
          <a:spcPct val="90000"/>
        </a:lnSpc>
        <a:spcBef>
          <a:spcPts val="1048"/>
        </a:spcBef>
        <a:buClr>
          <a:srgbClr val="548235"/>
        </a:buClr>
        <a:buSzPct val="80000"/>
        <a:buFont typeface="Wingdings 3" panose="05040102010807070707" pitchFamily="18" charset="2"/>
        <a:buChar char="u"/>
        <a:defRPr sz="1800" b="1" kern="1200">
          <a:solidFill>
            <a:schemeClr val="bg2">
              <a:lumMod val="50000"/>
            </a:schemeClr>
          </a:solidFill>
          <a:latin typeface="Calibri" charset="0"/>
          <a:ea typeface="Calibri" charset="0"/>
          <a:cs typeface="Calibri" charset="0"/>
        </a:defRPr>
      </a:lvl1pPr>
      <a:lvl2pPr marL="718444" indent="-239481" algn="l" defTabSz="957925" rtl="0" eaLnBrk="1" latinLnBrk="0" hangingPunct="1">
        <a:lnSpc>
          <a:spcPct val="90000"/>
        </a:lnSpc>
        <a:spcBef>
          <a:spcPts val="524"/>
        </a:spcBef>
        <a:buClr>
          <a:srgbClr val="548235"/>
        </a:buClr>
        <a:buFont typeface="Calibri" panose="020F0502020204030204" pitchFamily="34" charset="0"/>
        <a:buChar char="-"/>
        <a:defRPr sz="1600" kern="1200">
          <a:solidFill>
            <a:schemeClr val="bg2">
              <a:lumMod val="50000"/>
            </a:schemeClr>
          </a:solidFill>
          <a:latin typeface="Calibri" charset="0"/>
          <a:ea typeface="Calibri" charset="0"/>
          <a:cs typeface="Calibri" charset="0"/>
        </a:defRPr>
      </a:lvl2pPr>
      <a:lvl3pPr marL="1197407" indent="-239481" algn="l" defTabSz="957925" rtl="0" eaLnBrk="1" latinLnBrk="0" hangingPunct="1">
        <a:lnSpc>
          <a:spcPct val="90000"/>
        </a:lnSpc>
        <a:spcBef>
          <a:spcPts val="524"/>
        </a:spcBef>
        <a:buClr>
          <a:srgbClr val="548235"/>
        </a:buClr>
        <a:buFont typeface="Wingdings" panose="05000000000000000000" pitchFamily="2" charset="2"/>
        <a:buChar char="§"/>
        <a:defRPr sz="1400" kern="1200">
          <a:solidFill>
            <a:schemeClr val="bg2">
              <a:lumMod val="50000"/>
            </a:schemeClr>
          </a:solidFill>
          <a:latin typeface="Calibri" charset="0"/>
          <a:ea typeface="Calibri" charset="0"/>
          <a:cs typeface="Calibri" charset="0"/>
        </a:defRPr>
      </a:lvl3pPr>
      <a:lvl4pPr marL="1676370" indent="-239481" algn="l" defTabSz="957925" rtl="0" eaLnBrk="1" latinLnBrk="0" hangingPunct="1">
        <a:lnSpc>
          <a:spcPct val="90000"/>
        </a:lnSpc>
        <a:spcBef>
          <a:spcPts val="524"/>
        </a:spcBef>
        <a:buClr>
          <a:srgbClr val="548235"/>
        </a:buClr>
        <a:buFont typeface="Calibri" panose="020F0502020204030204" pitchFamily="34" charset="0"/>
        <a:buChar char="-"/>
        <a:defRPr sz="1200" kern="1200">
          <a:solidFill>
            <a:schemeClr val="bg2">
              <a:lumMod val="50000"/>
            </a:schemeClr>
          </a:solidFill>
          <a:latin typeface="Calibri" charset="0"/>
          <a:ea typeface="Calibri" charset="0"/>
          <a:cs typeface="Calibri" charset="0"/>
        </a:defRPr>
      </a:lvl4pPr>
      <a:lvl5pPr marL="2155332" indent="-239481" algn="l" defTabSz="957925" rtl="0" eaLnBrk="1" latinLnBrk="0" hangingPunct="1">
        <a:lnSpc>
          <a:spcPct val="90000"/>
        </a:lnSpc>
        <a:spcBef>
          <a:spcPts val="524"/>
        </a:spcBef>
        <a:buClr>
          <a:srgbClr val="548235"/>
        </a:buClr>
        <a:buFont typeface="Wingdings" panose="05000000000000000000" pitchFamily="2" charset="2"/>
        <a:buChar char="§"/>
        <a:defRPr sz="1200" kern="1200">
          <a:solidFill>
            <a:schemeClr val="bg2">
              <a:lumMod val="50000"/>
            </a:schemeClr>
          </a:solidFill>
          <a:latin typeface="Calibri" charset="0"/>
          <a:ea typeface="Calibri" charset="0"/>
          <a:cs typeface="Calibri" charset="0"/>
        </a:defRPr>
      </a:lvl5pPr>
      <a:lvl6pPr marL="2634295" indent="-239481" algn="l" defTabSz="957925" rtl="0" eaLnBrk="1" latinLnBrk="0" hangingPunct="1">
        <a:lnSpc>
          <a:spcPct val="90000"/>
        </a:lnSpc>
        <a:spcBef>
          <a:spcPts val="524"/>
        </a:spcBef>
        <a:buFont typeface="Arial" panose="020B0604020202020204" pitchFamily="34" charset="0"/>
        <a:buChar char="•"/>
        <a:defRPr sz="1900" kern="1200">
          <a:solidFill>
            <a:schemeClr val="tx1"/>
          </a:solidFill>
          <a:latin typeface="+mn-lt"/>
          <a:ea typeface="+mn-ea"/>
          <a:cs typeface="+mn-cs"/>
        </a:defRPr>
      </a:lvl6pPr>
      <a:lvl7pPr marL="3113258" indent="-239481" algn="l" defTabSz="957925" rtl="0" eaLnBrk="1" latinLnBrk="0" hangingPunct="1">
        <a:lnSpc>
          <a:spcPct val="90000"/>
        </a:lnSpc>
        <a:spcBef>
          <a:spcPts val="524"/>
        </a:spcBef>
        <a:buFont typeface="Arial" panose="020B0604020202020204" pitchFamily="34" charset="0"/>
        <a:buChar char="•"/>
        <a:defRPr sz="1900" kern="1200">
          <a:solidFill>
            <a:schemeClr val="tx1"/>
          </a:solidFill>
          <a:latin typeface="+mn-lt"/>
          <a:ea typeface="+mn-ea"/>
          <a:cs typeface="+mn-cs"/>
        </a:defRPr>
      </a:lvl7pPr>
      <a:lvl8pPr marL="3592220" indent="-239481" algn="l" defTabSz="957925" rtl="0" eaLnBrk="1" latinLnBrk="0" hangingPunct="1">
        <a:lnSpc>
          <a:spcPct val="90000"/>
        </a:lnSpc>
        <a:spcBef>
          <a:spcPts val="524"/>
        </a:spcBef>
        <a:buFont typeface="Arial" panose="020B0604020202020204" pitchFamily="34" charset="0"/>
        <a:buChar char="•"/>
        <a:defRPr sz="1900" kern="1200">
          <a:solidFill>
            <a:schemeClr val="tx1"/>
          </a:solidFill>
          <a:latin typeface="+mn-lt"/>
          <a:ea typeface="+mn-ea"/>
          <a:cs typeface="+mn-cs"/>
        </a:defRPr>
      </a:lvl8pPr>
      <a:lvl9pPr marL="4071183" indent="-239481" algn="l" defTabSz="957925" rtl="0" eaLnBrk="1" latinLnBrk="0" hangingPunct="1">
        <a:lnSpc>
          <a:spcPct val="90000"/>
        </a:lnSpc>
        <a:spcBef>
          <a:spcPts val="524"/>
        </a:spcBef>
        <a:buFont typeface="Arial" panose="020B0604020202020204" pitchFamily="34" charset="0"/>
        <a:buChar char="•"/>
        <a:defRPr sz="1900" kern="1200">
          <a:solidFill>
            <a:schemeClr val="tx1"/>
          </a:solidFill>
          <a:latin typeface="+mn-lt"/>
          <a:ea typeface="+mn-ea"/>
          <a:cs typeface="+mn-cs"/>
        </a:defRPr>
      </a:lvl9pPr>
    </p:bodyStyle>
    <p:otherStyle>
      <a:defPPr>
        <a:defRPr lang="en-US"/>
      </a:defPPr>
      <a:lvl1pPr marL="0" algn="l" defTabSz="957925" rtl="0" eaLnBrk="1" latinLnBrk="0" hangingPunct="1">
        <a:defRPr sz="1900" kern="1200">
          <a:solidFill>
            <a:schemeClr val="tx1"/>
          </a:solidFill>
          <a:latin typeface="+mn-lt"/>
          <a:ea typeface="+mn-ea"/>
          <a:cs typeface="+mn-cs"/>
        </a:defRPr>
      </a:lvl1pPr>
      <a:lvl2pPr marL="478963" algn="l" defTabSz="957925" rtl="0" eaLnBrk="1" latinLnBrk="0" hangingPunct="1">
        <a:defRPr sz="1900" kern="1200">
          <a:solidFill>
            <a:schemeClr val="tx1"/>
          </a:solidFill>
          <a:latin typeface="+mn-lt"/>
          <a:ea typeface="+mn-ea"/>
          <a:cs typeface="+mn-cs"/>
        </a:defRPr>
      </a:lvl2pPr>
      <a:lvl3pPr marL="957925" algn="l" defTabSz="957925" rtl="0" eaLnBrk="1" latinLnBrk="0" hangingPunct="1">
        <a:defRPr sz="1900" kern="1200">
          <a:solidFill>
            <a:schemeClr val="tx1"/>
          </a:solidFill>
          <a:latin typeface="+mn-lt"/>
          <a:ea typeface="+mn-ea"/>
          <a:cs typeface="+mn-cs"/>
        </a:defRPr>
      </a:lvl3pPr>
      <a:lvl4pPr marL="1436888" algn="l" defTabSz="957925" rtl="0" eaLnBrk="1" latinLnBrk="0" hangingPunct="1">
        <a:defRPr sz="1900" kern="1200">
          <a:solidFill>
            <a:schemeClr val="tx1"/>
          </a:solidFill>
          <a:latin typeface="+mn-lt"/>
          <a:ea typeface="+mn-ea"/>
          <a:cs typeface="+mn-cs"/>
        </a:defRPr>
      </a:lvl4pPr>
      <a:lvl5pPr marL="1915851" algn="l" defTabSz="957925" rtl="0" eaLnBrk="1" latinLnBrk="0" hangingPunct="1">
        <a:defRPr sz="1900" kern="1200">
          <a:solidFill>
            <a:schemeClr val="tx1"/>
          </a:solidFill>
          <a:latin typeface="+mn-lt"/>
          <a:ea typeface="+mn-ea"/>
          <a:cs typeface="+mn-cs"/>
        </a:defRPr>
      </a:lvl5pPr>
      <a:lvl6pPr marL="2394814" algn="l" defTabSz="957925" rtl="0" eaLnBrk="1" latinLnBrk="0" hangingPunct="1">
        <a:defRPr sz="1900" kern="1200">
          <a:solidFill>
            <a:schemeClr val="tx1"/>
          </a:solidFill>
          <a:latin typeface="+mn-lt"/>
          <a:ea typeface="+mn-ea"/>
          <a:cs typeface="+mn-cs"/>
        </a:defRPr>
      </a:lvl6pPr>
      <a:lvl7pPr marL="2873776" algn="l" defTabSz="957925" rtl="0" eaLnBrk="1" latinLnBrk="0" hangingPunct="1">
        <a:defRPr sz="1900" kern="1200">
          <a:solidFill>
            <a:schemeClr val="tx1"/>
          </a:solidFill>
          <a:latin typeface="+mn-lt"/>
          <a:ea typeface="+mn-ea"/>
          <a:cs typeface="+mn-cs"/>
        </a:defRPr>
      </a:lvl7pPr>
      <a:lvl8pPr marL="3352739" algn="l" defTabSz="957925" rtl="0" eaLnBrk="1" latinLnBrk="0" hangingPunct="1">
        <a:defRPr sz="1900" kern="1200">
          <a:solidFill>
            <a:schemeClr val="tx1"/>
          </a:solidFill>
          <a:latin typeface="+mn-lt"/>
          <a:ea typeface="+mn-ea"/>
          <a:cs typeface="+mn-cs"/>
        </a:defRPr>
      </a:lvl8pPr>
      <a:lvl9pPr marL="3831702" algn="l" defTabSz="957925"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13.tmp"/><Relationship Id="rId2" Type="http://schemas.openxmlformats.org/officeDocument/2006/relationships/image" Target="../media/image12.tmp"/><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5.tmp"/><Relationship Id="rId2" Type="http://schemas.openxmlformats.org/officeDocument/2006/relationships/image" Target="../media/image14.tmp"/><Relationship Id="rId1" Type="http://schemas.openxmlformats.org/officeDocument/2006/relationships/slideLayout" Target="../slideLayouts/slideLayout6.xml"/><Relationship Id="rId4" Type="http://schemas.openxmlformats.org/officeDocument/2006/relationships/image" Target="../media/image16.tmp"/></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1.tmp"/><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a:xfrm>
            <a:off x="2938919" y="3315562"/>
            <a:ext cx="9085440" cy="1032808"/>
          </a:xfrm>
        </p:spPr>
        <p:txBody>
          <a:bodyPr/>
          <a:lstStyle/>
          <a:p>
            <a:r>
              <a:rPr lang="fr-FR" sz="2800" dirty="0" err="1" smtClean="0"/>
              <a:t>Vendor</a:t>
            </a:r>
            <a:r>
              <a:rPr lang="fr-FR" sz="2800" dirty="0" smtClean="0"/>
              <a:t> Management</a:t>
            </a:r>
            <a:endParaRPr lang="fr-FR" sz="2800" dirty="0"/>
          </a:p>
          <a:p>
            <a:endParaRPr lang="fr-FR" sz="2800" dirty="0"/>
          </a:p>
        </p:txBody>
      </p:sp>
      <p:sp>
        <p:nvSpPr>
          <p:cNvPr id="3" name="Espace réservé du texte 2"/>
          <p:cNvSpPr>
            <a:spLocks noGrp="1"/>
          </p:cNvSpPr>
          <p:nvPr>
            <p:ph type="body" sz="quarter" idx="11"/>
          </p:nvPr>
        </p:nvSpPr>
        <p:spPr/>
        <p:txBody>
          <a:bodyPr/>
          <a:lstStyle/>
          <a:p>
            <a:endParaRPr lang="fr-FR" dirty="0"/>
          </a:p>
        </p:txBody>
      </p:sp>
      <p:sp>
        <p:nvSpPr>
          <p:cNvPr id="4" name="Espace réservé du texte 3"/>
          <p:cNvSpPr>
            <a:spLocks noGrp="1"/>
          </p:cNvSpPr>
          <p:nvPr>
            <p:ph type="body" sz="quarter" idx="13"/>
          </p:nvPr>
        </p:nvSpPr>
        <p:spPr>
          <a:xfrm>
            <a:off x="2938920" y="4348904"/>
            <a:ext cx="3922680" cy="378270"/>
          </a:xfrm>
        </p:spPr>
        <p:txBody>
          <a:bodyPr/>
          <a:lstStyle/>
          <a:p>
            <a:r>
              <a:rPr lang="fr-FR" dirty="0" smtClean="0"/>
              <a:t>Claire SIMON</a:t>
            </a:r>
            <a:endParaRPr lang="fr-FR" dirty="0"/>
          </a:p>
        </p:txBody>
      </p:sp>
    </p:spTree>
    <p:extLst>
      <p:ext uri="{BB962C8B-B14F-4D97-AF65-F5344CB8AC3E}">
        <p14:creationId xmlns:p14="http://schemas.microsoft.com/office/powerpoint/2010/main" val="10499424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76587" y="133084"/>
            <a:ext cx="10972800" cy="505381"/>
          </a:xfrm>
        </p:spPr>
        <p:txBody>
          <a:bodyPr/>
          <a:lstStyle/>
          <a:p>
            <a:r>
              <a:rPr lang="fr-FR" dirty="0" err="1" smtClean="0"/>
              <a:t>Follow</a:t>
            </a:r>
            <a:r>
              <a:rPr lang="fr-FR" dirty="0" smtClean="0"/>
              <a:t>-up</a:t>
            </a:r>
            <a:endParaRPr lang="fr-FR" dirty="0"/>
          </a:p>
        </p:txBody>
      </p:sp>
      <p:pic>
        <p:nvPicPr>
          <p:cNvPr id="3" name="Image 2" descr="Capture d’écra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09335" y="1631560"/>
            <a:ext cx="5137414" cy="4807197"/>
          </a:xfrm>
          <a:prstGeom prst="rect">
            <a:avLst/>
          </a:prstGeom>
          <a:effectLst>
            <a:outerShdw blurRad="50800" dist="38100" dir="2700000" algn="tl" rotWithShape="0">
              <a:prstClr val="black">
                <a:alpha val="40000"/>
              </a:prstClr>
            </a:outerShdw>
          </a:effectLst>
        </p:spPr>
      </p:pic>
      <p:pic>
        <p:nvPicPr>
          <p:cNvPr id="6" name="Image 5" descr="Capture d’écra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2771" y="3192236"/>
            <a:ext cx="8600906" cy="3110593"/>
          </a:xfrm>
          <a:prstGeom prst="rect">
            <a:avLst/>
          </a:prstGeom>
          <a:effectLst>
            <a:outerShdw blurRad="50800" dist="38100" dir="2700000" algn="tl" rotWithShape="0">
              <a:prstClr val="black">
                <a:alpha val="40000"/>
              </a:prstClr>
            </a:outerShdw>
          </a:effectLst>
        </p:spPr>
      </p:pic>
      <p:sp>
        <p:nvSpPr>
          <p:cNvPr id="7" name="ZoneTexte 6"/>
          <p:cNvSpPr txBox="1"/>
          <p:nvPr/>
        </p:nvSpPr>
        <p:spPr>
          <a:xfrm>
            <a:off x="214012" y="958333"/>
            <a:ext cx="6246945" cy="646331"/>
          </a:xfrm>
          <a:prstGeom prst="rect">
            <a:avLst/>
          </a:prstGeom>
          <a:noFill/>
        </p:spPr>
        <p:txBody>
          <a:bodyPr wrap="square" rtlCol="0">
            <a:spAutoFit/>
          </a:bodyPr>
          <a:lstStyle/>
          <a:p>
            <a:pPr marL="0" lvl="1"/>
            <a:r>
              <a:rPr lang="en-US" sz="1800" dirty="0" smtClean="0">
                <a:solidFill>
                  <a:srgbClr val="00B0F0"/>
                </a:solidFill>
              </a:rPr>
              <a:t>For the follow-up of the component production, several tables are filled in by the </a:t>
            </a:r>
            <a:r>
              <a:rPr lang="en-US" sz="1800" dirty="0">
                <a:solidFill>
                  <a:srgbClr val="00B0F0"/>
                </a:solidFill>
              </a:rPr>
              <a:t>Business </a:t>
            </a:r>
            <a:r>
              <a:rPr lang="en-US" sz="1800" dirty="0" smtClean="0">
                <a:solidFill>
                  <a:srgbClr val="00B0F0"/>
                </a:solidFill>
              </a:rPr>
              <a:t>manager </a:t>
            </a:r>
            <a:r>
              <a:rPr lang="en-US" sz="1800" dirty="0">
                <a:solidFill>
                  <a:srgbClr val="00B0F0"/>
                </a:solidFill>
              </a:rPr>
              <a:t>/ Product </a:t>
            </a:r>
            <a:r>
              <a:rPr lang="en-US" sz="1800" dirty="0" smtClean="0">
                <a:solidFill>
                  <a:srgbClr val="00B0F0"/>
                </a:solidFill>
              </a:rPr>
              <a:t>manager.</a:t>
            </a:r>
            <a:endParaRPr lang="en-US" sz="1800" dirty="0">
              <a:solidFill>
                <a:srgbClr val="00B0F0"/>
              </a:solidFill>
            </a:endParaRPr>
          </a:p>
        </p:txBody>
      </p:sp>
      <p:sp>
        <p:nvSpPr>
          <p:cNvPr id="8" name="ZoneTexte 7"/>
          <p:cNvSpPr txBox="1"/>
          <p:nvPr/>
        </p:nvSpPr>
        <p:spPr>
          <a:xfrm>
            <a:off x="6809335" y="1019889"/>
            <a:ext cx="5363936" cy="584775"/>
          </a:xfrm>
          <a:prstGeom prst="rect">
            <a:avLst/>
          </a:prstGeom>
          <a:noFill/>
        </p:spPr>
        <p:txBody>
          <a:bodyPr wrap="square" rtlCol="0">
            <a:spAutoFit/>
          </a:bodyPr>
          <a:lstStyle/>
          <a:p>
            <a:r>
              <a:rPr lang="en-US" sz="1600" dirty="0"/>
              <a:t>Follow-up table of the </a:t>
            </a:r>
            <a:r>
              <a:rPr lang="en-US" sz="1600" dirty="0" smtClean="0"/>
              <a:t>part deliveries</a:t>
            </a:r>
            <a:r>
              <a:rPr lang="en-US" sz="1600" dirty="0"/>
              <a:t>, with </a:t>
            </a:r>
            <a:r>
              <a:rPr lang="en-US" sz="1600" dirty="0" smtClean="0"/>
              <a:t>references  to  </a:t>
            </a:r>
            <a:r>
              <a:rPr lang="en-US" sz="1600" dirty="0"/>
              <a:t>acceptance reports, </a:t>
            </a:r>
            <a:r>
              <a:rPr lang="en-US" sz="1600" dirty="0" smtClean="0"/>
              <a:t>non </a:t>
            </a:r>
            <a:r>
              <a:rPr lang="en-US" sz="1600" dirty="0"/>
              <a:t>conformities </a:t>
            </a:r>
            <a:r>
              <a:rPr lang="en-US" sz="1600" dirty="0" smtClean="0"/>
              <a:t> and changes</a:t>
            </a:r>
            <a:endParaRPr lang="fr-FR" sz="1600" dirty="0"/>
          </a:p>
        </p:txBody>
      </p:sp>
      <p:sp>
        <p:nvSpPr>
          <p:cNvPr id="9" name="ZoneTexte 8"/>
          <p:cNvSpPr txBox="1"/>
          <p:nvPr/>
        </p:nvSpPr>
        <p:spPr>
          <a:xfrm>
            <a:off x="502771" y="2607461"/>
            <a:ext cx="6351815" cy="584775"/>
          </a:xfrm>
          <a:prstGeom prst="rect">
            <a:avLst/>
          </a:prstGeom>
          <a:noFill/>
        </p:spPr>
        <p:txBody>
          <a:bodyPr wrap="square" rtlCol="0">
            <a:spAutoFit/>
          </a:bodyPr>
          <a:lstStyle/>
          <a:p>
            <a:r>
              <a:rPr lang="en-US" sz="1600" dirty="0" smtClean="0"/>
              <a:t>Follow-up table </a:t>
            </a:r>
            <a:r>
              <a:rPr lang="en-US" sz="1600" dirty="0"/>
              <a:t>for the traceability </a:t>
            </a:r>
            <a:r>
              <a:rPr lang="en-US" sz="1600" dirty="0" smtClean="0"/>
              <a:t>of </a:t>
            </a:r>
            <a:r>
              <a:rPr lang="en-US" sz="1600" dirty="0"/>
              <a:t>the drawings revision, </a:t>
            </a:r>
            <a:r>
              <a:rPr lang="en-US" sz="1600" dirty="0" smtClean="0"/>
              <a:t>following change requests from suppliers </a:t>
            </a:r>
            <a:r>
              <a:rPr lang="en-US" sz="1600" dirty="0"/>
              <a:t>or </a:t>
            </a:r>
            <a:r>
              <a:rPr lang="en-US" sz="1600" dirty="0" smtClean="0"/>
              <a:t>CEA</a:t>
            </a:r>
            <a:endParaRPr lang="fr-FR" sz="1600" dirty="0"/>
          </a:p>
        </p:txBody>
      </p:sp>
    </p:spTree>
    <p:extLst>
      <p:ext uri="{BB962C8B-B14F-4D97-AF65-F5344CB8AC3E}">
        <p14:creationId xmlns:p14="http://schemas.microsoft.com/office/powerpoint/2010/main" val="36427008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47174" y="117574"/>
            <a:ext cx="9039015" cy="505381"/>
          </a:xfrm>
        </p:spPr>
        <p:txBody>
          <a:bodyPr/>
          <a:lstStyle/>
          <a:p>
            <a:r>
              <a:rPr lang="fr-FR" dirty="0" err="1" smtClean="0"/>
              <a:t>Examples</a:t>
            </a:r>
            <a:r>
              <a:rPr lang="fr-FR" dirty="0" smtClean="0"/>
              <a:t> of documents </a:t>
            </a:r>
            <a:r>
              <a:rPr lang="fr-FR" dirty="0" err="1" smtClean="0"/>
              <a:t>from</a:t>
            </a:r>
            <a:r>
              <a:rPr lang="fr-FR" dirty="0" smtClean="0"/>
              <a:t> a </a:t>
            </a:r>
            <a:r>
              <a:rPr lang="fr-FR" dirty="0" err="1" smtClean="0"/>
              <a:t>vendor</a:t>
            </a:r>
            <a:endParaRPr lang="fr-FR" dirty="0"/>
          </a:p>
        </p:txBody>
      </p:sp>
      <p:sp>
        <p:nvSpPr>
          <p:cNvPr id="3" name="Espace réservé du numéro de diapositive 2"/>
          <p:cNvSpPr>
            <a:spLocks noGrp="1"/>
          </p:cNvSpPr>
          <p:nvPr>
            <p:ph type="sldNum" sz="quarter" idx="10"/>
          </p:nvPr>
        </p:nvSpPr>
        <p:spPr/>
        <p:txBody>
          <a:bodyPr/>
          <a:lstStyle/>
          <a:p>
            <a:pPr algn="ctr"/>
            <a:fld id="{854A34C9-9A4B-6445-85E1-F779B5E87362}" type="slidenum">
              <a:rPr lang="fr-FR" sz="1000" noProof="0" smtClean="0">
                <a:solidFill>
                  <a:schemeClr val="bg1"/>
                </a:solidFill>
                <a:latin typeface="Arial" charset="0"/>
                <a:ea typeface="Arial" charset="0"/>
                <a:cs typeface="Arial" charset="0"/>
              </a:rPr>
              <a:pPr algn="ctr"/>
              <a:t>11</a:t>
            </a:fld>
            <a:endParaRPr lang="fr-FR" sz="1000" noProof="0" dirty="0">
              <a:solidFill>
                <a:schemeClr val="bg1"/>
              </a:solidFill>
              <a:latin typeface="Arial" charset="0"/>
              <a:ea typeface="Arial" charset="0"/>
              <a:cs typeface="Arial" charset="0"/>
            </a:endParaRPr>
          </a:p>
        </p:txBody>
      </p:sp>
      <p:grpSp>
        <p:nvGrpSpPr>
          <p:cNvPr id="13" name="Groupe 12"/>
          <p:cNvGrpSpPr/>
          <p:nvPr/>
        </p:nvGrpSpPr>
        <p:grpSpPr>
          <a:xfrm>
            <a:off x="306119" y="858763"/>
            <a:ext cx="4635888" cy="3631248"/>
            <a:chOff x="306119" y="858763"/>
            <a:chExt cx="4635888" cy="3631248"/>
          </a:xfrm>
        </p:grpSpPr>
        <p:pic>
          <p:nvPicPr>
            <p:cNvPr id="7" name="Image 6" descr="Capture d’écran"/>
            <p:cNvPicPr>
              <a:picLocks noChangeAspect="1"/>
            </p:cNvPicPr>
            <p:nvPr/>
          </p:nvPicPr>
          <p:blipFill rotWithShape="1">
            <a:blip r:embed="rId2">
              <a:extLst>
                <a:ext uri="{28A0092B-C50C-407E-A947-70E740481C1C}">
                  <a14:useLocalDpi xmlns:a14="http://schemas.microsoft.com/office/drawing/2010/main" val="0"/>
                </a:ext>
              </a:extLst>
            </a:blip>
            <a:srcRect l="3027" t="8268"/>
            <a:stretch/>
          </p:blipFill>
          <p:spPr>
            <a:xfrm>
              <a:off x="348986" y="858763"/>
              <a:ext cx="4593021" cy="3631248"/>
            </a:xfrm>
            <a:prstGeom prst="snip2SameRect">
              <a:avLst/>
            </a:prstGeom>
            <a:ln>
              <a:noFill/>
            </a:ln>
            <a:effectLst>
              <a:outerShdw blurRad="292100" dist="139700" dir="2700000" algn="tl" rotWithShape="0">
                <a:srgbClr val="333333">
                  <a:alpha val="65000"/>
                </a:srgbClr>
              </a:outerShdw>
            </a:effectLst>
          </p:spPr>
        </p:pic>
        <p:sp>
          <p:nvSpPr>
            <p:cNvPr id="8" name="ZoneTexte 7"/>
            <p:cNvSpPr txBox="1"/>
            <p:nvPr/>
          </p:nvSpPr>
          <p:spPr>
            <a:xfrm rot="19235821">
              <a:off x="306119" y="1578854"/>
              <a:ext cx="2997014" cy="646331"/>
            </a:xfrm>
            <a:prstGeom prst="rect">
              <a:avLst/>
            </a:prstGeom>
            <a:solidFill>
              <a:schemeClr val="bg1"/>
            </a:solidFill>
          </p:spPr>
          <p:txBody>
            <a:bodyPr wrap="square" rtlCol="0">
              <a:spAutoFit/>
            </a:bodyPr>
            <a:lstStyle/>
            <a:p>
              <a:pPr algn="l"/>
              <a:r>
                <a:rPr lang="fr-FR" sz="1800" dirty="0" err="1" smtClean="0">
                  <a:solidFill>
                    <a:srgbClr val="0070C0"/>
                  </a:solidFill>
                </a:rPr>
                <a:t>Welding</a:t>
              </a:r>
              <a:r>
                <a:rPr lang="fr-FR" sz="1800" dirty="0" smtClean="0">
                  <a:solidFill>
                    <a:srgbClr val="0070C0"/>
                  </a:solidFill>
                </a:rPr>
                <a:t> </a:t>
              </a:r>
              <a:r>
                <a:rPr lang="fr-FR" sz="1800" dirty="0" err="1" smtClean="0">
                  <a:solidFill>
                    <a:srgbClr val="0070C0"/>
                  </a:solidFill>
                </a:rPr>
                <a:t>procedure</a:t>
              </a:r>
              <a:r>
                <a:rPr lang="fr-FR" sz="1800" dirty="0" smtClean="0">
                  <a:solidFill>
                    <a:srgbClr val="0070C0"/>
                  </a:solidFill>
                </a:rPr>
                <a:t> qualification record (WPQR)</a:t>
              </a:r>
              <a:endParaRPr lang="fr-FR" sz="1800" dirty="0">
                <a:solidFill>
                  <a:srgbClr val="0070C0"/>
                </a:solidFill>
              </a:endParaRPr>
            </a:p>
          </p:txBody>
        </p:sp>
      </p:grpSp>
      <p:grpSp>
        <p:nvGrpSpPr>
          <p:cNvPr id="15" name="Groupe 14"/>
          <p:cNvGrpSpPr/>
          <p:nvPr/>
        </p:nvGrpSpPr>
        <p:grpSpPr>
          <a:xfrm>
            <a:off x="8275741" y="1274298"/>
            <a:ext cx="3797495" cy="5086611"/>
            <a:chOff x="8064219" y="1005850"/>
            <a:chExt cx="3797495" cy="5086611"/>
          </a:xfrm>
        </p:grpSpPr>
        <p:pic>
          <p:nvPicPr>
            <p:cNvPr id="5" name="Image 4" descr="Capture d’écra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64219" y="1005850"/>
              <a:ext cx="3797495" cy="5086611"/>
            </a:xfrm>
            <a:prstGeom prst="rect">
              <a:avLst/>
            </a:prstGeom>
            <a:effectLst>
              <a:outerShdw blurRad="50800" dist="38100" dir="2700000" algn="tl" rotWithShape="0">
                <a:prstClr val="black">
                  <a:alpha val="40000"/>
                </a:prstClr>
              </a:outerShdw>
            </a:effectLst>
          </p:spPr>
        </p:pic>
        <p:sp>
          <p:nvSpPr>
            <p:cNvPr id="9" name="ZoneTexte 8"/>
            <p:cNvSpPr txBox="1"/>
            <p:nvPr/>
          </p:nvSpPr>
          <p:spPr>
            <a:xfrm rot="19701279">
              <a:off x="8810746" y="2942981"/>
              <a:ext cx="2803978" cy="646331"/>
            </a:xfrm>
            <a:prstGeom prst="rect">
              <a:avLst/>
            </a:prstGeom>
            <a:solidFill>
              <a:schemeClr val="bg1"/>
            </a:solidFill>
          </p:spPr>
          <p:txBody>
            <a:bodyPr wrap="square" rtlCol="0">
              <a:spAutoFit/>
            </a:bodyPr>
            <a:lstStyle/>
            <a:p>
              <a:r>
                <a:rPr lang="fr-FR" sz="1800" dirty="0">
                  <a:solidFill>
                    <a:srgbClr val="0070C0"/>
                  </a:solidFill>
                </a:rPr>
                <a:t>Non </a:t>
              </a:r>
              <a:r>
                <a:rPr lang="fr-FR" sz="1800" dirty="0" err="1">
                  <a:solidFill>
                    <a:srgbClr val="0070C0"/>
                  </a:solidFill>
                </a:rPr>
                <a:t>conformance</a:t>
              </a:r>
              <a:r>
                <a:rPr lang="fr-FR" sz="1800" dirty="0">
                  <a:solidFill>
                    <a:srgbClr val="0070C0"/>
                  </a:solidFill>
                </a:rPr>
                <a:t> report </a:t>
              </a:r>
              <a:r>
                <a:rPr lang="fr-FR" sz="1800" dirty="0" err="1">
                  <a:solidFill>
                    <a:srgbClr val="0070C0"/>
                  </a:solidFill>
                </a:rPr>
                <a:t>from</a:t>
              </a:r>
              <a:r>
                <a:rPr lang="fr-FR" sz="1800" dirty="0">
                  <a:solidFill>
                    <a:srgbClr val="0070C0"/>
                  </a:solidFill>
                </a:rPr>
                <a:t> </a:t>
              </a:r>
              <a:r>
                <a:rPr lang="fr-FR" sz="1800" dirty="0" smtClean="0">
                  <a:solidFill>
                    <a:srgbClr val="0070C0"/>
                  </a:solidFill>
                </a:rPr>
                <a:t>a supplier</a:t>
              </a:r>
              <a:endParaRPr lang="fr-FR" sz="1800" dirty="0">
                <a:solidFill>
                  <a:srgbClr val="0070C0"/>
                </a:solidFill>
              </a:endParaRPr>
            </a:p>
          </p:txBody>
        </p:sp>
      </p:grpSp>
      <p:grpSp>
        <p:nvGrpSpPr>
          <p:cNvPr id="12" name="Groupe 11"/>
          <p:cNvGrpSpPr/>
          <p:nvPr/>
        </p:nvGrpSpPr>
        <p:grpSpPr>
          <a:xfrm>
            <a:off x="1407597" y="2523912"/>
            <a:ext cx="7354717" cy="3720636"/>
            <a:chOff x="7355791" y="1989643"/>
            <a:chExt cx="7354717" cy="3720636"/>
          </a:xfrm>
        </p:grpSpPr>
        <p:pic>
          <p:nvPicPr>
            <p:cNvPr id="6" name="Image 5" descr="Capture d’écran"/>
            <p:cNvPicPr>
              <a:picLocks noChangeAspect="1"/>
            </p:cNvPicPr>
            <p:nvPr/>
          </p:nvPicPr>
          <p:blipFill rotWithShape="1">
            <a:blip r:embed="rId4">
              <a:extLst>
                <a:ext uri="{28A0092B-C50C-407E-A947-70E740481C1C}">
                  <a14:useLocalDpi xmlns:a14="http://schemas.microsoft.com/office/drawing/2010/main" val="0"/>
                </a:ext>
              </a:extLst>
            </a:blip>
            <a:srcRect l="1580" t="3284" r="3231" b="23023"/>
            <a:stretch/>
          </p:blipFill>
          <p:spPr>
            <a:xfrm>
              <a:off x="7355791" y="1989643"/>
              <a:ext cx="7354717" cy="3720636"/>
            </a:xfrm>
            <a:prstGeom prst="rect">
              <a:avLst/>
            </a:prstGeom>
            <a:ln>
              <a:noFill/>
            </a:ln>
            <a:effectLst>
              <a:outerShdw blurRad="292100" dist="139700" dir="2700000" algn="tl" rotWithShape="0">
                <a:srgbClr val="333333">
                  <a:alpha val="65000"/>
                </a:srgbClr>
              </a:outerShdw>
            </a:effectLst>
          </p:spPr>
        </p:pic>
        <p:sp>
          <p:nvSpPr>
            <p:cNvPr id="10" name="ZoneTexte 9"/>
            <p:cNvSpPr txBox="1"/>
            <p:nvPr/>
          </p:nvSpPr>
          <p:spPr>
            <a:xfrm rot="19404934">
              <a:off x="8538897" y="4132190"/>
              <a:ext cx="2037994" cy="369332"/>
            </a:xfrm>
            <a:prstGeom prst="rect">
              <a:avLst/>
            </a:prstGeom>
            <a:solidFill>
              <a:schemeClr val="bg1"/>
            </a:solidFill>
          </p:spPr>
          <p:txBody>
            <a:bodyPr wrap="none" rtlCol="0">
              <a:spAutoFit/>
            </a:bodyPr>
            <a:lstStyle/>
            <a:p>
              <a:pPr algn="l"/>
              <a:r>
                <a:rPr lang="fr-FR" sz="1800" dirty="0" err="1" smtClean="0">
                  <a:solidFill>
                    <a:srgbClr val="0070C0"/>
                  </a:solidFill>
                </a:rPr>
                <a:t>Quality</a:t>
              </a:r>
              <a:r>
                <a:rPr lang="fr-FR" sz="1800" dirty="0" smtClean="0">
                  <a:solidFill>
                    <a:srgbClr val="0070C0"/>
                  </a:solidFill>
                </a:rPr>
                <a:t> control plan</a:t>
              </a:r>
              <a:endParaRPr lang="fr-FR" sz="1800" dirty="0">
                <a:solidFill>
                  <a:srgbClr val="0070C0"/>
                </a:solidFill>
              </a:endParaRPr>
            </a:p>
          </p:txBody>
        </p:sp>
      </p:grpSp>
    </p:spTree>
    <p:extLst>
      <p:ext uri="{BB962C8B-B14F-4D97-AF65-F5344CB8AC3E}">
        <p14:creationId xmlns:p14="http://schemas.microsoft.com/office/powerpoint/2010/main" val="190335699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4359965" y="2015807"/>
            <a:ext cx="6354635" cy="1147992"/>
          </a:xfrm>
        </p:spPr>
        <p:txBody>
          <a:bodyPr/>
          <a:lstStyle/>
          <a:p>
            <a:pPr algn="ctr"/>
            <a:r>
              <a:rPr lang="fr-FR" dirty="0" err="1" smtClean="0"/>
              <a:t>Thank</a:t>
            </a:r>
            <a:r>
              <a:rPr lang="fr-FR" dirty="0" smtClean="0"/>
              <a:t> </a:t>
            </a:r>
            <a:r>
              <a:rPr lang="fr-FR" dirty="0" err="1" smtClean="0"/>
              <a:t>you</a:t>
            </a:r>
            <a:r>
              <a:rPr lang="fr-FR" dirty="0" smtClean="0"/>
              <a:t> for </a:t>
            </a:r>
            <a:r>
              <a:rPr lang="fr-FR" dirty="0" err="1" smtClean="0"/>
              <a:t>your</a:t>
            </a:r>
            <a:r>
              <a:rPr lang="fr-FR" dirty="0" smtClean="0"/>
              <a:t> </a:t>
            </a:r>
            <a:r>
              <a:rPr lang="fr-FR" dirty="0" smtClean="0"/>
              <a:t>attention</a:t>
            </a:r>
            <a:br>
              <a:rPr lang="fr-FR" dirty="0" smtClean="0"/>
            </a:br>
            <a:r>
              <a:rPr lang="fr-FR" dirty="0" smtClean="0"/>
              <a:t>Question ?</a:t>
            </a:r>
            <a:endParaRPr lang="fr-FR" dirty="0"/>
          </a:p>
        </p:txBody>
      </p:sp>
    </p:spTree>
    <p:extLst>
      <p:ext uri="{BB962C8B-B14F-4D97-AF65-F5344CB8AC3E}">
        <p14:creationId xmlns:p14="http://schemas.microsoft.com/office/powerpoint/2010/main" val="14520666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47174" y="117574"/>
            <a:ext cx="9039015" cy="505381"/>
          </a:xfrm>
        </p:spPr>
        <p:txBody>
          <a:bodyPr/>
          <a:lstStyle/>
          <a:p>
            <a:r>
              <a:rPr lang="fr-FR" dirty="0" err="1" smtClean="0"/>
              <a:t>Outline</a:t>
            </a:r>
            <a:endParaRPr lang="fr-FR" dirty="0"/>
          </a:p>
        </p:txBody>
      </p:sp>
      <p:sp>
        <p:nvSpPr>
          <p:cNvPr id="3" name="Espace réservé du numéro de diapositive 2"/>
          <p:cNvSpPr>
            <a:spLocks noGrp="1"/>
          </p:cNvSpPr>
          <p:nvPr>
            <p:ph type="sldNum" sz="quarter" idx="10"/>
          </p:nvPr>
        </p:nvSpPr>
        <p:spPr/>
        <p:txBody>
          <a:bodyPr/>
          <a:lstStyle/>
          <a:p>
            <a:pPr algn="ctr"/>
            <a:fld id="{53F0B3ED-4F75-49BF-B028-1A262D3A6E64}" type="slidenum">
              <a:rPr lang="fr-FR" sz="1000" smtClean="0">
                <a:solidFill>
                  <a:schemeClr val="bg1"/>
                </a:solidFill>
                <a:latin typeface="Arial" charset="0"/>
                <a:ea typeface="Arial" charset="0"/>
                <a:cs typeface="Arial" charset="0"/>
              </a:rPr>
              <a:t>2</a:t>
            </a:fld>
            <a:endParaRPr lang="fr-FR" sz="1000" dirty="0">
              <a:solidFill>
                <a:schemeClr val="bg1"/>
              </a:solidFill>
              <a:latin typeface="Arial" charset="0"/>
              <a:ea typeface="Arial" charset="0"/>
              <a:cs typeface="Arial" charset="0"/>
            </a:endParaRPr>
          </a:p>
        </p:txBody>
      </p:sp>
      <p:sp>
        <p:nvSpPr>
          <p:cNvPr id="14" name="Espace réservé du contenu 3"/>
          <p:cNvSpPr txBox="1">
            <a:spLocks/>
          </p:cNvSpPr>
          <p:nvPr/>
        </p:nvSpPr>
        <p:spPr>
          <a:xfrm>
            <a:off x="1447174" y="1607872"/>
            <a:ext cx="7364977" cy="3612920"/>
          </a:xfrm>
          <a:prstGeom prst="rect">
            <a:avLst/>
          </a:prstGeom>
        </p:spPr>
        <p:txBody>
          <a:bodyPr/>
          <a:lstStyle>
            <a:lvl1pPr marL="239481" indent="-239481" algn="l" defTabSz="957925" rtl="0" eaLnBrk="1" latinLnBrk="0" hangingPunct="1">
              <a:lnSpc>
                <a:spcPct val="90000"/>
              </a:lnSpc>
              <a:spcBef>
                <a:spcPts val="1048"/>
              </a:spcBef>
              <a:buClr>
                <a:srgbClr val="548235"/>
              </a:buClr>
              <a:buSzPct val="80000"/>
              <a:buFont typeface="Wingdings 3" panose="05040102010807070707" pitchFamily="18" charset="2"/>
              <a:buChar char="u"/>
              <a:defRPr sz="1800" b="1" kern="1200">
                <a:solidFill>
                  <a:schemeClr val="bg2">
                    <a:lumMod val="50000"/>
                  </a:schemeClr>
                </a:solidFill>
                <a:latin typeface="Calibri" charset="0"/>
                <a:ea typeface="Calibri" charset="0"/>
                <a:cs typeface="Calibri" charset="0"/>
              </a:defRPr>
            </a:lvl1pPr>
            <a:lvl2pPr marL="718444" indent="-239481" algn="l" defTabSz="957925" rtl="0" eaLnBrk="1" latinLnBrk="0" hangingPunct="1">
              <a:lnSpc>
                <a:spcPct val="90000"/>
              </a:lnSpc>
              <a:spcBef>
                <a:spcPts val="524"/>
              </a:spcBef>
              <a:buClr>
                <a:srgbClr val="548235"/>
              </a:buClr>
              <a:buFont typeface="Calibri" panose="020F0502020204030204" pitchFamily="34" charset="0"/>
              <a:buChar char="-"/>
              <a:defRPr sz="1600" kern="1200">
                <a:solidFill>
                  <a:schemeClr val="bg2">
                    <a:lumMod val="50000"/>
                  </a:schemeClr>
                </a:solidFill>
                <a:latin typeface="Calibri" charset="0"/>
                <a:ea typeface="Calibri" charset="0"/>
                <a:cs typeface="Calibri" charset="0"/>
              </a:defRPr>
            </a:lvl2pPr>
            <a:lvl3pPr marL="1197407" indent="-239481" algn="l" defTabSz="957925" rtl="0" eaLnBrk="1" latinLnBrk="0" hangingPunct="1">
              <a:lnSpc>
                <a:spcPct val="90000"/>
              </a:lnSpc>
              <a:spcBef>
                <a:spcPts val="524"/>
              </a:spcBef>
              <a:buClr>
                <a:srgbClr val="548235"/>
              </a:buClr>
              <a:buFont typeface="Wingdings" panose="05000000000000000000" pitchFamily="2" charset="2"/>
              <a:buChar char="§"/>
              <a:defRPr sz="1400" kern="1200">
                <a:solidFill>
                  <a:schemeClr val="bg2">
                    <a:lumMod val="50000"/>
                  </a:schemeClr>
                </a:solidFill>
                <a:latin typeface="Calibri" charset="0"/>
                <a:ea typeface="Calibri" charset="0"/>
                <a:cs typeface="Calibri" charset="0"/>
              </a:defRPr>
            </a:lvl3pPr>
            <a:lvl4pPr marL="1676370" indent="-239481" algn="l" defTabSz="957925" rtl="0" eaLnBrk="1" latinLnBrk="0" hangingPunct="1">
              <a:lnSpc>
                <a:spcPct val="90000"/>
              </a:lnSpc>
              <a:spcBef>
                <a:spcPts val="524"/>
              </a:spcBef>
              <a:buClr>
                <a:srgbClr val="548235"/>
              </a:buClr>
              <a:buFont typeface="Calibri" panose="020F0502020204030204" pitchFamily="34" charset="0"/>
              <a:buChar char="-"/>
              <a:defRPr sz="1200" kern="1200">
                <a:solidFill>
                  <a:schemeClr val="bg2">
                    <a:lumMod val="50000"/>
                  </a:schemeClr>
                </a:solidFill>
                <a:latin typeface="Calibri" charset="0"/>
                <a:ea typeface="Calibri" charset="0"/>
                <a:cs typeface="Calibri" charset="0"/>
              </a:defRPr>
            </a:lvl4pPr>
            <a:lvl5pPr marL="2155332" indent="-239481" algn="l" defTabSz="957925" rtl="0" eaLnBrk="1" latinLnBrk="0" hangingPunct="1">
              <a:lnSpc>
                <a:spcPct val="90000"/>
              </a:lnSpc>
              <a:spcBef>
                <a:spcPts val="524"/>
              </a:spcBef>
              <a:buClr>
                <a:srgbClr val="548235"/>
              </a:buClr>
              <a:buFont typeface="Wingdings" panose="05000000000000000000" pitchFamily="2" charset="2"/>
              <a:buChar char="§"/>
              <a:defRPr sz="1200" kern="1200">
                <a:solidFill>
                  <a:schemeClr val="bg2">
                    <a:lumMod val="50000"/>
                  </a:schemeClr>
                </a:solidFill>
                <a:latin typeface="Calibri" charset="0"/>
                <a:ea typeface="Calibri" charset="0"/>
                <a:cs typeface="Calibri" charset="0"/>
              </a:defRPr>
            </a:lvl5pPr>
            <a:lvl6pPr marL="2634295" indent="-239481" algn="l" defTabSz="957925" rtl="0" eaLnBrk="1" latinLnBrk="0" hangingPunct="1">
              <a:lnSpc>
                <a:spcPct val="90000"/>
              </a:lnSpc>
              <a:spcBef>
                <a:spcPts val="524"/>
              </a:spcBef>
              <a:buFont typeface="Arial" panose="020B0604020202020204" pitchFamily="34" charset="0"/>
              <a:buChar char="•"/>
              <a:defRPr sz="1900" kern="1200">
                <a:solidFill>
                  <a:schemeClr val="tx1"/>
                </a:solidFill>
                <a:latin typeface="+mn-lt"/>
                <a:ea typeface="+mn-ea"/>
                <a:cs typeface="+mn-cs"/>
              </a:defRPr>
            </a:lvl6pPr>
            <a:lvl7pPr marL="3113258" indent="-239481" algn="l" defTabSz="957925" rtl="0" eaLnBrk="1" latinLnBrk="0" hangingPunct="1">
              <a:lnSpc>
                <a:spcPct val="90000"/>
              </a:lnSpc>
              <a:spcBef>
                <a:spcPts val="524"/>
              </a:spcBef>
              <a:buFont typeface="Arial" panose="020B0604020202020204" pitchFamily="34" charset="0"/>
              <a:buChar char="•"/>
              <a:defRPr sz="1900" kern="1200">
                <a:solidFill>
                  <a:schemeClr val="tx1"/>
                </a:solidFill>
                <a:latin typeface="+mn-lt"/>
                <a:ea typeface="+mn-ea"/>
                <a:cs typeface="+mn-cs"/>
              </a:defRPr>
            </a:lvl7pPr>
            <a:lvl8pPr marL="3592220" indent="-239481" algn="l" defTabSz="957925" rtl="0" eaLnBrk="1" latinLnBrk="0" hangingPunct="1">
              <a:lnSpc>
                <a:spcPct val="90000"/>
              </a:lnSpc>
              <a:spcBef>
                <a:spcPts val="524"/>
              </a:spcBef>
              <a:buFont typeface="Arial" panose="020B0604020202020204" pitchFamily="34" charset="0"/>
              <a:buChar char="•"/>
              <a:defRPr sz="1900" kern="1200">
                <a:solidFill>
                  <a:schemeClr val="tx1"/>
                </a:solidFill>
                <a:latin typeface="+mn-lt"/>
                <a:ea typeface="+mn-ea"/>
                <a:cs typeface="+mn-cs"/>
              </a:defRPr>
            </a:lvl8pPr>
            <a:lvl9pPr marL="4071183" indent="-239481" algn="l" defTabSz="957925" rtl="0" eaLnBrk="1" latinLnBrk="0" hangingPunct="1">
              <a:lnSpc>
                <a:spcPct val="90000"/>
              </a:lnSpc>
              <a:spcBef>
                <a:spcPts val="524"/>
              </a:spcBef>
              <a:buFont typeface="Arial" panose="020B0604020202020204" pitchFamily="34" charset="0"/>
              <a:buChar char="•"/>
              <a:defRPr sz="1900" kern="1200">
                <a:solidFill>
                  <a:schemeClr val="tx1"/>
                </a:solidFill>
                <a:latin typeface="+mn-lt"/>
                <a:ea typeface="+mn-ea"/>
                <a:cs typeface="+mn-cs"/>
              </a:defRPr>
            </a:lvl9pPr>
          </a:lstStyle>
          <a:p>
            <a:pPr>
              <a:buFont typeface="Wingdings" panose="05000000000000000000" pitchFamily="2" charset="2"/>
              <a:buChar char="v"/>
            </a:pPr>
            <a:r>
              <a:rPr lang="en-US" sz="2400" dirty="0" smtClean="0"/>
              <a:t> Procurement</a:t>
            </a:r>
            <a:r>
              <a:rPr lang="fr-FR" sz="2400" dirty="0" smtClean="0"/>
              <a:t> </a:t>
            </a:r>
            <a:r>
              <a:rPr lang="fr-FR" sz="2400" dirty="0"/>
              <a:t>plan </a:t>
            </a:r>
            <a:r>
              <a:rPr lang="fr-FR" sz="2400" dirty="0" err="1"/>
              <a:t>strategy</a:t>
            </a:r>
            <a:endParaRPr lang="fr-FR" sz="2400" dirty="0"/>
          </a:p>
          <a:p>
            <a:pPr>
              <a:buFont typeface="Wingdings" panose="05000000000000000000" pitchFamily="2" charset="2"/>
              <a:buChar char="v"/>
            </a:pPr>
            <a:r>
              <a:rPr lang="en-US" sz="2400" dirty="0" smtClean="0">
                <a:effectLst>
                  <a:glow>
                    <a:srgbClr val="000000"/>
                  </a:glow>
                  <a:outerShdw sx="0" sy="0">
                    <a:srgbClr val="000000"/>
                  </a:outerShdw>
                  <a:reflection stA="0" endPos="0" fadeDir="0" sx="0" sy="0"/>
                </a:effectLst>
              </a:rPr>
              <a:t> Procurement </a:t>
            </a:r>
            <a:r>
              <a:rPr lang="en-US" sz="2400" dirty="0">
                <a:effectLst>
                  <a:glow>
                    <a:srgbClr val="000000"/>
                  </a:glow>
                  <a:outerShdw sx="0" sy="0">
                    <a:srgbClr val="000000"/>
                  </a:outerShdw>
                  <a:reflection stA="0" endPos="0" fadeDir="0" sx="0" sy="0"/>
                </a:effectLst>
              </a:rPr>
              <a:t>process</a:t>
            </a:r>
            <a:endParaRPr lang="fr-FR" sz="2400" dirty="0" smtClean="0"/>
          </a:p>
          <a:p>
            <a:pPr>
              <a:buFont typeface="Wingdings" panose="05000000000000000000" pitchFamily="2" charset="2"/>
              <a:buChar char="v"/>
            </a:pPr>
            <a:r>
              <a:rPr lang="en-US" sz="2400" dirty="0" smtClean="0"/>
              <a:t> Identification </a:t>
            </a:r>
            <a:r>
              <a:rPr lang="en-US" sz="2400" dirty="0"/>
              <a:t>of CEA Parts</a:t>
            </a:r>
          </a:p>
          <a:p>
            <a:pPr>
              <a:buFont typeface="Wingdings" panose="05000000000000000000" pitchFamily="2" charset="2"/>
              <a:buChar char="v"/>
            </a:pPr>
            <a:r>
              <a:rPr lang="en-US" sz="2400" dirty="0" smtClean="0"/>
              <a:t> Contract standard architectures</a:t>
            </a:r>
          </a:p>
          <a:p>
            <a:pPr>
              <a:buFont typeface="Wingdings" panose="05000000000000000000" pitchFamily="2" charset="2"/>
              <a:buChar char="v"/>
            </a:pPr>
            <a:r>
              <a:rPr lang="fr-FR" sz="2400" dirty="0" smtClean="0"/>
              <a:t> </a:t>
            </a:r>
            <a:r>
              <a:rPr lang="fr-FR" sz="2400" dirty="0" err="1" smtClean="0"/>
              <a:t>Follow</a:t>
            </a:r>
            <a:r>
              <a:rPr lang="fr-FR" sz="2400" dirty="0" smtClean="0"/>
              <a:t>-up</a:t>
            </a:r>
          </a:p>
          <a:p>
            <a:pPr>
              <a:buFont typeface="Wingdings" panose="05000000000000000000" pitchFamily="2" charset="2"/>
              <a:buChar char="§"/>
            </a:pPr>
            <a:endParaRPr lang="fr-FR" dirty="0"/>
          </a:p>
        </p:txBody>
      </p:sp>
    </p:spTree>
    <p:extLst>
      <p:ext uri="{BB962C8B-B14F-4D97-AF65-F5344CB8AC3E}">
        <p14:creationId xmlns:p14="http://schemas.microsoft.com/office/powerpoint/2010/main" val="8236177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47174" y="117574"/>
            <a:ext cx="9039015" cy="505381"/>
          </a:xfrm>
        </p:spPr>
        <p:txBody>
          <a:bodyPr/>
          <a:lstStyle/>
          <a:p>
            <a:r>
              <a:rPr lang="fr-FR" dirty="0" err="1"/>
              <a:t>Procurement</a:t>
            </a:r>
            <a:r>
              <a:rPr lang="fr-FR" dirty="0"/>
              <a:t> plan </a:t>
            </a:r>
            <a:r>
              <a:rPr lang="fr-FR" dirty="0" err="1"/>
              <a:t>strategy</a:t>
            </a:r>
            <a:endParaRPr lang="fr-FR" dirty="0"/>
          </a:p>
        </p:txBody>
      </p:sp>
      <p:sp>
        <p:nvSpPr>
          <p:cNvPr id="3" name="Espace réservé du numéro de diapositive 2"/>
          <p:cNvSpPr>
            <a:spLocks noGrp="1"/>
          </p:cNvSpPr>
          <p:nvPr>
            <p:ph type="sldNum" sz="quarter" idx="10"/>
          </p:nvPr>
        </p:nvSpPr>
        <p:spPr/>
        <p:txBody>
          <a:bodyPr/>
          <a:lstStyle/>
          <a:p>
            <a:pPr algn="ctr"/>
            <a:fld id="{854A34C9-9A4B-6445-85E1-F779B5E87362}" type="slidenum">
              <a:rPr lang="fr-FR" sz="1000" noProof="0" smtClean="0">
                <a:solidFill>
                  <a:schemeClr val="bg1"/>
                </a:solidFill>
                <a:latin typeface="Arial" charset="0"/>
                <a:ea typeface="Arial" charset="0"/>
                <a:cs typeface="Arial" charset="0"/>
              </a:rPr>
              <a:pPr algn="ctr"/>
              <a:t>3</a:t>
            </a:fld>
            <a:endParaRPr lang="fr-FR" sz="1000" noProof="0" dirty="0">
              <a:solidFill>
                <a:schemeClr val="bg1"/>
              </a:solidFill>
              <a:latin typeface="Arial" charset="0"/>
              <a:ea typeface="Arial" charset="0"/>
              <a:cs typeface="Arial" charset="0"/>
            </a:endParaRPr>
          </a:p>
        </p:txBody>
      </p:sp>
      <p:sp>
        <p:nvSpPr>
          <p:cNvPr id="5" name="Espace réservé du contenu 3"/>
          <p:cNvSpPr txBox="1">
            <a:spLocks/>
          </p:cNvSpPr>
          <p:nvPr/>
        </p:nvSpPr>
        <p:spPr>
          <a:xfrm>
            <a:off x="821391" y="1165893"/>
            <a:ext cx="9929633" cy="3575464"/>
          </a:xfrm>
          <a:prstGeom prst="rect">
            <a:avLst/>
          </a:prstGeom>
        </p:spPr>
        <p:txBody>
          <a:bodyPr/>
          <a:lstStyle>
            <a:lvl1pPr marL="239481" indent="-239481" algn="l" defTabSz="957925" rtl="0" eaLnBrk="1" latinLnBrk="0" hangingPunct="1">
              <a:lnSpc>
                <a:spcPct val="90000"/>
              </a:lnSpc>
              <a:spcBef>
                <a:spcPts val="1048"/>
              </a:spcBef>
              <a:buClr>
                <a:srgbClr val="548235"/>
              </a:buClr>
              <a:buSzPct val="80000"/>
              <a:buFont typeface="Wingdings 3" panose="05040102010807070707" pitchFamily="18" charset="2"/>
              <a:buChar char="u"/>
              <a:defRPr sz="1800" b="1" kern="1200">
                <a:solidFill>
                  <a:schemeClr val="bg2">
                    <a:lumMod val="50000"/>
                  </a:schemeClr>
                </a:solidFill>
                <a:latin typeface="Calibri" charset="0"/>
                <a:ea typeface="Calibri" charset="0"/>
                <a:cs typeface="Calibri" charset="0"/>
              </a:defRPr>
            </a:lvl1pPr>
            <a:lvl2pPr marL="718444" indent="-239481" algn="l" defTabSz="957925" rtl="0" eaLnBrk="1" latinLnBrk="0" hangingPunct="1">
              <a:lnSpc>
                <a:spcPct val="90000"/>
              </a:lnSpc>
              <a:spcBef>
                <a:spcPts val="524"/>
              </a:spcBef>
              <a:buClr>
                <a:srgbClr val="548235"/>
              </a:buClr>
              <a:buFont typeface="Calibri" panose="020F0502020204030204" pitchFamily="34" charset="0"/>
              <a:buChar char="-"/>
              <a:defRPr sz="1600" kern="1200">
                <a:solidFill>
                  <a:schemeClr val="bg2">
                    <a:lumMod val="50000"/>
                  </a:schemeClr>
                </a:solidFill>
                <a:latin typeface="Calibri" charset="0"/>
                <a:ea typeface="Calibri" charset="0"/>
                <a:cs typeface="Calibri" charset="0"/>
              </a:defRPr>
            </a:lvl2pPr>
            <a:lvl3pPr marL="1197407" indent="-239481" algn="l" defTabSz="957925" rtl="0" eaLnBrk="1" latinLnBrk="0" hangingPunct="1">
              <a:lnSpc>
                <a:spcPct val="90000"/>
              </a:lnSpc>
              <a:spcBef>
                <a:spcPts val="524"/>
              </a:spcBef>
              <a:buClr>
                <a:srgbClr val="548235"/>
              </a:buClr>
              <a:buFont typeface="Wingdings" panose="05000000000000000000" pitchFamily="2" charset="2"/>
              <a:buChar char="§"/>
              <a:defRPr sz="1400" kern="1200">
                <a:solidFill>
                  <a:schemeClr val="bg2">
                    <a:lumMod val="50000"/>
                  </a:schemeClr>
                </a:solidFill>
                <a:latin typeface="Calibri" charset="0"/>
                <a:ea typeface="Calibri" charset="0"/>
                <a:cs typeface="Calibri" charset="0"/>
              </a:defRPr>
            </a:lvl3pPr>
            <a:lvl4pPr marL="1676370" indent="-239481" algn="l" defTabSz="957925" rtl="0" eaLnBrk="1" latinLnBrk="0" hangingPunct="1">
              <a:lnSpc>
                <a:spcPct val="90000"/>
              </a:lnSpc>
              <a:spcBef>
                <a:spcPts val="524"/>
              </a:spcBef>
              <a:buClr>
                <a:srgbClr val="548235"/>
              </a:buClr>
              <a:buFont typeface="Calibri" panose="020F0502020204030204" pitchFamily="34" charset="0"/>
              <a:buChar char="-"/>
              <a:defRPr sz="1200" kern="1200">
                <a:solidFill>
                  <a:schemeClr val="bg2">
                    <a:lumMod val="50000"/>
                  </a:schemeClr>
                </a:solidFill>
                <a:latin typeface="Calibri" charset="0"/>
                <a:ea typeface="Calibri" charset="0"/>
                <a:cs typeface="Calibri" charset="0"/>
              </a:defRPr>
            </a:lvl4pPr>
            <a:lvl5pPr marL="2155332" indent="-239481" algn="l" defTabSz="957925" rtl="0" eaLnBrk="1" latinLnBrk="0" hangingPunct="1">
              <a:lnSpc>
                <a:spcPct val="90000"/>
              </a:lnSpc>
              <a:spcBef>
                <a:spcPts val="524"/>
              </a:spcBef>
              <a:buClr>
                <a:srgbClr val="548235"/>
              </a:buClr>
              <a:buFont typeface="Wingdings" panose="05000000000000000000" pitchFamily="2" charset="2"/>
              <a:buChar char="§"/>
              <a:defRPr sz="1200" kern="1200">
                <a:solidFill>
                  <a:schemeClr val="bg2">
                    <a:lumMod val="50000"/>
                  </a:schemeClr>
                </a:solidFill>
                <a:latin typeface="Calibri" charset="0"/>
                <a:ea typeface="Calibri" charset="0"/>
                <a:cs typeface="Calibri" charset="0"/>
              </a:defRPr>
            </a:lvl5pPr>
            <a:lvl6pPr marL="2634295" indent="-239481" algn="l" defTabSz="957925" rtl="0" eaLnBrk="1" latinLnBrk="0" hangingPunct="1">
              <a:lnSpc>
                <a:spcPct val="90000"/>
              </a:lnSpc>
              <a:spcBef>
                <a:spcPts val="524"/>
              </a:spcBef>
              <a:buFont typeface="Arial" panose="020B0604020202020204" pitchFamily="34" charset="0"/>
              <a:buChar char="•"/>
              <a:defRPr sz="1900" kern="1200">
                <a:solidFill>
                  <a:schemeClr val="tx1"/>
                </a:solidFill>
                <a:latin typeface="+mn-lt"/>
                <a:ea typeface="+mn-ea"/>
                <a:cs typeface="+mn-cs"/>
              </a:defRPr>
            </a:lvl6pPr>
            <a:lvl7pPr marL="3113258" indent="-239481" algn="l" defTabSz="957925" rtl="0" eaLnBrk="1" latinLnBrk="0" hangingPunct="1">
              <a:lnSpc>
                <a:spcPct val="90000"/>
              </a:lnSpc>
              <a:spcBef>
                <a:spcPts val="524"/>
              </a:spcBef>
              <a:buFont typeface="Arial" panose="020B0604020202020204" pitchFamily="34" charset="0"/>
              <a:buChar char="•"/>
              <a:defRPr sz="1900" kern="1200">
                <a:solidFill>
                  <a:schemeClr val="tx1"/>
                </a:solidFill>
                <a:latin typeface="+mn-lt"/>
                <a:ea typeface="+mn-ea"/>
                <a:cs typeface="+mn-cs"/>
              </a:defRPr>
            </a:lvl7pPr>
            <a:lvl8pPr marL="3592220" indent="-239481" algn="l" defTabSz="957925" rtl="0" eaLnBrk="1" latinLnBrk="0" hangingPunct="1">
              <a:lnSpc>
                <a:spcPct val="90000"/>
              </a:lnSpc>
              <a:spcBef>
                <a:spcPts val="524"/>
              </a:spcBef>
              <a:buFont typeface="Arial" panose="020B0604020202020204" pitchFamily="34" charset="0"/>
              <a:buChar char="•"/>
              <a:defRPr sz="1900" kern="1200">
                <a:solidFill>
                  <a:schemeClr val="tx1"/>
                </a:solidFill>
                <a:latin typeface="+mn-lt"/>
                <a:ea typeface="+mn-ea"/>
                <a:cs typeface="+mn-cs"/>
              </a:defRPr>
            </a:lvl8pPr>
            <a:lvl9pPr marL="4071183" indent="-239481" algn="l" defTabSz="957925" rtl="0" eaLnBrk="1" latinLnBrk="0" hangingPunct="1">
              <a:lnSpc>
                <a:spcPct val="90000"/>
              </a:lnSpc>
              <a:spcBef>
                <a:spcPts val="524"/>
              </a:spcBef>
              <a:buFont typeface="Arial" panose="020B0604020202020204" pitchFamily="34" charset="0"/>
              <a:buChar char="•"/>
              <a:defRPr sz="1900" kern="1200">
                <a:solidFill>
                  <a:schemeClr val="tx1"/>
                </a:solidFill>
                <a:latin typeface="+mn-lt"/>
                <a:ea typeface="+mn-ea"/>
                <a:cs typeface="+mn-cs"/>
              </a:defRPr>
            </a:lvl9pPr>
          </a:lstStyle>
          <a:p>
            <a:pPr algn="just"/>
            <a:r>
              <a:rPr lang="en-US" sz="2000" b="0" dirty="0" smtClean="0"/>
              <a:t>Calls </a:t>
            </a:r>
            <a:r>
              <a:rPr lang="en-US" sz="2000" b="0" dirty="0"/>
              <a:t>for tenders are placed for the whole components of the series in one batch</a:t>
            </a:r>
          </a:p>
          <a:p>
            <a:pPr marL="0" indent="0" algn="just">
              <a:buNone/>
            </a:pPr>
            <a:r>
              <a:rPr lang="en-US" sz="2000" b="0" dirty="0" smtClean="0"/>
              <a:t>(1+ 9 </a:t>
            </a:r>
            <a:r>
              <a:rPr lang="en-US" sz="2000" b="0" dirty="0"/>
              <a:t>sets of components for </a:t>
            </a:r>
            <a:r>
              <a:rPr lang="en-US" sz="2000" b="0" dirty="0" smtClean="0"/>
              <a:t>pre-production and production)</a:t>
            </a:r>
          </a:p>
          <a:p>
            <a:pPr marL="0" indent="0" algn="just">
              <a:buNone/>
            </a:pPr>
            <a:endParaRPr lang="en-US" sz="2000" b="0" dirty="0"/>
          </a:p>
          <a:p>
            <a:pPr algn="just"/>
            <a:r>
              <a:rPr lang="en-US" sz="2000" b="0" dirty="0" smtClean="0"/>
              <a:t>CEA </a:t>
            </a:r>
            <a:r>
              <a:rPr lang="en-US" sz="2000" b="0" dirty="0"/>
              <a:t>procurement department standards are used for the </a:t>
            </a:r>
            <a:r>
              <a:rPr lang="en-US" sz="2000" b="0" dirty="0" smtClean="0"/>
              <a:t>calls for tenders </a:t>
            </a:r>
            <a:r>
              <a:rPr lang="en-US" sz="2000" b="0" dirty="0"/>
              <a:t>and selection of companies</a:t>
            </a:r>
            <a:r>
              <a:rPr lang="en-US" sz="2000" b="0" dirty="0" smtClean="0"/>
              <a:t>.</a:t>
            </a:r>
          </a:p>
          <a:p>
            <a:pPr algn="just"/>
            <a:endParaRPr lang="en-US" sz="2000" b="0" dirty="0"/>
          </a:p>
          <a:p>
            <a:pPr algn="just"/>
            <a:r>
              <a:rPr lang="en-US" sz="2000" b="0" dirty="0" smtClean="0"/>
              <a:t>For </a:t>
            </a:r>
            <a:r>
              <a:rPr lang="en-US" sz="2000" b="0" dirty="0"/>
              <a:t>each contract, </a:t>
            </a:r>
            <a:r>
              <a:rPr lang="en-US" sz="2000" b="0" dirty="0" smtClean="0"/>
              <a:t>a </a:t>
            </a:r>
            <a:r>
              <a:rPr lang="en-US" sz="2000" b="0" dirty="0" smtClean="0"/>
              <a:t>team is </a:t>
            </a:r>
            <a:r>
              <a:rPr lang="en-US" sz="2000" b="0" dirty="0"/>
              <a:t>identified for the contracts follow </a:t>
            </a:r>
            <a:r>
              <a:rPr lang="en-US" sz="2000" b="0" dirty="0" smtClean="0"/>
              <a:t>up:</a:t>
            </a:r>
            <a:endParaRPr lang="en-US" sz="2000" b="0" dirty="0"/>
          </a:p>
          <a:p>
            <a:pPr marL="478963" lvl="1" indent="0" algn="just">
              <a:buNone/>
            </a:pPr>
            <a:r>
              <a:rPr lang="en-US" sz="1800" b="0" dirty="0"/>
              <a:t>• </a:t>
            </a:r>
            <a:r>
              <a:rPr lang="en-US" sz="2000" b="0" dirty="0"/>
              <a:t>Business </a:t>
            </a:r>
            <a:r>
              <a:rPr lang="en-US" sz="2000" b="0" dirty="0" smtClean="0"/>
              <a:t>manager</a:t>
            </a:r>
            <a:endParaRPr lang="en-US" sz="2000" b="0" dirty="0"/>
          </a:p>
          <a:p>
            <a:pPr marL="478963" lvl="1" indent="0" algn="just">
              <a:buNone/>
            </a:pPr>
            <a:r>
              <a:rPr lang="en-US" sz="2000" b="0" dirty="0"/>
              <a:t>• Product </a:t>
            </a:r>
            <a:r>
              <a:rPr lang="en-US" sz="2000" dirty="0" smtClean="0"/>
              <a:t>manager</a:t>
            </a:r>
            <a:r>
              <a:rPr lang="en-US" sz="2000" b="0" dirty="0" smtClean="0"/>
              <a:t> </a:t>
            </a:r>
            <a:r>
              <a:rPr lang="en-US" sz="2000" b="0" dirty="0"/>
              <a:t>(technical and </a:t>
            </a:r>
            <a:r>
              <a:rPr lang="en-US" sz="2000" b="0" dirty="0" smtClean="0"/>
              <a:t>performance </a:t>
            </a:r>
            <a:r>
              <a:rPr lang="en-US" sz="2000" b="0" dirty="0"/>
              <a:t>aspects)</a:t>
            </a:r>
          </a:p>
          <a:p>
            <a:pPr marL="478963" lvl="1" indent="0" algn="just">
              <a:buNone/>
            </a:pPr>
            <a:r>
              <a:rPr lang="en-US" sz="2000" b="0" dirty="0"/>
              <a:t>• Product assurance officer (quality assurance)</a:t>
            </a:r>
          </a:p>
          <a:p>
            <a:pPr marL="478963" lvl="1" indent="0" algn="just">
              <a:buNone/>
            </a:pPr>
            <a:r>
              <a:rPr lang="en-US" sz="2000" b="0" dirty="0"/>
              <a:t>• </a:t>
            </a:r>
            <a:r>
              <a:rPr lang="en-US" sz="2000" b="0" dirty="0" smtClean="0"/>
              <a:t>Experts </a:t>
            </a:r>
            <a:r>
              <a:rPr lang="en-US" sz="2000" b="0" dirty="0"/>
              <a:t>team</a:t>
            </a:r>
          </a:p>
          <a:p>
            <a:pPr marL="478963" lvl="1" indent="0" algn="just">
              <a:buNone/>
            </a:pPr>
            <a:r>
              <a:rPr lang="en-US" sz="2000" b="0" dirty="0"/>
              <a:t>• </a:t>
            </a:r>
            <a:r>
              <a:rPr lang="en-US" sz="2000" b="0" dirty="0" smtClean="0"/>
              <a:t>Procurement Buyer </a:t>
            </a:r>
            <a:r>
              <a:rPr lang="en-US" sz="2000" b="0" dirty="0"/>
              <a:t>from CEA procurement department</a:t>
            </a:r>
          </a:p>
          <a:p>
            <a:pPr marL="0" indent="0" algn="just">
              <a:buNone/>
            </a:pPr>
            <a:endParaRPr lang="en-US" dirty="0"/>
          </a:p>
        </p:txBody>
      </p:sp>
    </p:spTree>
    <p:extLst>
      <p:ext uri="{BB962C8B-B14F-4D97-AF65-F5344CB8AC3E}">
        <p14:creationId xmlns:p14="http://schemas.microsoft.com/office/powerpoint/2010/main" val="9951669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47174" y="117574"/>
            <a:ext cx="9039015" cy="505381"/>
          </a:xfrm>
        </p:spPr>
        <p:txBody>
          <a:bodyPr/>
          <a:lstStyle/>
          <a:p>
            <a:r>
              <a:rPr lang="en-US" dirty="0">
                <a:effectLst>
                  <a:glow>
                    <a:srgbClr val="000000"/>
                  </a:glow>
                  <a:outerShdw sx="0" sy="0">
                    <a:srgbClr val="000000"/>
                  </a:outerShdw>
                  <a:reflection stA="0" endPos="0" fadeDir="0" sx="0" sy="0"/>
                </a:effectLst>
              </a:rPr>
              <a:t>Procurement </a:t>
            </a:r>
            <a:r>
              <a:rPr lang="en-US" dirty="0" smtClean="0">
                <a:effectLst>
                  <a:glow>
                    <a:srgbClr val="000000"/>
                  </a:glow>
                  <a:outerShdw sx="0" sy="0">
                    <a:srgbClr val="000000"/>
                  </a:outerShdw>
                  <a:reflection stA="0" endPos="0" fadeDir="0" sx="0" sy="0"/>
                </a:effectLst>
              </a:rPr>
              <a:t>process</a:t>
            </a:r>
            <a:endParaRPr lang="fr-FR" dirty="0"/>
          </a:p>
        </p:txBody>
      </p:sp>
      <p:sp>
        <p:nvSpPr>
          <p:cNvPr id="3" name="Espace réservé du numéro de diapositive 2"/>
          <p:cNvSpPr>
            <a:spLocks noGrp="1"/>
          </p:cNvSpPr>
          <p:nvPr>
            <p:ph type="sldNum" sz="quarter" idx="10"/>
          </p:nvPr>
        </p:nvSpPr>
        <p:spPr/>
        <p:txBody>
          <a:bodyPr/>
          <a:lstStyle/>
          <a:p>
            <a:pPr algn="ctr"/>
            <a:fld id="{854A34C9-9A4B-6445-85E1-F779B5E87362}" type="slidenum">
              <a:rPr lang="fr-FR" sz="1000" noProof="0" smtClean="0">
                <a:solidFill>
                  <a:schemeClr val="bg1"/>
                </a:solidFill>
                <a:latin typeface="Arial" charset="0"/>
                <a:ea typeface="Arial" charset="0"/>
                <a:cs typeface="Arial" charset="0"/>
              </a:rPr>
              <a:pPr algn="ctr"/>
              <a:t>4</a:t>
            </a:fld>
            <a:endParaRPr lang="fr-FR" sz="1000" noProof="0" dirty="0">
              <a:solidFill>
                <a:schemeClr val="bg1"/>
              </a:solidFill>
              <a:latin typeface="Arial" charset="0"/>
              <a:ea typeface="Arial" charset="0"/>
              <a:cs typeface="Arial" charset="0"/>
            </a:endParaRPr>
          </a:p>
        </p:txBody>
      </p:sp>
      <p:sp>
        <p:nvSpPr>
          <p:cNvPr id="4" name="Espace réservé du texte 3"/>
          <p:cNvSpPr>
            <a:spLocks noGrp="1"/>
          </p:cNvSpPr>
          <p:nvPr>
            <p:ph type="body" sz="quarter" idx="12"/>
          </p:nvPr>
        </p:nvSpPr>
        <p:spPr>
          <a:xfrm>
            <a:off x="1447174" y="1727406"/>
            <a:ext cx="10011763" cy="3620183"/>
          </a:xfrm>
        </p:spPr>
        <p:txBody>
          <a:bodyPr/>
          <a:lstStyle/>
          <a:p>
            <a:r>
              <a:rPr lang="en-US" sz="2000" b="0" dirty="0" smtClean="0"/>
              <a:t>Main </a:t>
            </a:r>
            <a:r>
              <a:rPr lang="en-US" sz="2000" b="0" dirty="0"/>
              <a:t>steps of the </a:t>
            </a:r>
            <a:r>
              <a:rPr lang="en-US" sz="2000" b="0" dirty="0" smtClean="0"/>
              <a:t>procurement process:</a:t>
            </a:r>
          </a:p>
          <a:p>
            <a:pPr marL="285750" lvl="0" indent="-285750">
              <a:buFont typeface="Arial" panose="020B0604020202020204" pitchFamily="34" charset="0"/>
              <a:buChar char="•"/>
            </a:pPr>
            <a:r>
              <a:rPr lang="en-US" sz="2000" b="0" dirty="0" smtClean="0"/>
              <a:t>Identification </a:t>
            </a:r>
            <a:r>
              <a:rPr lang="en-US" sz="2000" b="0" dirty="0"/>
              <a:t>of a needed </a:t>
            </a:r>
            <a:r>
              <a:rPr lang="en-US" sz="2000" b="0" dirty="0" smtClean="0"/>
              <a:t>item</a:t>
            </a:r>
            <a:endParaRPr lang="fr-FR" sz="1600" b="0" dirty="0"/>
          </a:p>
          <a:p>
            <a:pPr marL="285750" lvl="0" indent="-285750">
              <a:buFont typeface="Arial" panose="020B0604020202020204" pitchFamily="34" charset="0"/>
              <a:buChar char="•"/>
            </a:pPr>
            <a:r>
              <a:rPr lang="en-US" sz="2000" b="0" dirty="0" smtClean="0"/>
              <a:t>Establishment </a:t>
            </a:r>
            <a:r>
              <a:rPr lang="en-US" sz="2000" b="0" dirty="0"/>
              <a:t>of technical, quality requirements and procurement documents</a:t>
            </a:r>
            <a:endParaRPr lang="fr-FR" sz="1600" b="0" dirty="0"/>
          </a:p>
          <a:p>
            <a:pPr marL="285750" lvl="0" indent="-285750">
              <a:buFont typeface="Arial" panose="020B0604020202020204" pitchFamily="34" charset="0"/>
              <a:buChar char="•"/>
            </a:pPr>
            <a:r>
              <a:rPr lang="en-US" sz="2000" b="0" dirty="0" smtClean="0"/>
              <a:t>Evaluation </a:t>
            </a:r>
            <a:r>
              <a:rPr lang="en-US" sz="2000" b="0" dirty="0"/>
              <a:t>and selection of a Supplier</a:t>
            </a:r>
            <a:endParaRPr lang="fr-FR" sz="1600" b="0" dirty="0"/>
          </a:p>
          <a:p>
            <a:pPr marL="285750" lvl="0" indent="-285750">
              <a:buFont typeface="Arial" panose="020B0604020202020204" pitchFamily="34" charset="0"/>
              <a:buChar char="•"/>
            </a:pPr>
            <a:r>
              <a:rPr lang="en-US" sz="2000" b="0" dirty="0" smtClean="0"/>
              <a:t>Monitoring </a:t>
            </a:r>
            <a:r>
              <a:rPr lang="en-US" sz="2000" b="0" dirty="0"/>
              <a:t>of Supplier performance</a:t>
            </a:r>
            <a:endParaRPr lang="fr-FR" sz="1600" b="0" dirty="0"/>
          </a:p>
          <a:p>
            <a:pPr marL="285750" lvl="0" indent="-285750">
              <a:buFont typeface="Arial" panose="020B0604020202020204" pitchFamily="34" charset="0"/>
              <a:buChar char="•"/>
            </a:pPr>
            <a:r>
              <a:rPr lang="en-US" sz="2000" b="0" dirty="0" smtClean="0"/>
              <a:t>Handling </a:t>
            </a:r>
            <a:r>
              <a:rPr lang="en-US" sz="2000" b="0" dirty="0"/>
              <a:t>of deviations from requirements</a:t>
            </a:r>
            <a:endParaRPr lang="fr-FR" sz="1600" b="0" dirty="0"/>
          </a:p>
          <a:p>
            <a:pPr marL="285750" lvl="0" indent="-285750">
              <a:buFont typeface="Arial" panose="020B0604020202020204" pitchFamily="34" charset="0"/>
              <a:buChar char="•"/>
            </a:pPr>
            <a:r>
              <a:rPr lang="en-US" sz="2000" b="0" dirty="0" smtClean="0"/>
              <a:t>Acceptance </a:t>
            </a:r>
            <a:r>
              <a:rPr lang="en-US" sz="2000" b="0" dirty="0"/>
              <a:t>of items and services</a:t>
            </a:r>
            <a:endParaRPr lang="fr-FR" sz="1600" b="0" dirty="0"/>
          </a:p>
          <a:p>
            <a:r>
              <a:rPr lang="en-US" sz="2000" b="0" dirty="0"/>
              <a:t> </a:t>
            </a:r>
            <a:endParaRPr lang="fr-FR" sz="2000" b="0" dirty="0"/>
          </a:p>
          <a:p>
            <a:endParaRPr lang="fr-FR" b="0" dirty="0"/>
          </a:p>
        </p:txBody>
      </p:sp>
    </p:spTree>
    <p:extLst>
      <p:ext uri="{BB962C8B-B14F-4D97-AF65-F5344CB8AC3E}">
        <p14:creationId xmlns:p14="http://schemas.microsoft.com/office/powerpoint/2010/main" val="3130068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ZoneTexte 30"/>
          <p:cNvSpPr txBox="1"/>
          <p:nvPr/>
        </p:nvSpPr>
        <p:spPr>
          <a:xfrm>
            <a:off x="798692" y="2708749"/>
            <a:ext cx="1470996" cy="1477328"/>
          </a:xfrm>
          <a:prstGeom prst="rect">
            <a:avLst/>
          </a:prstGeom>
          <a:noFill/>
          <a:ln w="28575">
            <a:solidFill>
              <a:schemeClr val="accent2">
                <a:lumMod val="75000"/>
              </a:schemeClr>
            </a:solidFill>
          </a:ln>
        </p:spPr>
        <p:txBody>
          <a:bodyPr wrap="square" rtlCol="0">
            <a:spAutoFit/>
          </a:bodyPr>
          <a:lstStyle/>
          <a:p>
            <a:pPr algn="just"/>
            <a:endParaRPr lang="en-US" sz="1800" dirty="0" smtClean="0"/>
          </a:p>
          <a:p>
            <a:r>
              <a:rPr lang="en-US" sz="1800" dirty="0" smtClean="0"/>
              <a:t>Corresponds to a code for identifying the supplier</a:t>
            </a:r>
            <a:endParaRPr lang="fr-FR" sz="1800" dirty="0">
              <a:latin typeface="+mj-lt"/>
            </a:endParaRPr>
          </a:p>
        </p:txBody>
      </p:sp>
      <p:sp>
        <p:nvSpPr>
          <p:cNvPr id="23" name="ZoneTexte 22"/>
          <p:cNvSpPr txBox="1"/>
          <p:nvPr/>
        </p:nvSpPr>
        <p:spPr>
          <a:xfrm>
            <a:off x="2404837" y="2708749"/>
            <a:ext cx="1737554" cy="1477328"/>
          </a:xfrm>
          <a:prstGeom prst="rect">
            <a:avLst/>
          </a:prstGeom>
          <a:noFill/>
          <a:ln w="28575">
            <a:solidFill>
              <a:schemeClr val="accent4">
                <a:lumMod val="75000"/>
              </a:schemeClr>
            </a:solidFill>
          </a:ln>
        </p:spPr>
        <p:txBody>
          <a:bodyPr wrap="square" rtlCol="0">
            <a:spAutoFit/>
          </a:bodyPr>
          <a:lstStyle/>
          <a:p>
            <a:pPr algn="just"/>
            <a:endParaRPr lang="en-US" sz="1800" dirty="0" smtClean="0"/>
          </a:p>
          <a:p>
            <a:r>
              <a:rPr lang="en-US" sz="1800" dirty="0" smtClean="0"/>
              <a:t>Corresponds </a:t>
            </a:r>
            <a:r>
              <a:rPr lang="en-US" sz="1800" dirty="0"/>
              <a:t>to the last 7 numbers of </a:t>
            </a:r>
            <a:r>
              <a:rPr lang="en-US" sz="1800" dirty="0" smtClean="0"/>
              <a:t>CEA drawings</a:t>
            </a:r>
            <a:endParaRPr lang="fr-FR" sz="1800" dirty="0">
              <a:latin typeface="+mj-lt"/>
            </a:endParaRPr>
          </a:p>
        </p:txBody>
      </p:sp>
      <p:sp>
        <p:nvSpPr>
          <p:cNvPr id="22" name="ZoneTexte 21"/>
          <p:cNvSpPr txBox="1"/>
          <p:nvPr/>
        </p:nvSpPr>
        <p:spPr>
          <a:xfrm>
            <a:off x="4333991" y="2708749"/>
            <a:ext cx="1709072" cy="2862322"/>
          </a:xfrm>
          <a:prstGeom prst="rect">
            <a:avLst/>
          </a:prstGeom>
          <a:noFill/>
          <a:ln w="28575">
            <a:solidFill>
              <a:schemeClr val="accent5">
                <a:lumMod val="60000"/>
                <a:lumOff val="40000"/>
              </a:schemeClr>
            </a:solidFill>
          </a:ln>
        </p:spPr>
        <p:txBody>
          <a:bodyPr wrap="square" rtlCol="0">
            <a:spAutoFit/>
          </a:bodyPr>
          <a:lstStyle/>
          <a:p>
            <a:pPr algn="just"/>
            <a:endParaRPr lang="en-US" sz="1800" dirty="0" smtClean="0"/>
          </a:p>
          <a:p>
            <a:r>
              <a:rPr lang="en-US" sz="1800" dirty="0" smtClean="0">
                <a:latin typeface="+mj-lt"/>
              </a:rPr>
              <a:t>Corresponds </a:t>
            </a:r>
            <a:r>
              <a:rPr lang="en-US" sz="1800" dirty="0">
                <a:latin typeface="+mj-lt"/>
              </a:rPr>
              <a:t>to the chronological number of manufacturing </a:t>
            </a:r>
            <a:r>
              <a:rPr lang="en-US" sz="1800" dirty="0" smtClean="0">
                <a:latin typeface="+mj-lt"/>
              </a:rPr>
              <a:t>(the </a:t>
            </a:r>
            <a:r>
              <a:rPr lang="en-US" sz="1800" dirty="0">
                <a:latin typeface="+mj-lt"/>
              </a:rPr>
              <a:t>first digit indicates if it is </a:t>
            </a:r>
            <a:r>
              <a:rPr lang="en-US" sz="1800" dirty="0" smtClean="0">
                <a:latin typeface="+mj-lt"/>
              </a:rPr>
              <a:t>pre-</a:t>
            </a:r>
            <a:r>
              <a:rPr lang="en-US" sz="1800" dirty="0" err="1" smtClean="0">
                <a:latin typeface="+mj-lt"/>
              </a:rPr>
              <a:t>serie</a:t>
            </a:r>
            <a:r>
              <a:rPr lang="en-US" sz="1800" dirty="0" smtClean="0">
                <a:latin typeface="+mj-lt"/>
              </a:rPr>
              <a:t> or </a:t>
            </a:r>
            <a:r>
              <a:rPr lang="en-US" sz="1800" dirty="0" err="1" smtClean="0">
                <a:latin typeface="+mj-lt"/>
              </a:rPr>
              <a:t>serie</a:t>
            </a:r>
            <a:r>
              <a:rPr lang="en-US" sz="1800" dirty="0" smtClean="0">
                <a:latin typeface="+mj-lt"/>
              </a:rPr>
              <a:t> part)</a:t>
            </a:r>
            <a:endParaRPr lang="fr-FR" sz="1200" dirty="0">
              <a:latin typeface="+mj-lt"/>
            </a:endParaRPr>
          </a:p>
        </p:txBody>
      </p:sp>
      <p:sp>
        <p:nvSpPr>
          <p:cNvPr id="2" name="Titre 1"/>
          <p:cNvSpPr>
            <a:spLocks noGrp="1"/>
          </p:cNvSpPr>
          <p:nvPr>
            <p:ph type="title"/>
          </p:nvPr>
        </p:nvSpPr>
        <p:spPr>
          <a:xfrm>
            <a:off x="1447174" y="117574"/>
            <a:ext cx="9039015" cy="505381"/>
          </a:xfrm>
        </p:spPr>
        <p:txBody>
          <a:bodyPr/>
          <a:lstStyle/>
          <a:p>
            <a:r>
              <a:rPr lang="fr-FR" dirty="0" smtClean="0"/>
              <a:t>Identification of the CEA parts</a:t>
            </a:r>
            <a:endParaRPr lang="fr-FR" dirty="0"/>
          </a:p>
        </p:txBody>
      </p:sp>
      <p:sp>
        <p:nvSpPr>
          <p:cNvPr id="3" name="Espace réservé du numéro de diapositive 2"/>
          <p:cNvSpPr>
            <a:spLocks noGrp="1"/>
          </p:cNvSpPr>
          <p:nvPr>
            <p:ph type="sldNum" sz="quarter" idx="10"/>
          </p:nvPr>
        </p:nvSpPr>
        <p:spPr/>
        <p:txBody>
          <a:bodyPr/>
          <a:lstStyle/>
          <a:p>
            <a:pPr algn="ctr"/>
            <a:fld id="{854A34C9-9A4B-6445-85E1-F779B5E87362}" type="slidenum">
              <a:rPr lang="fr-FR" sz="1000" noProof="0" smtClean="0">
                <a:solidFill>
                  <a:schemeClr val="bg1"/>
                </a:solidFill>
                <a:latin typeface="Arial" charset="0"/>
                <a:ea typeface="Arial" charset="0"/>
                <a:cs typeface="Arial" charset="0"/>
              </a:rPr>
              <a:pPr algn="ctr"/>
              <a:t>5</a:t>
            </a:fld>
            <a:endParaRPr lang="fr-FR" sz="1000" noProof="0" dirty="0">
              <a:solidFill>
                <a:schemeClr val="bg1"/>
              </a:solidFill>
              <a:latin typeface="Arial" charset="0"/>
              <a:ea typeface="Arial" charset="0"/>
              <a:cs typeface="Arial" charset="0"/>
            </a:endParaRPr>
          </a:p>
        </p:txBody>
      </p:sp>
      <p:sp>
        <p:nvSpPr>
          <p:cNvPr id="4" name="Espace réservé du texte 3"/>
          <p:cNvSpPr>
            <a:spLocks noGrp="1"/>
          </p:cNvSpPr>
          <p:nvPr>
            <p:ph type="body" sz="quarter" idx="12"/>
          </p:nvPr>
        </p:nvSpPr>
        <p:spPr>
          <a:xfrm>
            <a:off x="798692" y="921984"/>
            <a:ext cx="10565835" cy="378270"/>
          </a:xfrm>
        </p:spPr>
        <p:txBody>
          <a:bodyPr/>
          <a:lstStyle/>
          <a:p>
            <a:pPr defTabSz="914400"/>
            <a:r>
              <a:rPr lang="fr-FR" dirty="0" err="1" smtClean="0">
                <a:solidFill>
                  <a:srgbClr val="00B0F0"/>
                </a:solidFill>
                <a:latin typeface="Arial"/>
              </a:rPr>
              <a:t>Rules</a:t>
            </a:r>
            <a:r>
              <a:rPr lang="fr-FR" dirty="0" smtClean="0">
                <a:solidFill>
                  <a:srgbClr val="00B0F0"/>
                </a:solidFill>
                <a:latin typeface="Arial"/>
              </a:rPr>
              <a:t> </a:t>
            </a:r>
            <a:r>
              <a:rPr lang="fr-FR" dirty="0">
                <a:solidFill>
                  <a:srgbClr val="00B0F0"/>
                </a:solidFill>
                <a:latin typeface="Arial"/>
              </a:rPr>
              <a:t>for the identification </a:t>
            </a:r>
            <a:r>
              <a:rPr lang="fr-FR" dirty="0" smtClean="0">
                <a:solidFill>
                  <a:srgbClr val="00B0F0"/>
                </a:solidFill>
                <a:latin typeface="Arial"/>
              </a:rPr>
              <a:t>of the </a:t>
            </a:r>
            <a:r>
              <a:rPr lang="fr-FR" dirty="0" err="1" smtClean="0">
                <a:solidFill>
                  <a:srgbClr val="00B0F0"/>
                </a:solidFill>
                <a:latin typeface="Arial"/>
              </a:rPr>
              <a:t>manufactured</a:t>
            </a:r>
            <a:r>
              <a:rPr lang="fr-FR" dirty="0" smtClean="0">
                <a:solidFill>
                  <a:srgbClr val="00B0F0"/>
                </a:solidFill>
                <a:latin typeface="Arial"/>
              </a:rPr>
              <a:t> parts </a:t>
            </a:r>
            <a:r>
              <a:rPr lang="fr-FR" dirty="0" err="1">
                <a:solidFill>
                  <a:srgbClr val="00B0F0"/>
                </a:solidFill>
                <a:latin typeface="Arial"/>
              </a:rPr>
              <a:t>from</a:t>
            </a:r>
            <a:r>
              <a:rPr lang="fr-FR" dirty="0">
                <a:solidFill>
                  <a:srgbClr val="00B0F0"/>
                </a:solidFill>
                <a:latin typeface="Arial"/>
              </a:rPr>
              <a:t> CEA </a:t>
            </a:r>
            <a:r>
              <a:rPr lang="fr-FR" dirty="0" err="1" smtClean="0">
                <a:solidFill>
                  <a:srgbClr val="00B0F0"/>
                </a:solidFill>
                <a:latin typeface="Arial"/>
              </a:rPr>
              <a:t>drawings</a:t>
            </a:r>
            <a:endParaRPr lang="fr-FR" dirty="0">
              <a:solidFill>
                <a:srgbClr val="00B0F0"/>
              </a:solidFill>
              <a:latin typeface="Arial"/>
            </a:endParaRPr>
          </a:p>
        </p:txBody>
      </p:sp>
      <p:graphicFrame>
        <p:nvGraphicFramePr>
          <p:cNvPr id="5" name="Tableau 4"/>
          <p:cNvGraphicFramePr>
            <a:graphicFrameLocks noGrp="1"/>
          </p:cNvGraphicFramePr>
          <p:nvPr>
            <p:extLst>
              <p:ext uri="{D42A27DB-BD31-4B8C-83A1-F6EECF244321}">
                <p14:modId xmlns:p14="http://schemas.microsoft.com/office/powerpoint/2010/main" val="3784456051"/>
              </p:ext>
            </p:extLst>
          </p:nvPr>
        </p:nvGraphicFramePr>
        <p:xfrm>
          <a:off x="2190801" y="1835294"/>
          <a:ext cx="2143190" cy="365760"/>
        </p:xfrm>
        <a:graphic>
          <a:graphicData uri="http://schemas.openxmlformats.org/drawingml/2006/table">
            <a:tbl>
              <a:tblPr firstRow="1" bandRow="1">
                <a:tableStyleId>{5C22544A-7EE6-4342-B048-85BDC9FD1C3A}</a:tableStyleId>
              </a:tblPr>
              <a:tblGrid>
                <a:gridCol w="306170">
                  <a:extLst>
                    <a:ext uri="{9D8B030D-6E8A-4147-A177-3AD203B41FA5}">
                      <a16:colId xmlns:a16="http://schemas.microsoft.com/office/drawing/2014/main" val="3222281892"/>
                    </a:ext>
                  </a:extLst>
                </a:gridCol>
                <a:gridCol w="306170">
                  <a:extLst>
                    <a:ext uri="{9D8B030D-6E8A-4147-A177-3AD203B41FA5}">
                      <a16:colId xmlns:a16="http://schemas.microsoft.com/office/drawing/2014/main" val="772008410"/>
                    </a:ext>
                  </a:extLst>
                </a:gridCol>
                <a:gridCol w="306170">
                  <a:extLst>
                    <a:ext uri="{9D8B030D-6E8A-4147-A177-3AD203B41FA5}">
                      <a16:colId xmlns:a16="http://schemas.microsoft.com/office/drawing/2014/main" val="730919299"/>
                    </a:ext>
                  </a:extLst>
                </a:gridCol>
                <a:gridCol w="306170">
                  <a:extLst>
                    <a:ext uri="{9D8B030D-6E8A-4147-A177-3AD203B41FA5}">
                      <a16:colId xmlns:a16="http://schemas.microsoft.com/office/drawing/2014/main" val="1197931719"/>
                    </a:ext>
                  </a:extLst>
                </a:gridCol>
                <a:gridCol w="306170">
                  <a:extLst>
                    <a:ext uri="{9D8B030D-6E8A-4147-A177-3AD203B41FA5}">
                      <a16:colId xmlns:a16="http://schemas.microsoft.com/office/drawing/2014/main" val="3600638173"/>
                    </a:ext>
                  </a:extLst>
                </a:gridCol>
                <a:gridCol w="306170">
                  <a:extLst>
                    <a:ext uri="{9D8B030D-6E8A-4147-A177-3AD203B41FA5}">
                      <a16:colId xmlns:a16="http://schemas.microsoft.com/office/drawing/2014/main" val="1477321293"/>
                    </a:ext>
                  </a:extLst>
                </a:gridCol>
                <a:gridCol w="306170">
                  <a:extLst>
                    <a:ext uri="{9D8B030D-6E8A-4147-A177-3AD203B41FA5}">
                      <a16:colId xmlns:a16="http://schemas.microsoft.com/office/drawing/2014/main" val="1480286490"/>
                    </a:ext>
                  </a:extLst>
                </a:gridCol>
              </a:tblGrid>
              <a:tr h="324000">
                <a:tc>
                  <a:txBody>
                    <a:bodyPr/>
                    <a:lstStyle/>
                    <a:p>
                      <a:endParaRPr lang="fr-FR"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endParaRPr lang="fr-FR"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endParaRPr lang="fr-FR"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endParaRPr lang="fr-FR"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endParaRPr lang="fr-FR"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endParaRPr lang="fr-FR"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endParaRPr lang="fr-FR"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242153287"/>
                  </a:ext>
                </a:extLst>
              </a:tr>
            </a:tbl>
          </a:graphicData>
        </a:graphic>
      </p:graphicFrame>
      <p:graphicFrame>
        <p:nvGraphicFramePr>
          <p:cNvPr id="6" name="Tableau 5"/>
          <p:cNvGraphicFramePr>
            <a:graphicFrameLocks noGrp="1"/>
          </p:cNvGraphicFramePr>
          <p:nvPr>
            <p:extLst>
              <p:ext uri="{D42A27DB-BD31-4B8C-83A1-F6EECF244321}">
                <p14:modId xmlns:p14="http://schemas.microsoft.com/office/powerpoint/2010/main" val="1283039389"/>
              </p:ext>
            </p:extLst>
          </p:nvPr>
        </p:nvGraphicFramePr>
        <p:xfrm>
          <a:off x="4404683" y="1835294"/>
          <a:ext cx="1224680" cy="365760"/>
        </p:xfrm>
        <a:graphic>
          <a:graphicData uri="http://schemas.openxmlformats.org/drawingml/2006/table">
            <a:tbl>
              <a:tblPr firstRow="1" bandRow="1">
                <a:tableStyleId>{5C22544A-7EE6-4342-B048-85BDC9FD1C3A}</a:tableStyleId>
              </a:tblPr>
              <a:tblGrid>
                <a:gridCol w="306170">
                  <a:extLst>
                    <a:ext uri="{9D8B030D-6E8A-4147-A177-3AD203B41FA5}">
                      <a16:colId xmlns:a16="http://schemas.microsoft.com/office/drawing/2014/main" val="3222281892"/>
                    </a:ext>
                  </a:extLst>
                </a:gridCol>
                <a:gridCol w="306170">
                  <a:extLst>
                    <a:ext uri="{9D8B030D-6E8A-4147-A177-3AD203B41FA5}">
                      <a16:colId xmlns:a16="http://schemas.microsoft.com/office/drawing/2014/main" val="772008410"/>
                    </a:ext>
                  </a:extLst>
                </a:gridCol>
                <a:gridCol w="306170">
                  <a:extLst>
                    <a:ext uri="{9D8B030D-6E8A-4147-A177-3AD203B41FA5}">
                      <a16:colId xmlns:a16="http://schemas.microsoft.com/office/drawing/2014/main" val="730919299"/>
                    </a:ext>
                  </a:extLst>
                </a:gridCol>
                <a:gridCol w="306170">
                  <a:extLst>
                    <a:ext uri="{9D8B030D-6E8A-4147-A177-3AD203B41FA5}">
                      <a16:colId xmlns:a16="http://schemas.microsoft.com/office/drawing/2014/main" val="1197931719"/>
                    </a:ext>
                  </a:extLst>
                </a:gridCol>
              </a:tblGrid>
              <a:tr h="360000">
                <a:tc>
                  <a:txBody>
                    <a:bodyPr/>
                    <a:lstStyle/>
                    <a:p>
                      <a:endParaRPr lang="fr-FR"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endParaRPr lang="fr-FR"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endParaRPr lang="fr-FR"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endParaRPr lang="fr-FR"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3242153287"/>
                  </a:ext>
                </a:extLst>
              </a:tr>
            </a:tbl>
          </a:graphicData>
        </a:graphic>
      </p:graphicFrame>
      <p:graphicFrame>
        <p:nvGraphicFramePr>
          <p:cNvPr id="7" name="Tableau 6"/>
          <p:cNvGraphicFramePr>
            <a:graphicFrameLocks noGrp="1"/>
          </p:cNvGraphicFramePr>
          <p:nvPr>
            <p:extLst>
              <p:ext uri="{D42A27DB-BD31-4B8C-83A1-F6EECF244321}">
                <p14:modId xmlns:p14="http://schemas.microsoft.com/office/powerpoint/2010/main" val="1756699662"/>
              </p:ext>
            </p:extLst>
          </p:nvPr>
        </p:nvGraphicFramePr>
        <p:xfrm>
          <a:off x="1505109" y="1839883"/>
          <a:ext cx="612340" cy="365760"/>
        </p:xfrm>
        <a:graphic>
          <a:graphicData uri="http://schemas.openxmlformats.org/drawingml/2006/table">
            <a:tbl>
              <a:tblPr firstRow="1" bandRow="1">
                <a:tableStyleId>{5C22544A-7EE6-4342-B048-85BDC9FD1C3A}</a:tableStyleId>
              </a:tblPr>
              <a:tblGrid>
                <a:gridCol w="306170">
                  <a:extLst>
                    <a:ext uri="{9D8B030D-6E8A-4147-A177-3AD203B41FA5}">
                      <a16:colId xmlns:a16="http://schemas.microsoft.com/office/drawing/2014/main" val="730919299"/>
                    </a:ext>
                  </a:extLst>
                </a:gridCol>
                <a:gridCol w="306170">
                  <a:extLst>
                    <a:ext uri="{9D8B030D-6E8A-4147-A177-3AD203B41FA5}">
                      <a16:colId xmlns:a16="http://schemas.microsoft.com/office/drawing/2014/main" val="1197931719"/>
                    </a:ext>
                  </a:extLst>
                </a:gridCol>
              </a:tblGrid>
              <a:tr h="360000">
                <a:tc>
                  <a:txBody>
                    <a:bodyPr/>
                    <a:lstStyle/>
                    <a:p>
                      <a:endParaRPr lang="fr-FR"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endParaRPr lang="fr-FR"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3242153287"/>
                  </a:ext>
                </a:extLst>
              </a:tr>
            </a:tbl>
          </a:graphicData>
        </a:graphic>
      </p:graphicFrame>
      <p:grpSp>
        <p:nvGrpSpPr>
          <p:cNvPr id="9" name="Groupe 8"/>
          <p:cNvGrpSpPr/>
          <p:nvPr/>
        </p:nvGrpSpPr>
        <p:grpSpPr>
          <a:xfrm>
            <a:off x="998290" y="2250794"/>
            <a:ext cx="4631073" cy="767304"/>
            <a:chOff x="6215268" y="4714911"/>
            <a:chExt cx="4631073" cy="767304"/>
          </a:xfrm>
        </p:grpSpPr>
        <p:sp>
          <p:nvSpPr>
            <p:cNvPr id="11" name="Parenthèse ouvrante 10"/>
            <p:cNvSpPr/>
            <p:nvPr/>
          </p:nvSpPr>
          <p:spPr>
            <a:xfrm rot="16200000">
              <a:off x="8448820" y="3688091"/>
              <a:ext cx="61107" cy="2143191"/>
            </a:xfrm>
            <a:prstGeom prst="leftBracket">
              <a:avLst/>
            </a:prstGeom>
            <a:solidFill>
              <a:sysClr val="window" lastClr="FFFFFF"/>
            </a:solidFill>
            <a:ln w="9525" cap="flat" cmpd="sng" algn="ctr">
              <a:solidFill>
                <a:schemeClr val="accent4">
                  <a:lumMod val="75000"/>
                </a:scheme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prstClr val="black"/>
                </a:solidFill>
                <a:effectLst/>
                <a:uLnTx/>
                <a:uFillTx/>
                <a:latin typeface="Arial"/>
                <a:ea typeface="+mn-ea"/>
                <a:cs typeface="+mn-cs"/>
              </a:endParaRPr>
            </a:p>
          </p:txBody>
        </p:sp>
        <p:sp>
          <p:nvSpPr>
            <p:cNvPr id="12" name="Parenthèse ouvrante 11"/>
            <p:cNvSpPr/>
            <p:nvPr/>
          </p:nvSpPr>
          <p:spPr>
            <a:xfrm rot="16200000">
              <a:off x="10204051" y="4151346"/>
              <a:ext cx="59900" cy="1224680"/>
            </a:xfrm>
            <a:prstGeom prst="leftBracket">
              <a:avLst/>
            </a:prstGeom>
            <a:solidFill>
              <a:sysClr val="window" lastClr="FFFFFF"/>
            </a:solidFill>
            <a:ln w="9525" cap="flat" cmpd="sng" algn="ctr">
              <a:solidFill>
                <a:schemeClr val="accent5">
                  <a:lumMod val="60000"/>
                  <a:lumOff val="40000"/>
                </a:scheme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prstClr val="black"/>
                </a:solidFill>
                <a:effectLst/>
                <a:uLnTx/>
                <a:uFillTx/>
                <a:latin typeface="Arial"/>
                <a:ea typeface="+mn-ea"/>
                <a:cs typeface="+mn-cs"/>
              </a:endParaRPr>
            </a:p>
          </p:txBody>
        </p:sp>
        <p:sp>
          <p:nvSpPr>
            <p:cNvPr id="13" name="Parenthèse ouvrante 12"/>
            <p:cNvSpPr/>
            <p:nvPr/>
          </p:nvSpPr>
          <p:spPr>
            <a:xfrm rot="16200000">
              <a:off x="7014799" y="4451280"/>
              <a:ext cx="78725" cy="605987"/>
            </a:xfrm>
            <a:prstGeom prst="leftBracket">
              <a:avLst/>
            </a:prstGeom>
            <a:solidFill>
              <a:sysClr val="window" lastClr="FFFFFF"/>
            </a:solidFill>
            <a:ln w="9525" cap="flat" cmpd="sng" algn="ctr">
              <a:solidFill>
                <a:schemeClr val="accent2">
                  <a:lumMod val="75000"/>
                </a:scheme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prstClr val="black"/>
                </a:solidFill>
                <a:effectLst/>
                <a:uLnTx/>
                <a:uFillTx/>
                <a:latin typeface="Arial"/>
                <a:ea typeface="+mn-ea"/>
                <a:cs typeface="+mn-cs"/>
              </a:endParaRPr>
            </a:p>
          </p:txBody>
        </p:sp>
        <p:sp>
          <p:nvSpPr>
            <p:cNvPr id="14" name="Rectangle à coins arrondis 13"/>
            <p:cNvSpPr/>
            <p:nvPr/>
          </p:nvSpPr>
          <p:spPr>
            <a:xfrm>
              <a:off x="6215268" y="5003277"/>
              <a:ext cx="1158826" cy="292318"/>
            </a:xfrm>
            <a:prstGeom prst="roundRect">
              <a:avLst/>
            </a:prstGeom>
            <a:solidFill>
              <a:sysClr val="window" lastClr="FFFFFF"/>
            </a:solidFill>
            <a:ln w="12700" cap="flat" cmpd="sng" algn="ctr">
              <a:solidFill>
                <a:schemeClr val="accent2">
                  <a:lumMod val="75000"/>
                </a:schemeClr>
              </a:solidFill>
              <a:prstDash val="solid"/>
            </a:ln>
            <a:effectLst/>
          </p:spPr>
          <p:txBody>
            <a:bodyPr rot="0" spcFirstLastPara="0" vert="horz" wrap="square" lIns="18000" tIns="18000" rIns="18000" bIns="1800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1" i="0" u="none" strike="noStrike" kern="0" cap="none" spc="0" normalizeH="0" baseline="0" noProof="0" dirty="0">
                  <a:ln>
                    <a:noFill/>
                  </a:ln>
                  <a:solidFill>
                    <a:schemeClr val="accent2">
                      <a:lumMod val="75000"/>
                    </a:schemeClr>
                  </a:solidFill>
                  <a:effectLst/>
                  <a:uLnTx/>
                  <a:uFillTx/>
                  <a:latin typeface="Arial" panose="020B0604020202020204" pitchFamily="34" charset="0"/>
                  <a:ea typeface="Calibri" panose="020F0502020204030204" pitchFamily="34" charset="0"/>
                  <a:cs typeface="Times New Roman" panose="02020603050405020304" pitchFamily="18" charset="0"/>
                </a:rPr>
                <a:t>Supplier</a:t>
              </a:r>
              <a:endParaRPr kumimoji="0" lang="en-GB" sz="1600" b="0" i="0" u="none" strike="noStrike" kern="0" cap="none" spc="0" normalizeH="0" baseline="0" noProof="0" dirty="0">
                <a:ln>
                  <a:noFill/>
                </a:ln>
                <a:solidFill>
                  <a:schemeClr val="accent2">
                    <a:lumMod val="75000"/>
                  </a:schemeClr>
                </a:solidFill>
                <a:effectLst/>
                <a:uLnTx/>
                <a:uFillTx/>
                <a:latin typeface="Times New Roman" panose="02020603050405020304" pitchFamily="18" charset="0"/>
                <a:ea typeface="Times New Roman" panose="02020603050405020304" pitchFamily="18" charset="0"/>
              </a:endParaRPr>
            </a:p>
          </p:txBody>
        </p:sp>
        <p:sp>
          <p:nvSpPr>
            <p:cNvPr id="15" name="Rectangle à coins arrondis 14"/>
            <p:cNvSpPr/>
            <p:nvPr/>
          </p:nvSpPr>
          <p:spPr>
            <a:xfrm>
              <a:off x="7742064" y="4985172"/>
              <a:ext cx="1468768" cy="497043"/>
            </a:xfrm>
            <a:prstGeom prst="roundRect">
              <a:avLst/>
            </a:prstGeom>
            <a:solidFill>
              <a:sysClr val="window" lastClr="FFFFFF"/>
            </a:solidFill>
            <a:ln w="12700" cap="flat" cmpd="sng" algn="ctr">
              <a:solidFill>
                <a:schemeClr val="accent4">
                  <a:lumMod val="75000"/>
                </a:schemeClr>
              </a:solidFill>
              <a:prstDash val="solid"/>
            </a:ln>
            <a:effectLst/>
          </p:spPr>
          <p:txBody>
            <a:bodyPr rot="0" spcFirstLastPara="0" vert="horz" wrap="square" lIns="18000" tIns="36000" rIns="18000" bIns="3600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1" i="0" u="none" strike="noStrike" kern="0" cap="none" spc="0" normalizeH="0" baseline="0" noProof="0" dirty="0">
                  <a:ln>
                    <a:noFill/>
                  </a:ln>
                  <a:solidFill>
                    <a:schemeClr val="accent4">
                      <a:lumMod val="75000"/>
                    </a:schemeClr>
                  </a:solidFill>
                  <a:effectLst/>
                  <a:uLnTx/>
                  <a:uFillTx/>
                  <a:latin typeface="Arial" panose="020B0604020202020204" pitchFamily="34" charset="0"/>
                  <a:ea typeface="Calibri" panose="020F0502020204030204" pitchFamily="34" charset="0"/>
                  <a:cs typeface="Times New Roman" panose="02020603050405020304" pitchFamily="18" charset="0"/>
                </a:rPr>
                <a:t>Drawing reference</a:t>
              </a:r>
              <a:endParaRPr kumimoji="0" lang="en-GB" sz="1600" b="0" i="0" u="none" strike="noStrike" kern="0" cap="none" spc="0" normalizeH="0" baseline="0" noProof="0" dirty="0">
                <a:ln>
                  <a:noFill/>
                </a:ln>
                <a:solidFill>
                  <a:schemeClr val="accent4">
                    <a:lumMod val="75000"/>
                  </a:schemeClr>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p:sp>
          <p:nvSpPr>
            <p:cNvPr id="16" name="Rectangle à coins arrondis 15"/>
            <p:cNvSpPr/>
            <p:nvPr/>
          </p:nvSpPr>
          <p:spPr>
            <a:xfrm>
              <a:off x="9621661" y="5003277"/>
              <a:ext cx="1224679" cy="478938"/>
            </a:xfrm>
            <a:prstGeom prst="roundRect">
              <a:avLst/>
            </a:prstGeom>
            <a:solidFill>
              <a:sysClr val="window" lastClr="FFFFFF"/>
            </a:solidFill>
            <a:ln w="12700" cap="flat" cmpd="sng" algn="ctr">
              <a:solidFill>
                <a:schemeClr val="accent5">
                  <a:lumMod val="60000"/>
                  <a:lumOff val="40000"/>
                </a:schemeClr>
              </a:solidFill>
              <a:prstDash val="solid"/>
            </a:ln>
            <a:effectLst/>
          </p:spPr>
          <p:txBody>
            <a:bodyPr rot="0" spcFirstLastPara="0" vert="horz" wrap="square" lIns="36000" tIns="36000" rIns="36000" bIns="3600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1" i="0" u="none" strike="noStrike" kern="0" cap="none" spc="0" normalizeH="0" baseline="0" noProof="0" dirty="0">
                  <a:ln>
                    <a:noFill/>
                  </a:ln>
                  <a:solidFill>
                    <a:schemeClr val="accent5">
                      <a:lumMod val="75000"/>
                    </a:schemeClr>
                  </a:solidFill>
                  <a:effectLst/>
                  <a:uLnTx/>
                  <a:uFillTx/>
                  <a:latin typeface="Arial" panose="020B0604020202020204" pitchFamily="34" charset="0"/>
                  <a:ea typeface="Calibri" panose="020F0502020204030204" pitchFamily="34" charset="0"/>
                  <a:cs typeface="Times New Roman" panose="02020603050405020304" pitchFamily="18" charset="0"/>
                </a:rPr>
                <a:t>Serial number</a:t>
              </a:r>
              <a:endParaRPr kumimoji="0" lang="en-GB" sz="1600" b="0" i="0" u="none" strike="noStrike" kern="0" cap="none" spc="0" normalizeH="0" baseline="0" noProof="0" dirty="0">
                <a:ln>
                  <a:noFill/>
                </a:ln>
                <a:solidFill>
                  <a:schemeClr val="accent5">
                    <a:lumMod val="75000"/>
                  </a:schemeClr>
                </a:solidFill>
                <a:effectLst/>
                <a:uLnTx/>
                <a:uFillTx/>
                <a:latin typeface="Times New Roman" panose="02020603050405020304" pitchFamily="18" charset="0"/>
                <a:ea typeface="Times New Roman" panose="02020603050405020304" pitchFamily="18" charset="0"/>
              </a:endParaRPr>
            </a:p>
          </p:txBody>
        </p:sp>
        <p:cxnSp>
          <p:nvCxnSpPr>
            <p:cNvPr id="17" name="Connecteur droit 16"/>
            <p:cNvCxnSpPr>
              <a:stCxn id="14" idx="0"/>
              <a:endCxn id="13" idx="1"/>
            </p:cNvCxnSpPr>
            <p:nvPr/>
          </p:nvCxnSpPr>
          <p:spPr>
            <a:xfrm flipV="1">
              <a:off x="6794681" y="4793636"/>
              <a:ext cx="259481" cy="209641"/>
            </a:xfrm>
            <a:prstGeom prst="line">
              <a:avLst/>
            </a:prstGeom>
            <a:ln w="190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 name="Connecteur droit 17"/>
            <p:cNvCxnSpPr>
              <a:endCxn id="11" idx="1"/>
            </p:cNvCxnSpPr>
            <p:nvPr/>
          </p:nvCxnSpPr>
          <p:spPr>
            <a:xfrm flipV="1">
              <a:off x="8476448" y="4790240"/>
              <a:ext cx="2926" cy="186543"/>
            </a:xfrm>
            <a:prstGeom prst="line">
              <a:avLst/>
            </a:prstGeom>
            <a:ln w="1905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Connecteur droit 18"/>
            <p:cNvCxnSpPr/>
            <p:nvPr/>
          </p:nvCxnSpPr>
          <p:spPr>
            <a:xfrm flipV="1">
              <a:off x="10221750" y="4798629"/>
              <a:ext cx="1" cy="194932"/>
            </a:xfrm>
            <a:prstGeom prst="line">
              <a:avLst/>
            </a:prstGeom>
            <a:ln w="1905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grpSp>
      <p:sp>
        <p:nvSpPr>
          <p:cNvPr id="35" name="Rectangle 34"/>
          <p:cNvSpPr/>
          <p:nvPr/>
        </p:nvSpPr>
        <p:spPr>
          <a:xfrm>
            <a:off x="6503803" y="1745132"/>
            <a:ext cx="5413695" cy="3970318"/>
          </a:xfrm>
          <a:prstGeom prst="rect">
            <a:avLst/>
          </a:prstGeom>
        </p:spPr>
        <p:txBody>
          <a:bodyPr wrap="square">
            <a:spAutoFit/>
          </a:bodyPr>
          <a:lstStyle/>
          <a:p>
            <a:pPr marL="285750" indent="-285750">
              <a:buFont typeface="Arial" panose="020B0604020202020204" pitchFamily="34" charset="0"/>
              <a:buChar char="•"/>
            </a:pPr>
            <a:r>
              <a:rPr lang="en-US" sz="1800" dirty="0" smtClean="0">
                <a:solidFill>
                  <a:schemeClr val="bg2">
                    <a:lumMod val="50000"/>
                  </a:schemeClr>
                </a:solidFill>
              </a:rPr>
              <a:t>The identification </a:t>
            </a:r>
            <a:r>
              <a:rPr lang="en-US" sz="1800" dirty="0">
                <a:solidFill>
                  <a:schemeClr val="bg2">
                    <a:lumMod val="50000"/>
                  </a:schemeClr>
                </a:solidFill>
              </a:rPr>
              <a:t>may be a </a:t>
            </a:r>
            <a:r>
              <a:rPr lang="en-US" sz="1800" dirty="0" smtClean="0">
                <a:solidFill>
                  <a:schemeClr val="bg2">
                    <a:lumMod val="50000"/>
                  </a:schemeClr>
                </a:solidFill>
              </a:rPr>
              <a:t>label or engraving</a:t>
            </a:r>
            <a:r>
              <a:rPr lang="en-US" sz="1800" dirty="0">
                <a:solidFill>
                  <a:schemeClr val="bg2">
                    <a:lumMod val="50000"/>
                  </a:schemeClr>
                </a:solidFill>
              </a:rPr>
              <a:t>, </a:t>
            </a:r>
            <a:r>
              <a:rPr lang="en-US" sz="1800" dirty="0" smtClean="0">
                <a:solidFill>
                  <a:schemeClr val="bg2">
                    <a:lumMod val="50000"/>
                  </a:schemeClr>
                </a:solidFill>
              </a:rPr>
              <a:t>the </a:t>
            </a:r>
            <a:r>
              <a:rPr lang="en-US" sz="1800" dirty="0">
                <a:solidFill>
                  <a:schemeClr val="bg2">
                    <a:lumMod val="50000"/>
                  </a:schemeClr>
                </a:solidFill>
              </a:rPr>
              <a:t>method which shall be submitted by the supplier to the CEA and shall be approved by the CEA before application. </a:t>
            </a:r>
            <a:endParaRPr lang="en-US" sz="1800" dirty="0" smtClean="0">
              <a:solidFill>
                <a:schemeClr val="bg2">
                  <a:lumMod val="50000"/>
                </a:schemeClr>
              </a:solidFill>
            </a:endParaRPr>
          </a:p>
          <a:p>
            <a:pPr marL="265113"/>
            <a:r>
              <a:rPr lang="en-US" sz="1800" dirty="0" smtClean="0">
                <a:solidFill>
                  <a:schemeClr val="bg2">
                    <a:lumMod val="50000"/>
                  </a:schemeClr>
                </a:solidFill>
              </a:rPr>
              <a:t>The </a:t>
            </a:r>
            <a:r>
              <a:rPr lang="en-US" sz="1800" dirty="0">
                <a:solidFill>
                  <a:schemeClr val="bg2">
                    <a:lumMod val="50000"/>
                  </a:schemeClr>
                </a:solidFill>
              </a:rPr>
              <a:t>marking place shall be clearly visible and </a:t>
            </a:r>
            <a:r>
              <a:rPr lang="en-US" sz="1800" dirty="0" smtClean="0">
                <a:solidFill>
                  <a:schemeClr val="bg2">
                    <a:lumMod val="50000"/>
                  </a:schemeClr>
                </a:solidFill>
              </a:rPr>
              <a:t>  readable</a:t>
            </a:r>
          </a:p>
          <a:p>
            <a:pPr marL="285750" indent="-285750">
              <a:buFont typeface="Arial" panose="020B0604020202020204" pitchFamily="34" charset="0"/>
              <a:buChar char="•"/>
            </a:pPr>
            <a:endParaRPr lang="en-US" sz="1800" dirty="0" smtClean="0">
              <a:solidFill>
                <a:schemeClr val="bg2">
                  <a:lumMod val="50000"/>
                </a:schemeClr>
              </a:solidFill>
            </a:endParaRPr>
          </a:p>
          <a:p>
            <a:pPr marL="285750" indent="-285750">
              <a:buFont typeface="Arial" panose="020B0604020202020204" pitchFamily="34" charset="0"/>
              <a:buChar char="•"/>
            </a:pPr>
            <a:r>
              <a:rPr lang="en-US" sz="1800" dirty="0">
                <a:solidFill>
                  <a:schemeClr val="bg2">
                    <a:lumMod val="50000"/>
                  </a:schemeClr>
                </a:solidFill>
              </a:rPr>
              <a:t>The identification of each component shall be indicated on the manufacturing </a:t>
            </a:r>
            <a:r>
              <a:rPr lang="en-US" sz="1800" dirty="0" smtClean="0">
                <a:solidFill>
                  <a:schemeClr val="bg2">
                    <a:lumMod val="50000"/>
                  </a:schemeClr>
                </a:solidFill>
              </a:rPr>
              <a:t>traveler</a:t>
            </a:r>
            <a:r>
              <a:rPr lang="en-US" sz="1800" dirty="0" smtClean="0">
                <a:solidFill>
                  <a:schemeClr val="bg2">
                    <a:lumMod val="50000"/>
                  </a:schemeClr>
                </a:solidFill>
              </a:rPr>
              <a:t> </a:t>
            </a:r>
            <a:r>
              <a:rPr lang="en-US" sz="1800" dirty="0">
                <a:solidFill>
                  <a:schemeClr val="bg2">
                    <a:lumMod val="50000"/>
                  </a:schemeClr>
                </a:solidFill>
              </a:rPr>
              <a:t>of the corresponding component. </a:t>
            </a:r>
            <a:endParaRPr lang="fr-FR" sz="1800" dirty="0">
              <a:solidFill>
                <a:schemeClr val="bg2">
                  <a:lumMod val="50000"/>
                </a:schemeClr>
              </a:solidFill>
            </a:endParaRPr>
          </a:p>
          <a:p>
            <a:pPr marL="285750" indent="-285750">
              <a:buFont typeface="Arial" panose="020B0604020202020204" pitchFamily="34" charset="0"/>
              <a:buChar char="•"/>
            </a:pPr>
            <a:endParaRPr lang="fr-FR" sz="1800" dirty="0" smtClean="0">
              <a:solidFill>
                <a:schemeClr val="bg2">
                  <a:lumMod val="50000"/>
                </a:schemeClr>
              </a:solidFill>
            </a:endParaRPr>
          </a:p>
          <a:p>
            <a:pPr marL="285750" indent="-285750">
              <a:buFont typeface="Arial" panose="020B0604020202020204" pitchFamily="34" charset="0"/>
              <a:buChar char="•"/>
            </a:pPr>
            <a:r>
              <a:rPr lang="fr-FR" altLang="fr-FR" sz="1800" dirty="0">
                <a:solidFill>
                  <a:schemeClr val="bg2">
                    <a:lumMod val="50000"/>
                  </a:schemeClr>
                </a:solidFill>
              </a:rPr>
              <a:t>The </a:t>
            </a:r>
            <a:r>
              <a:rPr lang="en-US" altLang="fr-FR" sz="1800" dirty="0" smtClean="0">
                <a:solidFill>
                  <a:schemeClr val="bg2">
                    <a:lumMod val="50000"/>
                  </a:schemeClr>
                </a:solidFill>
              </a:rPr>
              <a:t>components in stock will have an identification code defined by the manufacturer</a:t>
            </a:r>
            <a:r>
              <a:rPr lang="fr-FR" altLang="fr-FR" sz="1800" dirty="0" smtClean="0">
                <a:solidFill>
                  <a:schemeClr val="bg2">
                    <a:lumMod val="50000"/>
                  </a:schemeClr>
                </a:solidFill>
              </a:rPr>
              <a:t>. </a:t>
            </a:r>
            <a:endParaRPr lang="fr-FR" altLang="fr-FR" sz="1800" dirty="0">
              <a:solidFill>
                <a:schemeClr val="bg2">
                  <a:lumMod val="50000"/>
                </a:schemeClr>
              </a:solidFill>
            </a:endParaRPr>
          </a:p>
          <a:p>
            <a:pPr marL="285750" indent="-285750">
              <a:buFont typeface="Arial" panose="020B0604020202020204" pitchFamily="34" charset="0"/>
              <a:buChar char="•"/>
            </a:pPr>
            <a:endParaRPr lang="fr-FR" sz="1800" dirty="0">
              <a:solidFill>
                <a:schemeClr val="bg2">
                  <a:lumMod val="50000"/>
                </a:schemeClr>
              </a:solidFill>
            </a:endParaRPr>
          </a:p>
        </p:txBody>
      </p:sp>
    </p:spTree>
    <p:extLst>
      <p:ext uri="{BB962C8B-B14F-4D97-AF65-F5344CB8AC3E}">
        <p14:creationId xmlns:p14="http://schemas.microsoft.com/office/powerpoint/2010/main" val="19919186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47174" y="117574"/>
            <a:ext cx="9039015" cy="505381"/>
          </a:xfrm>
        </p:spPr>
        <p:txBody>
          <a:bodyPr/>
          <a:lstStyle/>
          <a:p>
            <a:r>
              <a:rPr lang="en-US" dirty="0" smtClean="0"/>
              <a:t>Contract standard architectures</a:t>
            </a:r>
            <a:endParaRPr lang="en-US" dirty="0"/>
          </a:p>
        </p:txBody>
      </p:sp>
      <p:sp>
        <p:nvSpPr>
          <p:cNvPr id="3" name="Espace réservé du numéro de diapositive 2"/>
          <p:cNvSpPr>
            <a:spLocks noGrp="1"/>
          </p:cNvSpPr>
          <p:nvPr>
            <p:ph type="sldNum" sz="quarter" idx="10"/>
          </p:nvPr>
        </p:nvSpPr>
        <p:spPr/>
        <p:txBody>
          <a:bodyPr/>
          <a:lstStyle/>
          <a:p>
            <a:pPr algn="ctr"/>
            <a:fld id="{854A34C9-9A4B-6445-85E1-F779B5E87362}" type="slidenum">
              <a:rPr lang="fr-FR" sz="1000" noProof="0" smtClean="0">
                <a:solidFill>
                  <a:schemeClr val="bg1"/>
                </a:solidFill>
                <a:latin typeface="Arial" charset="0"/>
                <a:ea typeface="Arial" charset="0"/>
                <a:cs typeface="Arial" charset="0"/>
              </a:rPr>
              <a:pPr algn="ctr"/>
              <a:t>6</a:t>
            </a:fld>
            <a:endParaRPr lang="fr-FR" sz="1000" noProof="0" dirty="0">
              <a:solidFill>
                <a:schemeClr val="bg1"/>
              </a:solidFill>
              <a:latin typeface="Arial" charset="0"/>
              <a:ea typeface="Arial" charset="0"/>
              <a:cs typeface="Arial" charset="0"/>
            </a:endParaRPr>
          </a:p>
        </p:txBody>
      </p:sp>
      <p:sp>
        <p:nvSpPr>
          <p:cNvPr id="4" name="Espace réservé du texte 3"/>
          <p:cNvSpPr>
            <a:spLocks noGrp="1"/>
          </p:cNvSpPr>
          <p:nvPr>
            <p:ph type="body" sz="quarter" idx="12"/>
          </p:nvPr>
        </p:nvSpPr>
        <p:spPr>
          <a:xfrm>
            <a:off x="1210410" y="1454054"/>
            <a:ext cx="10231682" cy="1936646"/>
          </a:xfrm>
        </p:spPr>
        <p:txBody>
          <a:bodyPr/>
          <a:lstStyle/>
          <a:p>
            <a:r>
              <a:rPr lang="en-US" sz="2000" b="0" dirty="0" smtClean="0">
                <a:latin typeface="+mn-lt"/>
              </a:rPr>
              <a:t>Each contract is supported by two documents:</a:t>
            </a:r>
          </a:p>
          <a:p>
            <a:pPr marL="1003300" lvl="1" indent="-377825">
              <a:buFont typeface="Arial" panose="020B0604020202020204" pitchFamily="34" charset="0"/>
              <a:buChar char="•"/>
              <a:tabLst>
                <a:tab pos="901700" algn="l"/>
              </a:tabLst>
            </a:pPr>
            <a:r>
              <a:rPr lang="en-US" sz="1800" b="0" dirty="0" smtClean="0">
                <a:latin typeface="+mn-lt"/>
              </a:rPr>
              <a:t>The </a:t>
            </a:r>
            <a:r>
              <a:rPr lang="en-US" sz="1800" dirty="0" smtClean="0">
                <a:latin typeface="+mn-lt"/>
              </a:rPr>
              <a:t>commercial contract</a:t>
            </a:r>
            <a:r>
              <a:rPr lang="en-US" sz="1800" b="0" dirty="0" smtClean="0">
                <a:latin typeface="+mn-lt"/>
              </a:rPr>
              <a:t>, backed by the CEA general purchase clauses,</a:t>
            </a:r>
          </a:p>
          <a:p>
            <a:pPr marL="1003300" lvl="1" indent="-377825">
              <a:buFont typeface="Arial" panose="020B0604020202020204" pitchFamily="34" charset="0"/>
              <a:buChar char="•"/>
              <a:tabLst>
                <a:tab pos="901700" algn="l"/>
              </a:tabLst>
            </a:pPr>
            <a:r>
              <a:rPr lang="en-US" sz="1800" b="0" dirty="0" smtClean="0">
                <a:latin typeface="+mn-lt"/>
              </a:rPr>
              <a:t>The </a:t>
            </a:r>
            <a:r>
              <a:rPr lang="en-US" sz="1800" dirty="0" smtClean="0">
                <a:latin typeface="+mn-lt"/>
              </a:rPr>
              <a:t>technical specifications </a:t>
            </a:r>
            <a:r>
              <a:rPr lang="en-US" sz="1800" b="0" dirty="0" smtClean="0">
                <a:latin typeface="+mn-lt"/>
              </a:rPr>
              <a:t>of the product, which specify the technical and Quality Assurance requirements. This document also includes the management specifications, which express the monitoring and reporting requirements of the contract.</a:t>
            </a:r>
          </a:p>
          <a:p>
            <a:pPr lvl="0"/>
            <a:r>
              <a:rPr lang="en-US" sz="2000" b="0" dirty="0" smtClean="0">
                <a:latin typeface="+mn-lt"/>
              </a:rPr>
              <a:t>The Technical specifications are attached to the call for tenders. </a:t>
            </a:r>
            <a:endParaRPr lang="en-US" sz="2000" b="0" dirty="0">
              <a:latin typeface="+mn-lt"/>
            </a:endParaRPr>
          </a:p>
        </p:txBody>
      </p:sp>
      <p:sp>
        <p:nvSpPr>
          <p:cNvPr id="5" name="Rectangle 4"/>
          <p:cNvSpPr/>
          <p:nvPr/>
        </p:nvSpPr>
        <p:spPr>
          <a:xfrm>
            <a:off x="1210410" y="3698468"/>
            <a:ext cx="10291774" cy="1477328"/>
          </a:xfrm>
          <a:prstGeom prst="rect">
            <a:avLst/>
          </a:prstGeom>
        </p:spPr>
        <p:txBody>
          <a:bodyPr wrap="square">
            <a:spAutoFit/>
          </a:bodyPr>
          <a:lstStyle/>
          <a:p>
            <a:r>
              <a:rPr lang="en-GB" sz="1800" dirty="0">
                <a:solidFill>
                  <a:schemeClr val="accent2"/>
                </a:solidFill>
              </a:rPr>
              <a:t>The quality requirements are included in the technical specifications</a:t>
            </a:r>
          </a:p>
          <a:p>
            <a:pPr marL="924367" lvl="1" indent="-285750">
              <a:buFont typeface="Arial" panose="020B0604020202020204" pitchFamily="34" charset="0"/>
              <a:buChar char="•"/>
            </a:pPr>
            <a:r>
              <a:rPr lang="en-GB" sz="1800" dirty="0">
                <a:solidFill>
                  <a:schemeClr val="accent2"/>
                </a:solidFill>
              </a:rPr>
              <a:t>Manufacturing quality plan including quality control</a:t>
            </a:r>
          </a:p>
          <a:p>
            <a:pPr marL="924367" lvl="1" indent="-285750">
              <a:buFont typeface="Arial" panose="020B0604020202020204" pitchFamily="34" charset="0"/>
              <a:buChar char="•"/>
            </a:pPr>
            <a:r>
              <a:rPr lang="en-GB" sz="1800" dirty="0">
                <a:solidFill>
                  <a:schemeClr val="accent2"/>
                </a:solidFill>
              </a:rPr>
              <a:t>Application of ISO 9001;</a:t>
            </a:r>
          </a:p>
          <a:p>
            <a:pPr marL="924367" lvl="1" indent="-285750">
              <a:buFont typeface="Arial" panose="020B0604020202020204" pitchFamily="34" charset="0"/>
              <a:buChar char="•"/>
            </a:pPr>
            <a:r>
              <a:rPr lang="en-GB" sz="1800" dirty="0">
                <a:solidFill>
                  <a:schemeClr val="accent2"/>
                </a:solidFill>
              </a:rPr>
              <a:t>Application of manufacturing and materials standards</a:t>
            </a:r>
          </a:p>
          <a:p>
            <a:pPr marL="924367" lvl="1" indent="-285750">
              <a:buFont typeface="Arial" panose="020B0604020202020204" pitchFamily="34" charset="0"/>
              <a:buChar char="•"/>
            </a:pPr>
            <a:r>
              <a:rPr lang="en-GB" sz="1800" dirty="0">
                <a:solidFill>
                  <a:schemeClr val="accent2"/>
                </a:solidFill>
              </a:rPr>
              <a:t>Identification and labelling of each component under the </a:t>
            </a:r>
            <a:r>
              <a:rPr lang="en-GB" sz="1800" dirty="0" smtClean="0">
                <a:solidFill>
                  <a:schemeClr val="accent2"/>
                </a:solidFill>
              </a:rPr>
              <a:t>CEA responsibility;</a:t>
            </a:r>
            <a:endParaRPr lang="en-GB" sz="1800" dirty="0">
              <a:solidFill>
                <a:schemeClr val="accent2"/>
              </a:solidFill>
            </a:endParaRPr>
          </a:p>
        </p:txBody>
      </p:sp>
    </p:spTree>
    <p:extLst>
      <p:ext uri="{BB962C8B-B14F-4D97-AF65-F5344CB8AC3E}">
        <p14:creationId xmlns:p14="http://schemas.microsoft.com/office/powerpoint/2010/main" val="34660481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47174" y="117574"/>
            <a:ext cx="9039015" cy="505381"/>
          </a:xfrm>
        </p:spPr>
        <p:txBody>
          <a:bodyPr/>
          <a:lstStyle/>
          <a:p>
            <a:r>
              <a:rPr lang="fr-FR" dirty="0" err="1" smtClean="0"/>
              <a:t>Contract</a:t>
            </a:r>
            <a:r>
              <a:rPr lang="fr-FR" dirty="0" smtClean="0"/>
              <a:t> standard </a:t>
            </a:r>
            <a:r>
              <a:rPr lang="fr-FR" dirty="0" smtClean="0"/>
              <a:t>architecture</a:t>
            </a:r>
            <a:endParaRPr lang="fr-FR" dirty="0"/>
          </a:p>
        </p:txBody>
      </p:sp>
      <p:sp>
        <p:nvSpPr>
          <p:cNvPr id="3" name="Espace réservé du numéro de diapositive 2"/>
          <p:cNvSpPr>
            <a:spLocks noGrp="1"/>
          </p:cNvSpPr>
          <p:nvPr>
            <p:ph type="sldNum" sz="quarter" idx="10"/>
          </p:nvPr>
        </p:nvSpPr>
        <p:spPr/>
        <p:txBody>
          <a:bodyPr/>
          <a:lstStyle/>
          <a:p>
            <a:pPr algn="ctr"/>
            <a:fld id="{854A34C9-9A4B-6445-85E1-F779B5E87362}" type="slidenum">
              <a:rPr lang="fr-FR" sz="1000" noProof="0" smtClean="0">
                <a:solidFill>
                  <a:schemeClr val="bg1"/>
                </a:solidFill>
                <a:latin typeface="Arial" charset="0"/>
                <a:ea typeface="Arial" charset="0"/>
                <a:cs typeface="Arial" charset="0"/>
              </a:rPr>
              <a:pPr algn="ctr"/>
              <a:t>7</a:t>
            </a:fld>
            <a:endParaRPr lang="fr-FR" sz="1000" noProof="0" dirty="0">
              <a:solidFill>
                <a:schemeClr val="bg1"/>
              </a:solidFill>
              <a:latin typeface="Arial" charset="0"/>
              <a:ea typeface="Arial" charset="0"/>
              <a:cs typeface="Arial" charset="0"/>
            </a:endParaRPr>
          </a:p>
        </p:txBody>
      </p:sp>
      <p:sp>
        <p:nvSpPr>
          <p:cNvPr id="7" name="Rectangle à coins arrondis 6"/>
          <p:cNvSpPr/>
          <p:nvPr/>
        </p:nvSpPr>
        <p:spPr>
          <a:xfrm>
            <a:off x="1447175" y="1111170"/>
            <a:ext cx="7847296" cy="4247909"/>
          </a:xfrm>
          <a:prstGeom prst="roundRect">
            <a:avLst/>
          </a:prstGeom>
          <a:ln w="12700"/>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sp>
        <p:nvSpPr>
          <p:cNvPr id="8" name="Rectangle 7"/>
          <p:cNvSpPr/>
          <p:nvPr/>
        </p:nvSpPr>
        <p:spPr>
          <a:xfrm>
            <a:off x="1643606" y="2021344"/>
            <a:ext cx="4028606" cy="473222"/>
          </a:xfrm>
          <a:prstGeom prst="rect">
            <a:avLst/>
          </a:prstGeom>
          <a:solidFill>
            <a:schemeClr val="accent1">
              <a:lumMod val="40000"/>
              <a:lumOff val="60000"/>
            </a:schemeClr>
          </a:solidFill>
        </p:spPr>
        <p:style>
          <a:lnRef idx="1">
            <a:schemeClr val="dk1"/>
          </a:lnRef>
          <a:fillRef idx="2">
            <a:schemeClr val="dk1"/>
          </a:fillRef>
          <a:effectRef idx="1">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20000"/>
              </a:lnSpc>
              <a:spcAft>
                <a:spcPts val="0"/>
              </a:spcAft>
            </a:pPr>
            <a:r>
              <a:rPr lang="fr-FR" sz="1400" dirty="0" err="1" smtClean="0"/>
              <a:t>Kickoff</a:t>
            </a:r>
            <a:r>
              <a:rPr lang="fr-FR" sz="1400" dirty="0" smtClean="0"/>
              <a:t> Meeting</a:t>
            </a:r>
            <a:endParaRPr lang="fr-FR" sz="1400" dirty="0">
              <a:effectLst/>
              <a:ea typeface="Times New Roman" panose="02020603050405020304" pitchFamily="18" charset="0"/>
              <a:cs typeface="Times New Roman" panose="02020603050405020304" pitchFamily="18" charset="0"/>
            </a:endParaRPr>
          </a:p>
        </p:txBody>
      </p:sp>
      <p:sp>
        <p:nvSpPr>
          <p:cNvPr id="9" name="Rectangle 8"/>
          <p:cNvSpPr/>
          <p:nvPr/>
        </p:nvSpPr>
        <p:spPr>
          <a:xfrm>
            <a:off x="1643606" y="2766026"/>
            <a:ext cx="4028606" cy="511840"/>
          </a:xfrm>
          <a:prstGeom prst="rect">
            <a:avLst/>
          </a:prstGeom>
          <a:solidFill>
            <a:schemeClr val="accent1">
              <a:lumMod val="40000"/>
              <a:lumOff val="60000"/>
            </a:schemeClr>
          </a:solidFill>
        </p:spPr>
        <p:style>
          <a:lnRef idx="1">
            <a:schemeClr val="dk1"/>
          </a:lnRef>
          <a:fillRef idx="2">
            <a:schemeClr val="dk1"/>
          </a:fillRef>
          <a:effectRef idx="1">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20000"/>
              </a:lnSpc>
              <a:spcAft>
                <a:spcPts val="0"/>
              </a:spcAft>
            </a:pPr>
            <a:r>
              <a:rPr lang="en-US" sz="1400" dirty="0" err="1"/>
              <a:t>Holdpoint</a:t>
            </a:r>
            <a:r>
              <a:rPr lang="en-US" sz="1400" dirty="0"/>
              <a:t> n°1 </a:t>
            </a:r>
            <a:r>
              <a:rPr lang="en-US" sz="1400" dirty="0" smtClean="0"/>
              <a:t>: </a:t>
            </a:r>
            <a:r>
              <a:rPr lang="en-US" sz="1400" dirty="0" smtClean="0"/>
              <a:t>Acceptance </a:t>
            </a:r>
            <a:r>
              <a:rPr lang="en-US" sz="1400" dirty="0"/>
              <a:t>of the manufacturing studies (drawings, </a:t>
            </a:r>
            <a:r>
              <a:rPr lang="en-US" sz="1400" dirty="0" smtClean="0"/>
              <a:t>…) -&gt; MRR</a:t>
            </a:r>
            <a:endParaRPr lang="fr-FR" sz="1400" dirty="0">
              <a:effectLst/>
              <a:ea typeface="Times New Roman" panose="02020603050405020304" pitchFamily="18" charset="0"/>
              <a:cs typeface="Times New Roman" panose="02020603050405020304" pitchFamily="18" charset="0"/>
            </a:endParaRPr>
          </a:p>
        </p:txBody>
      </p:sp>
      <p:sp>
        <p:nvSpPr>
          <p:cNvPr id="11" name="Zone de texte 18"/>
          <p:cNvSpPr txBox="1"/>
          <p:nvPr/>
        </p:nvSpPr>
        <p:spPr>
          <a:xfrm>
            <a:off x="6154489" y="5448559"/>
            <a:ext cx="3475647" cy="1020249"/>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20000"/>
              </a:lnSpc>
              <a:spcAft>
                <a:spcPts val="0"/>
              </a:spcAft>
            </a:pPr>
            <a:r>
              <a:rPr lang="en-US" sz="1100" dirty="0" smtClean="0">
                <a:latin typeface="Cambria" panose="02040503050406030204" pitchFamily="18" charset="0"/>
                <a:ea typeface="Times New Roman" panose="02020603050405020304" pitchFamily="18" charset="0"/>
                <a:cs typeface="Times New Roman" panose="02020603050405020304" pitchFamily="18" charset="0"/>
              </a:rPr>
              <a:t>FAT: Factory </a:t>
            </a:r>
            <a:r>
              <a:rPr lang="en-US" sz="1100" dirty="0">
                <a:latin typeface="Cambria" panose="02040503050406030204" pitchFamily="18" charset="0"/>
                <a:ea typeface="Times New Roman" panose="02020603050405020304" pitchFamily="18" charset="0"/>
                <a:cs typeface="Times New Roman" panose="02020603050405020304" pitchFamily="18" charset="0"/>
              </a:rPr>
              <a:t>Acceptance Test </a:t>
            </a:r>
            <a:r>
              <a:rPr lang="en-US" sz="1100" dirty="0" smtClean="0">
                <a:latin typeface="Cambria" panose="02040503050406030204" pitchFamily="18" charset="0"/>
                <a:ea typeface="Times New Roman" panose="02020603050405020304" pitchFamily="18" charset="0"/>
                <a:cs typeface="Times New Roman" panose="02020603050405020304" pitchFamily="18" charset="0"/>
              </a:rPr>
              <a:t> on </a:t>
            </a:r>
            <a:r>
              <a:rPr lang="en-US" sz="1100" dirty="0">
                <a:latin typeface="Cambria" panose="02040503050406030204" pitchFamily="18" charset="0"/>
                <a:ea typeface="Times New Roman" panose="02020603050405020304" pitchFamily="18" charset="0"/>
                <a:cs typeface="Times New Roman" panose="02020603050405020304" pitchFamily="18" charset="0"/>
              </a:rPr>
              <a:t>subcontractor </a:t>
            </a:r>
            <a:r>
              <a:rPr lang="en-US" sz="1100" dirty="0" smtClean="0">
                <a:latin typeface="Cambria" panose="02040503050406030204" pitchFamily="18" charset="0"/>
                <a:ea typeface="Times New Roman" panose="02020603050405020304" pitchFamily="18" charset="0"/>
                <a:cs typeface="Times New Roman" panose="02020603050405020304" pitchFamily="18" charset="0"/>
              </a:rPr>
              <a:t>site</a:t>
            </a:r>
          </a:p>
          <a:p>
            <a:pPr>
              <a:lnSpc>
                <a:spcPct val="120000"/>
              </a:lnSpc>
              <a:spcAft>
                <a:spcPts val="0"/>
              </a:spcAft>
            </a:pPr>
            <a:r>
              <a:rPr lang="en-US" sz="1100" dirty="0" smtClean="0">
                <a:latin typeface="Cambria" panose="02040503050406030204" pitchFamily="18" charset="0"/>
                <a:ea typeface="Times New Roman" panose="02020603050405020304" pitchFamily="18" charset="0"/>
                <a:cs typeface="Times New Roman" panose="02020603050405020304" pitchFamily="18" charset="0"/>
              </a:rPr>
              <a:t>SAT: Site </a:t>
            </a:r>
            <a:r>
              <a:rPr lang="en-US" sz="1100" dirty="0">
                <a:latin typeface="Cambria" panose="02040503050406030204" pitchFamily="18" charset="0"/>
                <a:ea typeface="Times New Roman" panose="02020603050405020304" pitchFamily="18" charset="0"/>
                <a:cs typeface="Times New Roman" panose="02020603050405020304" pitchFamily="18" charset="0"/>
              </a:rPr>
              <a:t>Acceptance Test </a:t>
            </a:r>
            <a:r>
              <a:rPr lang="en-US" sz="1100" dirty="0" smtClean="0">
                <a:latin typeface="Cambria" panose="02040503050406030204" pitchFamily="18" charset="0"/>
                <a:ea typeface="Times New Roman" panose="02020603050405020304" pitchFamily="18" charset="0"/>
                <a:cs typeface="Times New Roman" panose="02020603050405020304" pitchFamily="18" charset="0"/>
              </a:rPr>
              <a:t>on </a:t>
            </a:r>
            <a:r>
              <a:rPr lang="en-US" sz="1100" dirty="0">
                <a:latin typeface="Cambria" panose="02040503050406030204" pitchFamily="18" charset="0"/>
                <a:ea typeface="Times New Roman" panose="02020603050405020304" pitchFamily="18" charset="0"/>
                <a:cs typeface="Times New Roman" panose="02020603050405020304" pitchFamily="18" charset="0"/>
              </a:rPr>
              <a:t>CEA </a:t>
            </a:r>
            <a:r>
              <a:rPr lang="en-US" sz="1100" dirty="0" smtClean="0">
                <a:latin typeface="Cambria" panose="02040503050406030204" pitchFamily="18" charset="0"/>
                <a:ea typeface="Times New Roman" panose="02020603050405020304" pitchFamily="18" charset="0"/>
                <a:cs typeface="Times New Roman" panose="02020603050405020304" pitchFamily="18" charset="0"/>
              </a:rPr>
              <a:t>site</a:t>
            </a:r>
          </a:p>
          <a:p>
            <a:pPr>
              <a:lnSpc>
                <a:spcPct val="120000"/>
              </a:lnSpc>
              <a:spcAft>
                <a:spcPts val="0"/>
              </a:spcAft>
            </a:pPr>
            <a:r>
              <a:rPr lang="en-US" sz="1100" dirty="0" smtClean="0">
                <a:latin typeface="Cambria" panose="02040503050406030204" pitchFamily="18" charset="0"/>
                <a:ea typeface="Times New Roman" panose="02020603050405020304" pitchFamily="18" charset="0"/>
                <a:cs typeface="Times New Roman" panose="02020603050405020304" pitchFamily="18" charset="0"/>
              </a:rPr>
              <a:t>MRR</a:t>
            </a:r>
            <a:r>
              <a:rPr lang="en-US" sz="1100" dirty="0">
                <a:latin typeface="Cambria" panose="02040503050406030204" pitchFamily="18" charset="0"/>
                <a:ea typeface="Times New Roman" panose="02020603050405020304" pitchFamily="18" charset="0"/>
                <a:cs typeface="Times New Roman" panose="02020603050405020304" pitchFamily="18" charset="0"/>
              </a:rPr>
              <a:t>: Manufacturing Readiness Review </a:t>
            </a:r>
            <a:endParaRPr lang="fr-FR" sz="1100" dirty="0">
              <a:ea typeface="Times New Roman" panose="02020603050405020304" pitchFamily="18" charset="0"/>
              <a:cs typeface="Times New Roman" panose="02020603050405020304" pitchFamily="18" charset="0"/>
            </a:endParaRPr>
          </a:p>
          <a:p>
            <a:pPr algn="ctr">
              <a:lnSpc>
                <a:spcPct val="120000"/>
              </a:lnSpc>
              <a:spcAft>
                <a:spcPts val="0"/>
              </a:spcAft>
            </a:pPr>
            <a:endParaRPr lang="fr-FR" sz="1000" dirty="0">
              <a:ea typeface="Times New Roman" panose="02020603050405020304" pitchFamily="18" charset="0"/>
              <a:cs typeface="Times New Roman" panose="02020603050405020304" pitchFamily="18" charset="0"/>
            </a:endParaRPr>
          </a:p>
        </p:txBody>
      </p:sp>
      <p:cxnSp>
        <p:nvCxnSpPr>
          <p:cNvPr id="12" name="Connecteur droit avec flèche 11"/>
          <p:cNvCxnSpPr/>
          <p:nvPr/>
        </p:nvCxnSpPr>
        <p:spPr>
          <a:xfrm>
            <a:off x="3687053" y="2511060"/>
            <a:ext cx="0" cy="2549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Connecteur droit avec flèche 12"/>
          <p:cNvCxnSpPr/>
          <p:nvPr/>
        </p:nvCxnSpPr>
        <p:spPr>
          <a:xfrm>
            <a:off x="3687053" y="3278653"/>
            <a:ext cx="0" cy="2549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2" name="Zone de texte 18"/>
          <p:cNvSpPr txBox="1"/>
          <p:nvPr/>
        </p:nvSpPr>
        <p:spPr>
          <a:xfrm>
            <a:off x="6471146" y="2490420"/>
            <a:ext cx="2823324" cy="40056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ct val="120000"/>
              </a:lnSpc>
              <a:spcAft>
                <a:spcPts val="0"/>
              </a:spcAft>
            </a:pPr>
            <a:r>
              <a:rPr lang="fr-FR" sz="1200" b="1" dirty="0" err="1" smtClean="0">
                <a:solidFill>
                  <a:srgbClr val="0070C0"/>
                </a:solidFill>
                <a:effectLst/>
                <a:latin typeface="Cambria" panose="02040503050406030204" pitchFamily="18" charset="0"/>
                <a:ea typeface="Times New Roman" panose="02020603050405020304" pitchFamily="18" charset="0"/>
                <a:cs typeface="Times New Roman" panose="02020603050405020304" pitchFamily="18" charset="0"/>
              </a:rPr>
              <a:t>Manufacturing</a:t>
            </a:r>
            <a:r>
              <a:rPr lang="fr-FR" sz="1200" b="1" dirty="0" smtClean="0">
                <a:solidFill>
                  <a:srgbClr val="0070C0"/>
                </a:solidFill>
                <a:effectLst/>
                <a:latin typeface="Cambria" panose="02040503050406030204" pitchFamily="18" charset="0"/>
                <a:ea typeface="Times New Roman" panose="02020603050405020304" pitchFamily="18" charset="0"/>
                <a:cs typeface="Times New Roman" panose="02020603050405020304" pitchFamily="18" charset="0"/>
              </a:rPr>
              <a:t> </a:t>
            </a:r>
            <a:r>
              <a:rPr lang="fr-FR" sz="1200" b="1" dirty="0" err="1">
                <a:solidFill>
                  <a:srgbClr val="0070C0"/>
                </a:solidFill>
                <a:latin typeface="Cambria" panose="02040503050406030204" pitchFamily="18" charset="0"/>
                <a:ea typeface="Times New Roman" panose="02020603050405020304" pitchFamily="18" charset="0"/>
                <a:cs typeface="Times New Roman" panose="02020603050405020304" pitchFamily="18" charset="0"/>
              </a:rPr>
              <a:t>s</a:t>
            </a:r>
            <a:r>
              <a:rPr lang="fr-FR" sz="1200" b="1" dirty="0" err="1" smtClean="0">
                <a:solidFill>
                  <a:srgbClr val="0070C0"/>
                </a:solidFill>
                <a:effectLst/>
                <a:latin typeface="Cambria" panose="02040503050406030204" pitchFamily="18" charset="0"/>
                <a:ea typeface="Times New Roman" panose="02020603050405020304" pitchFamily="18" charset="0"/>
                <a:cs typeface="Times New Roman" panose="02020603050405020304" pitchFamily="18" charset="0"/>
              </a:rPr>
              <a:t>tudies</a:t>
            </a:r>
            <a:endParaRPr lang="fr-FR" sz="1400" dirty="0">
              <a:effectLst/>
              <a:ea typeface="Times New Roman" panose="02020603050405020304" pitchFamily="18" charset="0"/>
              <a:cs typeface="Times New Roman" panose="02020603050405020304" pitchFamily="18" charset="0"/>
            </a:endParaRPr>
          </a:p>
        </p:txBody>
      </p:sp>
      <p:sp>
        <p:nvSpPr>
          <p:cNvPr id="23" name="Rectangle 22"/>
          <p:cNvSpPr/>
          <p:nvPr/>
        </p:nvSpPr>
        <p:spPr>
          <a:xfrm>
            <a:off x="1643605" y="3536539"/>
            <a:ext cx="4028607" cy="511840"/>
          </a:xfrm>
          <a:prstGeom prst="rect">
            <a:avLst/>
          </a:prstGeom>
          <a:solidFill>
            <a:schemeClr val="accent1">
              <a:lumMod val="40000"/>
              <a:lumOff val="60000"/>
            </a:schemeClr>
          </a:solidFill>
        </p:spPr>
        <p:style>
          <a:lnRef idx="1">
            <a:schemeClr val="dk1"/>
          </a:lnRef>
          <a:fillRef idx="2">
            <a:schemeClr val="dk1"/>
          </a:fillRef>
          <a:effectRef idx="1">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20000"/>
              </a:lnSpc>
              <a:spcAft>
                <a:spcPts val="0"/>
              </a:spcAft>
            </a:pPr>
            <a:r>
              <a:rPr lang="en-US" sz="1400" dirty="0" err="1"/>
              <a:t>Holdpoint</a:t>
            </a:r>
            <a:r>
              <a:rPr lang="en-US" sz="1400" dirty="0"/>
              <a:t> </a:t>
            </a:r>
            <a:r>
              <a:rPr lang="en-US" sz="1400" dirty="0" smtClean="0"/>
              <a:t>n°2 </a:t>
            </a:r>
            <a:r>
              <a:rPr lang="en-US" sz="1400" dirty="0"/>
              <a:t>: </a:t>
            </a:r>
            <a:r>
              <a:rPr lang="en-US" sz="1400" dirty="0" smtClean="0"/>
              <a:t>Test </a:t>
            </a:r>
            <a:r>
              <a:rPr lang="en-US" sz="1400" dirty="0"/>
              <a:t>of </a:t>
            </a:r>
            <a:r>
              <a:rPr lang="en-US" sz="1400" dirty="0" smtClean="0"/>
              <a:t>pre-production (SAT)</a:t>
            </a:r>
          </a:p>
          <a:p>
            <a:pPr algn="ctr">
              <a:lnSpc>
                <a:spcPct val="120000"/>
              </a:lnSpc>
              <a:spcAft>
                <a:spcPts val="0"/>
              </a:spcAft>
            </a:pPr>
            <a:r>
              <a:rPr lang="fr-FR" sz="1400" dirty="0">
                <a:ea typeface="Times New Roman" panose="02020603050405020304" pitchFamily="18" charset="0"/>
                <a:cs typeface="Times New Roman" panose="02020603050405020304" pitchFamily="18" charset="0"/>
              </a:rPr>
              <a:t>+ </a:t>
            </a:r>
            <a:r>
              <a:rPr lang="fr-FR" sz="1400" dirty="0" err="1">
                <a:ea typeface="Times New Roman" panose="02020603050405020304" pitchFamily="18" charset="0"/>
                <a:cs typeface="Times New Roman" panose="02020603050405020304" pitchFamily="18" charset="0"/>
              </a:rPr>
              <a:t>updated</a:t>
            </a:r>
            <a:r>
              <a:rPr lang="fr-FR" sz="1400" dirty="0">
                <a:ea typeface="Times New Roman" panose="02020603050405020304" pitchFamily="18" charset="0"/>
                <a:cs typeface="Times New Roman" panose="02020603050405020304" pitchFamily="18" charset="0"/>
              </a:rPr>
              <a:t> </a:t>
            </a:r>
            <a:r>
              <a:rPr lang="fr-FR" sz="1400" dirty="0" err="1">
                <a:ea typeface="Times New Roman" panose="02020603050405020304" pitchFamily="18" charset="0"/>
                <a:cs typeface="Times New Roman" panose="02020603050405020304" pitchFamily="18" charset="0"/>
              </a:rPr>
              <a:t>manufacturing</a:t>
            </a:r>
            <a:r>
              <a:rPr lang="fr-FR" sz="1400" dirty="0">
                <a:ea typeface="Times New Roman" panose="02020603050405020304" pitchFamily="18" charset="0"/>
                <a:cs typeface="Times New Roman" panose="02020603050405020304" pitchFamily="18" charset="0"/>
              </a:rPr>
              <a:t> </a:t>
            </a:r>
            <a:r>
              <a:rPr lang="fr-FR" sz="1400" dirty="0" err="1" smtClean="0">
                <a:ea typeface="Times New Roman" panose="02020603050405020304" pitchFamily="18" charset="0"/>
                <a:cs typeface="Times New Roman" panose="02020603050405020304" pitchFamily="18" charset="0"/>
              </a:rPr>
              <a:t>studies</a:t>
            </a:r>
            <a:r>
              <a:rPr lang="fr-FR" sz="1400" dirty="0" smtClean="0">
                <a:ea typeface="Times New Roman" panose="02020603050405020304" pitchFamily="18" charset="0"/>
                <a:cs typeface="Times New Roman" panose="02020603050405020304" pitchFamily="18" charset="0"/>
              </a:rPr>
              <a:t> if </a:t>
            </a:r>
            <a:r>
              <a:rPr lang="fr-FR" sz="1400" dirty="0" err="1" smtClean="0">
                <a:ea typeface="Times New Roman" panose="02020603050405020304" pitchFamily="18" charset="0"/>
                <a:cs typeface="Times New Roman" panose="02020603050405020304" pitchFamily="18" charset="0"/>
              </a:rPr>
              <a:t>needed</a:t>
            </a:r>
            <a:r>
              <a:rPr lang="fr-FR" sz="1400" dirty="0" smtClean="0">
                <a:ea typeface="Times New Roman" panose="02020603050405020304" pitchFamily="18" charset="0"/>
                <a:cs typeface="Times New Roman" panose="02020603050405020304" pitchFamily="18" charset="0"/>
              </a:rPr>
              <a:t> and MRR</a:t>
            </a:r>
            <a:endParaRPr lang="fr-FR" sz="1400" dirty="0">
              <a:ea typeface="Times New Roman" panose="02020603050405020304" pitchFamily="18" charset="0"/>
              <a:cs typeface="Times New Roman" panose="02020603050405020304" pitchFamily="18" charset="0"/>
            </a:endParaRPr>
          </a:p>
        </p:txBody>
      </p:sp>
      <p:sp>
        <p:nvSpPr>
          <p:cNvPr id="4" name="Flèche courbée vers la gauche 3"/>
          <p:cNvSpPr/>
          <p:nvPr/>
        </p:nvSpPr>
        <p:spPr>
          <a:xfrm>
            <a:off x="5923457" y="3070000"/>
            <a:ext cx="422544" cy="678112"/>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4" name="Flèche courbée vers la gauche 23"/>
          <p:cNvSpPr/>
          <p:nvPr/>
        </p:nvSpPr>
        <p:spPr>
          <a:xfrm>
            <a:off x="5923457" y="3840513"/>
            <a:ext cx="422544" cy="678112"/>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5" name="Flèche courbée vers la gauche 24"/>
          <p:cNvSpPr/>
          <p:nvPr/>
        </p:nvSpPr>
        <p:spPr>
          <a:xfrm>
            <a:off x="5923457" y="2302407"/>
            <a:ext cx="422544" cy="678112"/>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6" name="Zone de texte 18"/>
          <p:cNvSpPr txBox="1"/>
          <p:nvPr/>
        </p:nvSpPr>
        <p:spPr>
          <a:xfrm>
            <a:off x="6471143" y="3277866"/>
            <a:ext cx="2823327" cy="34501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ct val="120000"/>
              </a:lnSpc>
              <a:spcAft>
                <a:spcPts val="0"/>
              </a:spcAft>
            </a:pPr>
            <a:r>
              <a:rPr lang="fr-FR" sz="1200" b="1" dirty="0" err="1" smtClean="0">
                <a:solidFill>
                  <a:srgbClr val="0070C0"/>
                </a:solidFill>
                <a:latin typeface="Cambria" panose="02040503050406030204" pitchFamily="18" charset="0"/>
                <a:ea typeface="Times New Roman" panose="02020603050405020304" pitchFamily="18" charset="0"/>
                <a:cs typeface="Times New Roman" panose="02020603050405020304" pitchFamily="18" charset="0"/>
              </a:rPr>
              <a:t>Pre</a:t>
            </a:r>
            <a:r>
              <a:rPr lang="fr-FR" sz="1200" b="1" dirty="0" smtClean="0">
                <a:solidFill>
                  <a:srgbClr val="0070C0"/>
                </a:solidFill>
                <a:latin typeface="Cambria" panose="02040503050406030204" pitchFamily="18" charset="0"/>
                <a:ea typeface="Times New Roman" panose="02020603050405020304" pitchFamily="18" charset="0"/>
                <a:cs typeface="Times New Roman" panose="02020603050405020304" pitchFamily="18" charset="0"/>
              </a:rPr>
              <a:t>-production unit fabrication + FAT</a:t>
            </a:r>
            <a:endParaRPr lang="fr-FR" sz="1200" b="1" dirty="0">
              <a:solidFill>
                <a:srgbClr val="0070C0"/>
              </a:solidFill>
              <a:latin typeface="Cambria" panose="02040503050406030204" pitchFamily="18" charset="0"/>
              <a:ea typeface="Times New Roman" panose="02020603050405020304" pitchFamily="18" charset="0"/>
              <a:cs typeface="Times New Roman" panose="02020603050405020304" pitchFamily="18" charset="0"/>
            </a:endParaRPr>
          </a:p>
        </p:txBody>
      </p:sp>
      <p:cxnSp>
        <p:nvCxnSpPr>
          <p:cNvPr id="27" name="Connecteur droit avec flèche 26"/>
          <p:cNvCxnSpPr/>
          <p:nvPr/>
        </p:nvCxnSpPr>
        <p:spPr>
          <a:xfrm>
            <a:off x="3687053" y="4049166"/>
            <a:ext cx="0" cy="2549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8" name="Rectangle 27"/>
          <p:cNvSpPr/>
          <p:nvPr/>
        </p:nvSpPr>
        <p:spPr>
          <a:xfrm>
            <a:off x="1643606" y="4307052"/>
            <a:ext cx="4028606" cy="496442"/>
          </a:xfrm>
          <a:prstGeom prst="rect">
            <a:avLst/>
          </a:prstGeom>
          <a:solidFill>
            <a:schemeClr val="accent1">
              <a:lumMod val="40000"/>
              <a:lumOff val="60000"/>
            </a:schemeClr>
          </a:solidFill>
        </p:spPr>
        <p:style>
          <a:lnRef idx="1">
            <a:schemeClr val="dk1"/>
          </a:lnRef>
          <a:fillRef idx="2">
            <a:schemeClr val="dk1"/>
          </a:fillRef>
          <a:effectRef idx="1">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20000"/>
              </a:lnSpc>
              <a:spcAft>
                <a:spcPts val="0"/>
              </a:spcAft>
            </a:pPr>
            <a:r>
              <a:rPr lang="en-US" sz="1400" dirty="0" smtClean="0"/>
              <a:t>End of the contract after the test </a:t>
            </a:r>
            <a:r>
              <a:rPr lang="en-US" sz="1400" dirty="0"/>
              <a:t>of </a:t>
            </a:r>
            <a:r>
              <a:rPr lang="en-US" sz="1400" dirty="0" smtClean="0"/>
              <a:t>production (SAT)</a:t>
            </a:r>
            <a:endParaRPr lang="fr-FR" sz="1400" dirty="0">
              <a:effectLst/>
              <a:ea typeface="Times New Roman" panose="02020603050405020304" pitchFamily="18" charset="0"/>
              <a:cs typeface="Times New Roman" panose="02020603050405020304" pitchFamily="18" charset="0"/>
            </a:endParaRPr>
          </a:p>
        </p:txBody>
      </p:sp>
      <p:sp>
        <p:nvSpPr>
          <p:cNvPr id="29" name="Zone de texte 18"/>
          <p:cNvSpPr txBox="1"/>
          <p:nvPr/>
        </p:nvSpPr>
        <p:spPr>
          <a:xfrm>
            <a:off x="6471143" y="4009762"/>
            <a:ext cx="2823327" cy="34501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ct val="120000"/>
              </a:lnSpc>
              <a:spcAft>
                <a:spcPts val="0"/>
              </a:spcAft>
            </a:pPr>
            <a:r>
              <a:rPr lang="fr-FR" sz="1200" b="1" dirty="0" smtClean="0">
                <a:solidFill>
                  <a:srgbClr val="0070C0"/>
                </a:solidFill>
                <a:latin typeface="Cambria" panose="02040503050406030204" pitchFamily="18" charset="0"/>
                <a:ea typeface="Times New Roman" panose="02020603050405020304" pitchFamily="18" charset="0"/>
                <a:cs typeface="Times New Roman" panose="02020603050405020304" pitchFamily="18" charset="0"/>
              </a:rPr>
              <a:t>Production </a:t>
            </a:r>
            <a:r>
              <a:rPr lang="fr-FR" sz="1200" b="1" dirty="0" err="1" smtClean="0">
                <a:solidFill>
                  <a:srgbClr val="0070C0"/>
                </a:solidFill>
                <a:latin typeface="Cambria" panose="02040503050406030204" pitchFamily="18" charset="0"/>
                <a:ea typeface="Times New Roman" panose="02020603050405020304" pitchFamily="18" charset="0"/>
                <a:cs typeface="Times New Roman" panose="02020603050405020304" pitchFamily="18" charset="0"/>
              </a:rPr>
              <a:t>units</a:t>
            </a:r>
            <a:r>
              <a:rPr lang="fr-FR" sz="1200" b="1" dirty="0" smtClean="0">
                <a:solidFill>
                  <a:srgbClr val="0070C0"/>
                </a:solidFill>
                <a:latin typeface="Cambria" panose="02040503050406030204" pitchFamily="18" charset="0"/>
                <a:ea typeface="Times New Roman" panose="02020603050405020304" pitchFamily="18" charset="0"/>
                <a:cs typeface="Times New Roman" panose="02020603050405020304" pitchFamily="18" charset="0"/>
              </a:rPr>
              <a:t> fabrication</a:t>
            </a:r>
            <a:r>
              <a:rPr lang="en-US" sz="1200" b="1" dirty="0" smtClean="0">
                <a:solidFill>
                  <a:srgbClr val="0070C0"/>
                </a:solidFill>
                <a:latin typeface="Cambria" panose="02040503050406030204" pitchFamily="18" charset="0"/>
                <a:ea typeface="Times New Roman" panose="02020603050405020304" pitchFamily="18" charset="0"/>
                <a:cs typeface="Times New Roman" panose="02020603050405020304" pitchFamily="18" charset="0"/>
              </a:rPr>
              <a:t> </a:t>
            </a:r>
            <a:r>
              <a:rPr lang="fr-FR" sz="1200" b="1" dirty="0" smtClean="0">
                <a:solidFill>
                  <a:srgbClr val="0070C0"/>
                </a:solidFill>
                <a:latin typeface="Cambria" panose="02040503050406030204" pitchFamily="18" charset="0"/>
                <a:ea typeface="Times New Roman" panose="02020603050405020304" pitchFamily="18" charset="0"/>
                <a:cs typeface="Times New Roman" panose="02020603050405020304" pitchFamily="18" charset="0"/>
              </a:rPr>
              <a:t>+ FAT</a:t>
            </a:r>
            <a:endParaRPr lang="fr-FR" sz="1200" b="1" dirty="0">
              <a:solidFill>
                <a:srgbClr val="0070C0"/>
              </a:solidFill>
              <a:latin typeface="Cambria" panose="02040503050406030204" pitchFamily="18" charset="0"/>
              <a:ea typeface="Times New Roman" panose="02020603050405020304" pitchFamily="18" charset="0"/>
              <a:cs typeface="Times New Roman" panose="02020603050405020304" pitchFamily="18" charset="0"/>
            </a:endParaRPr>
          </a:p>
        </p:txBody>
      </p:sp>
      <p:sp>
        <p:nvSpPr>
          <p:cNvPr id="19" name="Zone de texte 18"/>
          <p:cNvSpPr txBox="1"/>
          <p:nvPr/>
        </p:nvSpPr>
        <p:spPr>
          <a:xfrm>
            <a:off x="2338602" y="1307939"/>
            <a:ext cx="2696901" cy="659111"/>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20000"/>
              </a:lnSpc>
              <a:spcAft>
                <a:spcPts val="0"/>
              </a:spcAft>
            </a:pPr>
            <a:r>
              <a:rPr lang="fr-FR" sz="1400" b="1" dirty="0" err="1" smtClean="0">
                <a:solidFill>
                  <a:schemeClr val="tx1">
                    <a:lumMod val="75000"/>
                  </a:schemeClr>
                </a:solidFill>
                <a:effectLst/>
                <a:latin typeface="Cambria" panose="02040503050406030204" pitchFamily="18" charset="0"/>
                <a:ea typeface="Times New Roman" panose="02020603050405020304" pitchFamily="18" charset="0"/>
                <a:cs typeface="Times New Roman" panose="02020603050405020304" pitchFamily="18" charset="0"/>
              </a:rPr>
              <a:t>Contract</a:t>
            </a:r>
            <a:r>
              <a:rPr lang="fr-FR" sz="1400" b="1" dirty="0" smtClean="0">
                <a:solidFill>
                  <a:schemeClr val="tx1">
                    <a:lumMod val="75000"/>
                  </a:schemeClr>
                </a:solidFill>
                <a:effectLst/>
                <a:latin typeface="Cambria" panose="02040503050406030204" pitchFamily="18" charset="0"/>
                <a:ea typeface="Times New Roman" panose="02020603050405020304" pitchFamily="18" charset="0"/>
                <a:cs typeface="Times New Roman" panose="02020603050405020304" pitchFamily="18" charset="0"/>
              </a:rPr>
              <a:t> Signature </a:t>
            </a:r>
          </a:p>
          <a:p>
            <a:pPr algn="ctr">
              <a:lnSpc>
                <a:spcPct val="120000"/>
              </a:lnSpc>
              <a:spcAft>
                <a:spcPts val="0"/>
              </a:spcAft>
            </a:pPr>
            <a:r>
              <a:rPr lang="fr-FR" sz="1400" dirty="0" err="1" smtClean="0">
                <a:solidFill>
                  <a:schemeClr val="tx1">
                    <a:lumMod val="75000"/>
                  </a:schemeClr>
                </a:solidFill>
                <a:effectLst/>
                <a:latin typeface="Cambria" panose="02040503050406030204" pitchFamily="18" charset="0"/>
                <a:ea typeface="Times New Roman" panose="02020603050405020304" pitchFamily="18" charset="0"/>
                <a:cs typeface="Times New Roman" panose="02020603050405020304" pitchFamily="18" charset="0"/>
              </a:rPr>
              <a:t>between</a:t>
            </a:r>
            <a:r>
              <a:rPr lang="fr-FR" sz="1400" dirty="0" smtClean="0">
                <a:solidFill>
                  <a:schemeClr val="tx1">
                    <a:lumMod val="75000"/>
                  </a:schemeClr>
                </a:solidFill>
                <a:effectLst/>
                <a:latin typeface="Cambria" panose="02040503050406030204" pitchFamily="18" charset="0"/>
                <a:ea typeface="Times New Roman" panose="02020603050405020304" pitchFamily="18" charset="0"/>
                <a:cs typeface="Times New Roman" panose="02020603050405020304" pitchFamily="18" charset="0"/>
              </a:rPr>
              <a:t> the </a:t>
            </a:r>
            <a:r>
              <a:rPr lang="fr-FR" sz="1400" dirty="0" err="1" smtClean="0">
                <a:solidFill>
                  <a:schemeClr val="tx1">
                    <a:lumMod val="75000"/>
                  </a:schemeClr>
                </a:solidFill>
                <a:effectLst/>
                <a:latin typeface="Cambria" panose="02040503050406030204" pitchFamily="18" charset="0"/>
                <a:ea typeface="Times New Roman" panose="02020603050405020304" pitchFamily="18" charset="0"/>
                <a:cs typeface="Times New Roman" panose="02020603050405020304" pitchFamily="18" charset="0"/>
              </a:rPr>
              <a:t>company</a:t>
            </a:r>
            <a:r>
              <a:rPr lang="fr-FR" sz="1400" dirty="0" smtClean="0">
                <a:solidFill>
                  <a:schemeClr val="tx1">
                    <a:lumMod val="75000"/>
                  </a:schemeClr>
                </a:solidFill>
                <a:effectLst/>
                <a:latin typeface="Cambria" panose="02040503050406030204" pitchFamily="18" charset="0"/>
                <a:ea typeface="Times New Roman" panose="02020603050405020304" pitchFamily="18" charset="0"/>
                <a:cs typeface="Times New Roman" panose="02020603050405020304" pitchFamily="18" charset="0"/>
              </a:rPr>
              <a:t> and CEA </a:t>
            </a:r>
            <a:r>
              <a:rPr lang="fr-FR" sz="1400" b="1" dirty="0" smtClean="0">
                <a:solidFill>
                  <a:schemeClr val="tx1">
                    <a:lumMod val="75000"/>
                  </a:schemeClr>
                </a:solidFill>
                <a:effectLst/>
                <a:latin typeface="Cambria" panose="02040503050406030204" pitchFamily="18" charset="0"/>
                <a:ea typeface="Times New Roman" panose="02020603050405020304" pitchFamily="18" charset="0"/>
                <a:cs typeface="Times New Roman" panose="02020603050405020304" pitchFamily="18" charset="0"/>
              </a:rPr>
              <a:t>…</a:t>
            </a:r>
            <a:endParaRPr lang="fr-FR" sz="1600" dirty="0">
              <a:solidFill>
                <a:schemeClr val="tx1">
                  <a:lumMod val="75000"/>
                </a:schemeClr>
              </a:solidFill>
              <a:effectLs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913585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76588" y="196179"/>
            <a:ext cx="5860499" cy="379192"/>
          </a:xfrm>
        </p:spPr>
        <p:txBody>
          <a:bodyPr/>
          <a:lstStyle/>
          <a:p>
            <a:r>
              <a:rPr lang="en-US" dirty="0"/>
              <a:t>Factory Acceptance Test, Site Acceptance </a:t>
            </a:r>
            <a:r>
              <a:rPr lang="en-US" dirty="0" smtClean="0"/>
              <a:t>Test</a:t>
            </a:r>
            <a:endParaRPr lang="fr-FR" dirty="0"/>
          </a:p>
        </p:txBody>
      </p:sp>
      <p:sp>
        <p:nvSpPr>
          <p:cNvPr id="3" name="Espace réservé du numéro de diapositive 2"/>
          <p:cNvSpPr>
            <a:spLocks noGrp="1"/>
          </p:cNvSpPr>
          <p:nvPr>
            <p:ph type="sldNum" sz="quarter" idx="10"/>
          </p:nvPr>
        </p:nvSpPr>
        <p:spPr/>
        <p:txBody>
          <a:bodyPr/>
          <a:lstStyle/>
          <a:p>
            <a:pPr algn="ctr"/>
            <a:fld id="{854A34C9-9A4B-6445-85E1-F779B5E87362}" type="slidenum">
              <a:rPr lang="fr-FR" sz="1000" noProof="0" smtClean="0">
                <a:solidFill>
                  <a:schemeClr val="bg1"/>
                </a:solidFill>
                <a:latin typeface="Arial" charset="0"/>
                <a:ea typeface="Arial" charset="0"/>
                <a:cs typeface="Arial" charset="0"/>
              </a:rPr>
              <a:pPr algn="ctr"/>
              <a:t>8</a:t>
            </a:fld>
            <a:endParaRPr lang="fr-FR" sz="1000" noProof="0" dirty="0">
              <a:solidFill>
                <a:schemeClr val="bg1"/>
              </a:solidFill>
              <a:latin typeface="Arial" charset="0"/>
              <a:ea typeface="Arial" charset="0"/>
              <a:cs typeface="Arial" charset="0"/>
            </a:endParaRPr>
          </a:p>
        </p:txBody>
      </p:sp>
      <p:sp>
        <p:nvSpPr>
          <p:cNvPr id="4" name="Espace réservé du contenu 3"/>
          <p:cNvSpPr>
            <a:spLocks noGrp="1"/>
          </p:cNvSpPr>
          <p:nvPr>
            <p:ph idx="1"/>
          </p:nvPr>
        </p:nvSpPr>
        <p:spPr>
          <a:xfrm>
            <a:off x="894094" y="955485"/>
            <a:ext cx="10515600" cy="959968"/>
          </a:xfrm>
        </p:spPr>
        <p:txBody>
          <a:bodyPr/>
          <a:lstStyle/>
          <a:p>
            <a:pPr marL="0" indent="0">
              <a:buNone/>
            </a:pPr>
            <a:r>
              <a:rPr lang="en-US" dirty="0" smtClean="0"/>
              <a:t>Each </a:t>
            </a:r>
            <a:r>
              <a:rPr lang="en-US" dirty="0"/>
              <a:t>component or set of components must be declared Ready For Assembly (RFA) before being sent to the assembly team. The RFA status is reached when the component has successfully passed the Factory Acceptance Test (FAT) and the Site Acceptance test (SAT</a:t>
            </a:r>
            <a:r>
              <a:rPr lang="en-US" dirty="0" smtClean="0"/>
              <a:t>).</a:t>
            </a:r>
            <a:endParaRPr lang="en-US" dirty="0"/>
          </a:p>
        </p:txBody>
      </p:sp>
      <p:grpSp>
        <p:nvGrpSpPr>
          <p:cNvPr id="104" name="Groupe 103"/>
          <p:cNvGrpSpPr/>
          <p:nvPr/>
        </p:nvGrpSpPr>
        <p:grpSpPr>
          <a:xfrm>
            <a:off x="2020841" y="1993226"/>
            <a:ext cx="8751559" cy="4405006"/>
            <a:chOff x="64871" y="1483848"/>
            <a:chExt cx="8751559" cy="4405006"/>
          </a:xfrm>
        </p:grpSpPr>
        <p:grpSp>
          <p:nvGrpSpPr>
            <p:cNvPr id="105" name="Groupe 104"/>
            <p:cNvGrpSpPr/>
            <p:nvPr/>
          </p:nvGrpSpPr>
          <p:grpSpPr>
            <a:xfrm>
              <a:off x="64871" y="1635517"/>
              <a:ext cx="1432172" cy="4135814"/>
              <a:chOff x="64871" y="1635517"/>
              <a:chExt cx="1432172" cy="4135814"/>
            </a:xfrm>
          </p:grpSpPr>
          <p:sp>
            <p:nvSpPr>
              <p:cNvPr id="143" name="ZoneTexte 142"/>
              <p:cNvSpPr txBox="1"/>
              <p:nvPr/>
            </p:nvSpPr>
            <p:spPr>
              <a:xfrm>
                <a:off x="82196" y="1635517"/>
                <a:ext cx="1414847" cy="565146"/>
              </a:xfrm>
              <a:prstGeom prst="rect">
                <a:avLst/>
              </a:prstGeom>
              <a:noFill/>
            </p:spPr>
            <p:txBody>
              <a:bodyPr wrap="square" lIns="36000" tIns="36000" rIns="36000" bIns="36000" rtlCol="0">
                <a:spAutoFit/>
              </a:bodyPr>
              <a:lstStyle>
                <a:defPPr>
                  <a:defRPr lang="fr-FR"/>
                </a:defPPr>
                <a:lvl1pPr algn="ctr">
                  <a:defRPr sz="1400"/>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1" i="0" u="none" strike="noStrike" kern="0" cap="none" spc="0" normalizeH="0" baseline="0" noProof="0" dirty="0" smtClean="0">
                    <a:ln>
                      <a:noFill/>
                    </a:ln>
                    <a:solidFill>
                      <a:srgbClr val="0070C0"/>
                    </a:solidFill>
                    <a:effectLst/>
                    <a:uLnTx/>
                    <a:uFillTx/>
                    <a:latin typeface="+mj-lt"/>
                  </a:rPr>
                  <a:t>Manufacturing operation</a:t>
                </a:r>
                <a:endParaRPr kumimoji="0" lang="en-GB" sz="1600" b="1" i="0" u="none" strike="noStrike" kern="0" cap="none" spc="0" normalizeH="0" baseline="0" noProof="0" dirty="0">
                  <a:ln>
                    <a:noFill/>
                  </a:ln>
                  <a:solidFill>
                    <a:srgbClr val="0070C0"/>
                  </a:solidFill>
                  <a:effectLst/>
                  <a:uLnTx/>
                  <a:uFillTx/>
                  <a:latin typeface="+mj-lt"/>
                </a:endParaRPr>
              </a:p>
            </p:txBody>
          </p:sp>
          <p:sp>
            <p:nvSpPr>
              <p:cNvPr id="144" name="ZoneTexte 143"/>
              <p:cNvSpPr txBox="1"/>
              <p:nvPr/>
            </p:nvSpPr>
            <p:spPr>
              <a:xfrm>
                <a:off x="64871" y="2588804"/>
                <a:ext cx="1414847" cy="318924"/>
              </a:xfrm>
              <a:prstGeom prst="rect">
                <a:avLst/>
              </a:prstGeom>
              <a:noFill/>
            </p:spPr>
            <p:txBody>
              <a:bodyPr wrap="square" lIns="36000" tIns="36000" rIns="36000" bIns="36000" rtlCol="0">
                <a:spAutoFit/>
              </a:bodyPr>
              <a:lstStyle>
                <a:defPPr>
                  <a:defRPr lang="fr-FR"/>
                </a:defPPr>
                <a:lvl1pPr algn="ctr">
                  <a:defRPr sz="1400">
                    <a:solidFill>
                      <a:srgbClr val="0070C0"/>
                    </a:solidFill>
                  </a:defRPr>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1" i="0" u="none" strike="noStrike" kern="0" cap="none" spc="0" normalizeH="0" baseline="0" noProof="0" dirty="0" smtClean="0">
                    <a:ln>
                      <a:noFill/>
                    </a:ln>
                    <a:solidFill>
                      <a:srgbClr val="0070C0"/>
                    </a:solidFill>
                    <a:effectLst/>
                    <a:uLnTx/>
                    <a:uFillTx/>
                    <a:latin typeface="+mj-lt"/>
                  </a:rPr>
                  <a:t>Responsibility</a:t>
                </a:r>
                <a:endParaRPr kumimoji="0" lang="en-GB" sz="1600" b="1" i="0" u="none" strike="noStrike" kern="0" cap="none" spc="0" normalizeH="0" baseline="0" noProof="0" dirty="0">
                  <a:ln>
                    <a:noFill/>
                  </a:ln>
                  <a:solidFill>
                    <a:srgbClr val="0070C0"/>
                  </a:solidFill>
                  <a:effectLst/>
                  <a:uLnTx/>
                  <a:uFillTx/>
                  <a:latin typeface="+mj-lt"/>
                </a:endParaRPr>
              </a:p>
            </p:txBody>
          </p:sp>
          <p:sp>
            <p:nvSpPr>
              <p:cNvPr id="145" name="ZoneTexte 144"/>
              <p:cNvSpPr txBox="1"/>
              <p:nvPr/>
            </p:nvSpPr>
            <p:spPr>
              <a:xfrm>
                <a:off x="179513" y="3596856"/>
                <a:ext cx="1152128" cy="565146"/>
              </a:xfrm>
              <a:prstGeom prst="rect">
                <a:avLst/>
              </a:prstGeom>
              <a:noFill/>
            </p:spPr>
            <p:txBody>
              <a:bodyPr wrap="square" lIns="36000" tIns="36000" rIns="36000" bIns="36000" rtlCol="0">
                <a:spAutoFit/>
              </a:bodyPr>
              <a:lstStyle>
                <a:defPPr>
                  <a:defRPr lang="fr-FR"/>
                </a:defPPr>
                <a:lvl1pPr algn="ctr">
                  <a:defRPr sz="1400">
                    <a:solidFill>
                      <a:srgbClr val="0070C0"/>
                    </a:solidFill>
                  </a:defRPr>
                </a:lvl1p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1600" b="1" kern="0" dirty="0" smtClean="0">
                    <a:latin typeface="+mj-lt"/>
                  </a:rPr>
                  <a:t>Quality control</a:t>
                </a:r>
                <a:endParaRPr kumimoji="0" lang="en-GB" sz="1600" b="1" i="0" u="none" strike="noStrike" kern="0" cap="none" spc="0" normalizeH="0" baseline="0" noProof="0" dirty="0">
                  <a:ln>
                    <a:noFill/>
                  </a:ln>
                  <a:solidFill>
                    <a:srgbClr val="0070C0"/>
                  </a:solidFill>
                  <a:effectLst/>
                  <a:uLnTx/>
                  <a:uFillTx/>
                  <a:latin typeface="+mj-lt"/>
                </a:endParaRPr>
              </a:p>
            </p:txBody>
          </p:sp>
          <p:sp>
            <p:nvSpPr>
              <p:cNvPr id="146" name="ZoneTexte 145"/>
              <p:cNvSpPr txBox="1"/>
              <p:nvPr/>
            </p:nvSpPr>
            <p:spPr>
              <a:xfrm>
                <a:off x="79616" y="4929186"/>
                <a:ext cx="1414847" cy="842145"/>
              </a:xfrm>
              <a:prstGeom prst="rect">
                <a:avLst/>
              </a:prstGeom>
              <a:noFill/>
            </p:spPr>
            <p:txBody>
              <a:bodyPr wrap="square" lIns="36000" tIns="36000" rIns="36000" bIns="36000" rtlCol="0">
                <a:spAutoFit/>
              </a:bodyPr>
              <a:lstStyle>
                <a:defPPr>
                  <a:defRPr lang="fr-FR"/>
                </a:defPPr>
                <a:lvl1pPr algn="ctr">
                  <a:defRPr sz="1400">
                    <a:solidFill>
                      <a:srgbClr val="0070C0"/>
                    </a:solidFill>
                  </a:defRPr>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1" i="0" u="none" strike="noStrike" kern="0" cap="none" spc="0" normalizeH="0" baseline="0" noProof="0" dirty="0" smtClean="0">
                    <a:ln>
                      <a:noFill/>
                    </a:ln>
                    <a:solidFill>
                      <a:srgbClr val="0070C0"/>
                    </a:solidFill>
                    <a:effectLst/>
                    <a:uLnTx/>
                    <a:uFillTx/>
                    <a:latin typeface="+mj-lt"/>
                  </a:rPr>
                  <a:t>Traceability of controls and acceptance</a:t>
                </a:r>
                <a:endParaRPr kumimoji="0" lang="en-GB" sz="1600" b="1" i="0" u="none" strike="noStrike" kern="0" cap="none" spc="0" normalizeH="0" baseline="0" noProof="0" dirty="0">
                  <a:ln>
                    <a:noFill/>
                  </a:ln>
                  <a:solidFill>
                    <a:srgbClr val="0070C0"/>
                  </a:solidFill>
                  <a:effectLst/>
                  <a:uLnTx/>
                  <a:uFillTx/>
                  <a:latin typeface="+mj-lt"/>
                </a:endParaRPr>
              </a:p>
            </p:txBody>
          </p:sp>
        </p:grpSp>
        <p:grpSp>
          <p:nvGrpSpPr>
            <p:cNvPr id="106" name="Groupe 105"/>
            <p:cNvGrpSpPr/>
            <p:nvPr/>
          </p:nvGrpSpPr>
          <p:grpSpPr>
            <a:xfrm>
              <a:off x="1556303" y="1483848"/>
              <a:ext cx="7260127" cy="4405006"/>
              <a:chOff x="1556303" y="1483848"/>
              <a:chExt cx="7260127" cy="4405006"/>
            </a:xfrm>
          </p:grpSpPr>
          <p:cxnSp>
            <p:nvCxnSpPr>
              <p:cNvPr id="107" name="Connecteur droit 106"/>
              <p:cNvCxnSpPr/>
              <p:nvPr/>
            </p:nvCxnSpPr>
            <p:spPr>
              <a:xfrm>
                <a:off x="5439589" y="1483848"/>
                <a:ext cx="0" cy="4399417"/>
              </a:xfrm>
              <a:prstGeom prst="line">
                <a:avLst/>
              </a:prstGeom>
              <a:noFill/>
              <a:ln w="19050" cap="flat" cmpd="sng" algn="ctr">
                <a:solidFill>
                  <a:sysClr val="windowText" lastClr="000000"/>
                </a:solidFill>
                <a:prstDash val="dash"/>
              </a:ln>
              <a:effectLst/>
            </p:spPr>
          </p:cxnSp>
          <p:sp>
            <p:nvSpPr>
              <p:cNvPr id="108" name="Rectangle 107"/>
              <p:cNvSpPr/>
              <p:nvPr/>
            </p:nvSpPr>
            <p:spPr>
              <a:xfrm>
                <a:off x="1743697" y="1518807"/>
                <a:ext cx="1260000" cy="864096"/>
              </a:xfrm>
              <a:prstGeom prst="rect">
                <a:avLst/>
              </a:prstGeom>
              <a:solidFill>
                <a:sysClr val="window" lastClr="FFFFFF"/>
              </a:solidFill>
              <a:ln w="25400" cap="flat" cmpd="sng" algn="ctr">
                <a:solidFill>
                  <a:srgbClr val="0091C3"/>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1" i="0" u="none" strike="noStrike" kern="0" cap="none" spc="0" normalizeH="0" baseline="0" noProof="0" dirty="0" smtClean="0">
                    <a:ln>
                      <a:noFill/>
                    </a:ln>
                    <a:solidFill>
                      <a:prstClr val="black"/>
                    </a:solidFill>
                    <a:effectLst/>
                    <a:uLnTx/>
                    <a:uFillTx/>
                    <a:latin typeface="+mj-lt"/>
                    <a:ea typeface="+mn-ea"/>
                    <a:cs typeface="+mn-cs"/>
                  </a:rPr>
                  <a:t>Controls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1" i="0" u="none" strike="noStrike" kern="0" cap="none" spc="0" normalizeH="0" baseline="0" noProof="0" dirty="0" smtClean="0">
                    <a:ln>
                      <a:noFill/>
                    </a:ln>
                    <a:solidFill>
                      <a:prstClr val="black"/>
                    </a:solidFill>
                    <a:effectLst/>
                    <a:uLnTx/>
                    <a:uFillTx/>
                    <a:latin typeface="+mj-lt"/>
                    <a:ea typeface="+mn-ea"/>
                    <a:cs typeface="+mn-cs"/>
                  </a:rPr>
                  <a:t>&amp; Tests</a:t>
                </a:r>
              </a:p>
            </p:txBody>
          </p:sp>
          <p:sp>
            <p:nvSpPr>
              <p:cNvPr id="109" name="Rectangle 108"/>
              <p:cNvSpPr/>
              <p:nvPr/>
            </p:nvSpPr>
            <p:spPr>
              <a:xfrm>
                <a:off x="3609383" y="1518807"/>
                <a:ext cx="1439764" cy="864096"/>
              </a:xfrm>
              <a:prstGeom prst="rect">
                <a:avLst/>
              </a:prstGeom>
              <a:gradFill rotWithShape="1">
                <a:gsLst>
                  <a:gs pos="0">
                    <a:srgbClr val="0091C3">
                      <a:tint val="50000"/>
                      <a:satMod val="300000"/>
                    </a:srgbClr>
                  </a:gs>
                  <a:gs pos="35000">
                    <a:srgbClr val="0091C3">
                      <a:tint val="37000"/>
                      <a:satMod val="300000"/>
                    </a:srgbClr>
                  </a:gs>
                  <a:gs pos="100000">
                    <a:srgbClr val="0091C3">
                      <a:tint val="15000"/>
                      <a:satMod val="350000"/>
                    </a:srgbClr>
                  </a:gs>
                </a:gsLst>
                <a:lin ang="16200000" scaled="1"/>
              </a:gradFill>
              <a:ln w="9525" cap="flat" cmpd="sng" algn="ctr">
                <a:solidFill>
                  <a:srgbClr val="0091C3">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1" i="0" u="none" strike="noStrike" kern="0" cap="none" spc="0" normalizeH="0" baseline="0" noProof="0" dirty="0" smtClean="0">
                    <a:ln>
                      <a:noFill/>
                    </a:ln>
                    <a:solidFill>
                      <a:prstClr val="black"/>
                    </a:solidFill>
                    <a:effectLst/>
                    <a:uLnTx/>
                    <a:uFillTx/>
                    <a:latin typeface="+mj-lt"/>
                    <a:ea typeface="+mn-ea"/>
                    <a:cs typeface="+mn-cs"/>
                  </a:rPr>
                  <a:t>Factory acceptance test</a:t>
                </a:r>
              </a:p>
            </p:txBody>
          </p:sp>
          <p:sp>
            <p:nvSpPr>
              <p:cNvPr id="110" name="Rectangle 109"/>
              <p:cNvSpPr/>
              <p:nvPr/>
            </p:nvSpPr>
            <p:spPr>
              <a:xfrm>
                <a:off x="5757198" y="1518807"/>
                <a:ext cx="1335082" cy="864096"/>
              </a:xfrm>
              <a:prstGeom prst="rect">
                <a:avLst/>
              </a:prstGeom>
              <a:gradFill rotWithShape="1">
                <a:gsLst>
                  <a:gs pos="0">
                    <a:srgbClr val="0091C3">
                      <a:shade val="51000"/>
                      <a:satMod val="130000"/>
                    </a:srgbClr>
                  </a:gs>
                  <a:gs pos="80000">
                    <a:srgbClr val="0091C3">
                      <a:shade val="93000"/>
                      <a:satMod val="130000"/>
                    </a:srgbClr>
                  </a:gs>
                  <a:gs pos="100000">
                    <a:srgbClr val="0091C3">
                      <a:shade val="94000"/>
                      <a:satMod val="135000"/>
                    </a:srgbClr>
                  </a:gs>
                </a:gsLst>
                <a:lin ang="16200000" scaled="0"/>
              </a:gradFill>
              <a:ln w="9525" cap="flat" cmpd="sng" algn="ctr">
                <a:solidFill>
                  <a:srgbClr val="0091C3">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1" i="0" u="none" strike="noStrike" kern="0" cap="none" spc="0" normalizeH="0" baseline="0" noProof="0" dirty="0" smtClean="0">
                    <a:ln>
                      <a:noFill/>
                    </a:ln>
                    <a:solidFill>
                      <a:prstClr val="white"/>
                    </a:solidFill>
                    <a:effectLst/>
                    <a:uLnTx/>
                    <a:uFillTx/>
                    <a:latin typeface="+mj-lt"/>
                    <a:ea typeface="+mn-ea"/>
                    <a:cs typeface="+mn-cs"/>
                  </a:rPr>
                  <a:t>Site acceptance test</a:t>
                </a:r>
              </a:p>
            </p:txBody>
          </p:sp>
          <p:sp>
            <p:nvSpPr>
              <p:cNvPr id="111" name="Flèche droite 110"/>
              <p:cNvSpPr/>
              <p:nvPr/>
            </p:nvSpPr>
            <p:spPr>
              <a:xfrm>
                <a:off x="3066629" y="1779601"/>
                <a:ext cx="441124" cy="288032"/>
              </a:xfrm>
              <a:prstGeom prst="rightArrow">
                <a:avLst/>
              </a:prstGeom>
              <a:gradFill rotWithShape="1">
                <a:gsLst>
                  <a:gs pos="0">
                    <a:srgbClr val="0091C3">
                      <a:shade val="51000"/>
                      <a:satMod val="130000"/>
                    </a:srgbClr>
                  </a:gs>
                  <a:gs pos="80000">
                    <a:srgbClr val="0091C3">
                      <a:shade val="93000"/>
                      <a:satMod val="130000"/>
                    </a:srgbClr>
                  </a:gs>
                  <a:gs pos="100000">
                    <a:srgbClr val="0091C3">
                      <a:shade val="94000"/>
                      <a:satMod val="135000"/>
                    </a:srgbClr>
                  </a:gs>
                </a:gsLst>
                <a:lin ang="16200000" scaled="0"/>
              </a:gradFill>
              <a:ln w="9525" cap="flat" cmpd="sng" algn="ctr">
                <a:solidFill>
                  <a:srgbClr val="0091C3">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prstClr val="white"/>
                  </a:solidFill>
                  <a:effectLst/>
                  <a:uLnTx/>
                  <a:uFillTx/>
                  <a:latin typeface="+mj-lt"/>
                  <a:ea typeface="+mn-ea"/>
                  <a:cs typeface="+mn-cs"/>
                </a:endParaRPr>
              </a:p>
            </p:txBody>
          </p:sp>
          <p:sp>
            <p:nvSpPr>
              <p:cNvPr id="112" name="Flèche droite 111"/>
              <p:cNvSpPr/>
              <p:nvPr/>
            </p:nvSpPr>
            <p:spPr>
              <a:xfrm>
                <a:off x="5256216" y="1779601"/>
                <a:ext cx="441124" cy="288032"/>
              </a:xfrm>
              <a:prstGeom prst="rightArrow">
                <a:avLst/>
              </a:prstGeom>
              <a:gradFill rotWithShape="1">
                <a:gsLst>
                  <a:gs pos="0">
                    <a:srgbClr val="0091C3">
                      <a:shade val="51000"/>
                      <a:satMod val="130000"/>
                    </a:srgbClr>
                  </a:gs>
                  <a:gs pos="80000">
                    <a:srgbClr val="0091C3">
                      <a:shade val="93000"/>
                      <a:satMod val="130000"/>
                    </a:srgbClr>
                  </a:gs>
                  <a:gs pos="100000">
                    <a:srgbClr val="0091C3">
                      <a:shade val="94000"/>
                      <a:satMod val="135000"/>
                    </a:srgbClr>
                  </a:gs>
                </a:gsLst>
                <a:lin ang="16200000" scaled="0"/>
              </a:gradFill>
              <a:ln w="9525" cap="flat" cmpd="sng" algn="ctr">
                <a:solidFill>
                  <a:srgbClr val="0091C3">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prstClr val="white"/>
                  </a:solidFill>
                  <a:effectLst/>
                  <a:uLnTx/>
                  <a:uFillTx/>
                  <a:latin typeface="+mj-lt"/>
                  <a:ea typeface="+mn-ea"/>
                  <a:cs typeface="+mn-cs"/>
                </a:endParaRPr>
              </a:p>
            </p:txBody>
          </p:sp>
          <p:sp>
            <p:nvSpPr>
              <p:cNvPr id="113" name="Rectangle 112"/>
              <p:cNvSpPr/>
              <p:nvPr/>
            </p:nvSpPr>
            <p:spPr>
              <a:xfrm>
                <a:off x="3789147" y="3308882"/>
                <a:ext cx="1259999" cy="1264420"/>
              </a:xfrm>
              <a:prstGeom prst="rect">
                <a:avLst/>
              </a:prstGeom>
              <a:gradFill rotWithShape="1">
                <a:gsLst>
                  <a:gs pos="0">
                    <a:srgbClr val="0091C3">
                      <a:tint val="50000"/>
                      <a:satMod val="300000"/>
                    </a:srgbClr>
                  </a:gs>
                  <a:gs pos="35000">
                    <a:srgbClr val="0091C3">
                      <a:tint val="37000"/>
                      <a:satMod val="300000"/>
                    </a:srgbClr>
                  </a:gs>
                  <a:gs pos="100000">
                    <a:srgbClr val="0091C3">
                      <a:tint val="15000"/>
                      <a:satMod val="350000"/>
                    </a:srgbClr>
                  </a:gs>
                </a:gsLst>
                <a:lin ang="16200000" scaled="1"/>
              </a:gradFill>
              <a:ln w="9525" cap="flat" cmpd="sng" algn="ctr">
                <a:solidFill>
                  <a:srgbClr val="0091C3">
                    <a:shade val="95000"/>
                    <a:satMod val="105000"/>
                  </a:srgbClr>
                </a:solidFill>
                <a:prstDash val="solid"/>
              </a:ln>
              <a:effectLst>
                <a:outerShdw blurRad="40000" dist="20000" dir="5400000" rotWithShape="0">
                  <a:srgbClr val="000000">
                    <a:alpha val="38000"/>
                  </a:srgbClr>
                </a:outerShdw>
              </a:effectLst>
            </p:spPr>
            <p:txBody>
              <a:bodyPr lIns="36000" tIns="36000" rIns="36000" bIns="36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smtClean="0">
                    <a:ln>
                      <a:noFill/>
                    </a:ln>
                    <a:solidFill>
                      <a:prstClr val="black"/>
                    </a:solidFill>
                    <a:effectLst/>
                    <a:uLnTx/>
                    <a:uFillTx/>
                    <a:latin typeface="+mj-lt"/>
                    <a:ea typeface="+mn-ea"/>
                    <a:cs typeface="+mn-cs"/>
                  </a:rPr>
                  <a:t>Visual inspection</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smtClean="0">
                    <a:ln>
                      <a:noFill/>
                    </a:ln>
                    <a:solidFill>
                      <a:prstClr val="black"/>
                    </a:solidFill>
                    <a:effectLst/>
                    <a:uLnTx/>
                    <a:uFillTx/>
                    <a:latin typeface="+mj-lt"/>
                    <a:ea typeface="+mn-ea"/>
                    <a:cs typeface="+mn-cs"/>
                  </a:rPr>
                  <a:t>Leak test</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smtClean="0">
                    <a:ln>
                      <a:noFill/>
                    </a:ln>
                    <a:solidFill>
                      <a:prstClr val="black"/>
                    </a:solidFill>
                    <a:effectLst/>
                    <a:uLnTx/>
                    <a:uFillTx/>
                    <a:latin typeface="+mj-lt"/>
                    <a:ea typeface="+mn-ea"/>
                    <a:cs typeface="+mn-cs"/>
                  </a:rPr>
                  <a:t>Dimensional control</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smtClean="0">
                    <a:ln>
                      <a:noFill/>
                    </a:ln>
                    <a:solidFill>
                      <a:prstClr val="black"/>
                    </a:solidFill>
                    <a:effectLst/>
                    <a:uLnTx/>
                    <a:uFillTx/>
                    <a:latin typeface="+mj-lt"/>
                    <a:ea typeface="+mn-ea"/>
                    <a:cs typeface="+mn-cs"/>
                  </a:rPr>
                  <a:t>Documentation check</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smtClean="0">
                    <a:ln>
                      <a:noFill/>
                    </a:ln>
                    <a:solidFill>
                      <a:prstClr val="black"/>
                    </a:solidFill>
                    <a:effectLst/>
                    <a:uLnTx/>
                    <a:uFillTx/>
                    <a:latin typeface="+mj-lt"/>
                    <a:ea typeface="+mn-ea"/>
                    <a:cs typeface="+mn-cs"/>
                  </a:rPr>
                  <a:t>Etc.</a:t>
                </a:r>
              </a:p>
            </p:txBody>
          </p:sp>
          <p:sp>
            <p:nvSpPr>
              <p:cNvPr id="114" name="Carré corné 113"/>
              <p:cNvSpPr/>
              <p:nvPr/>
            </p:nvSpPr>
            <p:spPr>
              <a:xfrm>
                <a:off x="3944546" y="4766200"/>
                <a:ext cx="936103" cy="1122654"/>
              </a:xfrm>
              <a:prstGeom prst="foldedCorner">
                <a:avLst/>
              </a:prstGeom>
              <a:gradFill rotWithShape="1">
                <a:gsLst>
                  <a:gs pos="0">
                    <a:srgbClr val="0091C3">
                      <a:tint val="50000"/>
                      <a:satMod val="300000"/>
                    </a:srgbClr>
                  </a:gs>
                  <a:gs pos="35000">
                    <a:srgbClr val="0091C3">
                      <a:tint val="37000"/>
                      <a:satMod val="300000"/>
                    </a:srgbClr>
                  </a:gs>
                  <a:gs pos="100000">
                    <a:srgbClr val="0091C3">
                      <a:tint val="15000"/>
                      <a:satMod val="350000"/>
                    </a:srgbClr>
                  </a:gs>
                </a:gsLst>
                <a:lin ang="16200000" scaled="1"/>
              </a:gradFill>
              <a:ln w="9525" cap="flat" cmpd="sng" algn="ctr">
                <a:solidFill>
                  <a:srgbClr val="0091C3">
                    <a:shade val="95000"/>
                    <a:satMod val="105000"/>
                  </a:srgbClr>
                </a:solidFill>
                <a:prstDash val="solid"/>
              </a:ln>
              <a:effectLst>
                <a:outerShdw blurRad="40000" dist="20000" dir="5400000" rotWithShape="0">
                  <a:srgbClr val="000000">
                    <a:alpha val="38000"/>
                  </a:srgbClr>
                </a:outerShdw>
              </a:effectLst>
            </p:spPr>
            <p:txBody>
              <a:bodyPr lIns="36000" tIns="36000" rIns="36000" bIns="36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smtClean="0">
                    <a:ln>
                      <a:noFill/>
                    </a:ln>
                    <a:solidFill>
                      <a:prstClr val="black"/>
                    </a:solidFill>
                    <a:effectLst/>
                    <a:uLnTx/>
                    <a:uFillTx/>
                    <a:latin typeface="+mj-lt"/>
                    <a:ea typeface="+mn-ea"/>
                    <a:cs typeface="+mn-cs"/>
                  </a:rPr>
                  <a:t>Factory acceptance test report</a:t>
                </a:r>
              </a:p>
            </p:txBody>
          </p:sp>
          <p:sp>
            <p:nvSpPr>
              <p:cNvPr id="115" name="Carré corné 114"/>
              <p:cNvSpPr/>
              <p:nvPr/>
            </p:nvSpPr>
            <p:spPr>
              <a:xfrm>
                <a:off x="6010899" y="4727375"/>
                <a:ext cx="936103" cy="1127382"/>
              </a:xfrm>
              <a:prstGeom prst="foldedCorner">
                <a:avLst/>
              </a:prstGeom>
              <a:gradFill rotWithShape="1">
                <a:gsLst>
                  <a:gs pos="0">
                    <a:srgbClr val="0091C3">
                      <a:shade val="51000"/>
                      <a:satMod val="130000"/>
                    </a:srgbClr>
                  </a:gs>
                  <a:gs pos="80000">
                    <a:srgbClr val="0091C3">
                      <a:shade val="93000"/>
                      <a:satMod val="130000"/>
                    </a:srgbClr>
                  </a:gs>
                  <a:gs pos="100000">
                    <a:srgbClr val="0091C3">
                      <a:shade val="94000"/>
                      <a:satMod val="135000"/>
                    </a:srgbClr>
                  </a:gs>
                </a:gsLst>
                <a:lin ang="16200000" scaled="0"/>
              </a:gradFill>
              <a:ln w="9525" cap="flat" cmpd="sng" algn="ctr">
                <a:solidFill>
                  <a:srgbClr val="0091C3">
                    <a:shade val="95000"/>
                    <a:satMod val="105000"/>
                  </a:srgbClr>
                </a:solidFill>
                <a:prstDash val="solid"/>
              </a:ln>
              <a:effectLst>
                <a:outerShdw blurRad="40000" dist="23000" dir="5400000" rotWithShape="0">
                  <a:srgbClr val="000000">
                    <a:alpha val="35000"/>
                  </a:srgbClr>
                </a:outerShdw>
              </a:effectLst>
            </p:spPr>
            <p:txBody>
              <a:bodyPr lIns="36000" tIns="36000" rIns="36000" bIns="36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smtClean="0">
                    <a:ln>
                      <a:noFill/>
                    </a:ln>
                    <a:solidFill>
                      <a:prstClr val="white"/>
                    </a:solidFill>
                    <a:effectLst/>
                    <a:uLnTx/>
                    <a:uFillTx/>
                    <a:latin typeface="+mj-lt"/>
                    <a:ea typeface="+mn-ea"/>
                    <a:cs typeface="+mn-cs"/>
                  </a:rPr>
                  <a:t>Site acceptance test report</a:t>
                </a:r>
              </a:p>
            </p:txBody>
          </p:sp>
          <p:sp>
            <p:nvSpPr>
              <p:cNvPr id="117" name="ZoneTexte 116"/>
              <p:cNvSpPr txBox="1"/>
              <p:nvPr/>
            </p:nvSpPr>
            <p:spPr>
              <a:xfrm>
                <a:off x="1556303" y="2588804"/>
                <a:ext cx="1384060" cy="30777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1" i="1" u="none" strike="noStrike" kern="0" cap="none" spc="0" normalizeH="0" baseline="0" noProof="0" dirty="0" smtClean="0">
                    <a:ln>
                      <a:noFill/>
                    </a:ln>
                    <a:solidFill>
                      <a:prstClr val="black"/>
                    </a:solidFill>
                    <a:effectLst/>
                    <a:uLnTx/>
                    <a:uFillTx/>
                    <a:latin typeface="+mj-lt"/>
                  </a:rPr>
                  <a:t>Manufacturer</a:t>
                </a:r>
              </a:p>
            </p:txBody>
          </p:sp>
          <p:sp>
            <p:nvSpPr>
              <p:cNvPr id="118" name="Accolade fermante 117"/>
              <p:cNvSpPr/>
              <p:nvPr/>
            </p:nvSpPr>
            <p:spPr>
              <a:xfrm rot="5400000">
                <a:off x="4268734" y="2372412"/>
                <a:ext cx="300824" cy="1260000"/>
              </a:xfrm>
              <a:prstGeom prst="rightBrace">
                <a:avLst/>
              </a:prstGeom>
              <a:noFill/>
              <a:ln w="19050" cap="flat" cmpd="sng" algn="ctr">
                <a:solidFill>
                  <a:srgbClr val="0091C3">
                    <a:shade val="95000"/>
                    <a:satMod val="10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rgbClr val="006937"/>
                  </a:solidFill>
                  <a:effectLst/>
                  <a:uLnTx/>
                  <a:uFillTx/>
                  <a:latin typeface="+mj-lt"/>
                  <a:ea typeface="+mn-ea"/>
                  <a:cs typeface="+mn-cs"/>
                </a:endParaRPr>
              </a:p>
            </p:txBody>
          </p:sp>
          <p:sp>
            <p:nvSpPr>
              <p:cNvPr id="119" name="ZoneTexte 118"/>
              <p:cNvSpPr txBox="1"/>
              <p:nvPr/>
            </p:nvSpPr>
            <p:spPr>
              <a:xfrm>
                <a:off x="3507753" y="2588804"/>
                <a:ext cx="1927436" cy="30777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1" i="1" u="none" strike="noStrike" kern="0" cap="none" spc="0" normalizeH="0" baseline="0" noProof="0" dirty="0" smtClean="0">
                    <a:ln>
                      <a:noFill/>
                    </a:ln>
                    <a:solidFill>
                      <a:prstClr val="black"/>
                    </a:solidFill>
                    <a:effectLst/>
                    <a:uLnTx/>
                    <a:uFillTx/>
                    <a:latin typeface="+mj-lt"/>
                  </a:rPr>
                  <a:t>Manufacturer &amp; CEA</a:t>
                </a:r>
              </a:p>
            </p:txBody>
          </p:sp>
          <p:sp>
            <p:nvSpPr>
              <p:cNvPr id="120" name="ZoneTexte 119"/>
              <p:cNvSpPr txBox="1"/>
              <p:nvPr/>
            </p:nvSpPr>
            <p:spPr>
              <a:xfrm>
                <a:off x="5842277" y="2588804"/>
                <a:ext cx="1224136" cy="30777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1" i="1" u="none" strike="noStrike" kern="0" cap="none" spc="0" normalizeH="0" baseline="0" noProof="0" dirty="0" smtClean="0">
                    <a:ln>
                      <a:noFill/>
                    </a:ln>
                    <a:solidFill>
                      <a:prstClr val="black"/>
                    </a:solidFill>
                    <a:effectLst/>
                    <a:uLnTx/>
                    <a:uFillTx/>
                    <a:latin typeface="+mj-lt"/>
                  </a:rPr>
                  <a:t>CEA</a:t>
                </a:r>
              </a:p>
            </p:txBody>
          </p:sp>
          <p:sp>
            <p:nvSpPr>
              <p:cNvPr id="121" name="ZoneTexte 120"/>
              <p:cNvSpPr txBox="1"/>
              <p:nvPr/>
            </p:nvSpPr>
            <p:spPr>
              <a:xfrm>
                <a:off x="7767549" y="1722763"/>
                <a:ext cx="1048881" cy="58477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1" i="0" u="none" strike="noStrike" kern="0" cap="none" spc="0" normalizeH="0" baseline="0" noProof="0" dirty="0" smtClean="0">
                    <a:ln>
                      <a:noFill/>
                    </a:ln>
                    <a:solidFill>
                      <a:prstClr val="black"/>
                    </a:solidFill>
                    <a:effectLst/>
                    <a:uLnTx/>
                    <a:uFillTx/>
                    <a:latin typeface="+mj-lt"/>
                  </a:rPr>
                  <a:t>Ready for assembly</a:t>
                </a:r>
              </a:p>
            </p:txBody>
          </p:sp>
          <p:sp>
            <p:nvSpPr>
              <p:cNvPr id="122" name="Flèche droite 121"/>
              <p:cNvSpPr/>
              <p:nvPr/>
            </p:nvSpPr>
            <p:spPr>
              <a:xfrm>
                <a:off x="7184559" y="1840357"/>
                <a:ext cx="441124" cy="288032"/>
              </a:xfrm>
              <a:prstGeom prst="rightArrow">
                <a:avLst/>
              </a:prstGeom>
              <a:gradFill rotWithShape="1">
                <a:gsLst>
                  <a:gs pos="0">
                    <a:srgbClr val="0091C3">
                      <a:shade val="51000"/>
                      <a:satMod val="130000"/>
                    </a:srgbClr>
                  </a:gs>
                  <a:gs pos="80000">
                    <a:srgbClr val="0091C3">
                      <a:shade val="93000"/>
                      <a:satMod val="130000"/>
                    </a:srgbClr>
                  </a:gs>
                  <a:gs pos="100000">
                    <a:srgbClr val="0091C3">
                      <a:shade val="94000"/>
                      <a:satMod val="135000"/>
                    </a:srgbClr>
                  </a:gs>
                </a:gsLst>
                <a:lin ang="16200000" scaled="0"/>
              </a:gradFill>
              <a:ln w="9525" cap="flat" cmpd="sng" algn="ctr">
                <a:solidFill>
                  <a:srgbClr val="0091C3">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prstClr val="white"/>
                  </a:solidFill>
                  <a:effectLst/>
                  <a:uLnTx/>
                  <a:uFillTx/>
                  <a:latin typeface="+mj-lt"/>
                  <a:ea typeface="+mn-ea"/>
                  <a:cs typeface="+mn-cs"/>
                </a:endParaRPr>
              </a:p>
            </p:txBody>
          </p:sp>
          <p:sp>
            <p:nvSpPr>
              <p:cNvPr id="123" name="Accolade fermante 122"/>
              <p:cNvSpPr/>
              <p:nvPr/>
            </p:nvSpPr>
            <p:spPr>
              <a:xfrm rot="5400000">
                <a:off x="6292327" y="2304076"/>
                <a:ext cx="324036" cy="1275869"/>
              </a:xfrm>
              <a:prstGeom prst="rightBrace">
                <a:avLst/>
              </a:prstGeom>
              <a:noFill/>
              <a:ln w="19050" cap="flat" cmpd="sng" algn="ctr">
                <a:solidFill>
                  <a:srgbClr val="0091C3">
                    <a:shade val="95000"/>
                    <a:satMod val="10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rgbClr val="006937"/>
                  </a:solidFill>
                  <a:effectLst/>
                  <a:uLnTx/>
                  <a:uFillTx/>
                  <a:latin typeface="+mj-lt"/>
                  <a:ea typeface="+mn-ea"/>
                  <a:cs typeface="+mn-cs"/>
                </a:endParaRPr>
              </a:p>
            </p:txBody>
          </p:sp>
          <p:sp>
            <p:nvSpPr>
              <p:cNvPr id="124" name="Accolade fermante 123"/>
              <p:cNvSpPr/>
              <p:nvPr/>
            </p:nvSpPr>
            <p:spPr>
              <a:xfrm rot="5400000">
                <a:off x="2130273" y="2429419"/>
                <a:ext cx="324036" cy="1097189"/>
              </a:xfrm>
              <a:prstGeom prst="rightBrace">
                <a:avLst/>
              </a:prstGeom>
              <a:noFill/>
              <a:ln w="19050" cap="flat" cmpd="sng" algn="ctr">
                <a:solidFill>
                  <a:srgbClr val="0091C3">
                    <a:shade val="95000"/>
                    <a:satMod val="10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rgbClr val="006937"/>
                  </a:solidFill>
                  <a:effectLst/>
                  <a:uLnTx/>
                  <a:uFillTx/>
                  <a:latin typeface="+mj-lt"/>
                  <a:ea typeface="+mn-ea"/>
                  <a:cs typeface="+mn-cs"/>
                </a:endParaRPr>
              </a:p>
            </p:txBody>
          </p:sp>
          <p:sp>
            <p:nvSpPr>
              <p:cNvPr id="125" name="Rectangle 124"/>
              <p:cNvSpPr/>
              <p:nvPr/>
            </p:nvSpPr>
            <p:spPr>
              <a:xfrm>
                <a:off x="5832280" y="3308882"/>
                <a:ext cx="1259999" cy="1264420"/>
              </a:xfrm>
              <a:prstGeom prst="rect">
                <a:avLst/>
              </a:prstGeom>
              <a:gradFill rotWithShape="1">
                <a:gsLst>
                  <a:gs pos="0">
                    <a:srgbClr val="0091C3">
                      <a:shade val="51000"/>
                      <a:satMod val="130000"/>
                    </a:srgbClr>
                  </a:gs>
                  <a:gs pos="80000">
                    <a:srgbClr val="0091C3">
                      <a:shade val="93000"/>
                      <a:satMod val="130000"/>
                    </a:srgbClr>
                  </a:gs>
                  <a:gs pos="100000">
                    <a:srgbClr val="0091C3">
                      <a:shade val="94000"/>
                      <a:satMod val="135000"/>
                    </a:srgbClr>
                  </a:gs>
                </a:gsLst>
                <a:lin ang="16200000" scaled="0"/>
              </a:gradFill>
              <a:ln w="9525" cap="flat" cmpd="sng" algn="ctr">
                <a:solidFill>
                  <a:srgbClr val="0091C3">
                    <a:shade val="95000"/>
                    <a:satMod val="105000"/>
                  </a:srgbClr>
                </a:solidFill>
                <a:prstDash val="solid"/>
              </a:ln>
              <a:effectLst>
                <a:outerShdw blurRad="40000" dist="23000" dir="5400000" rotWithShape="0">
                  <a:srgbClr val="000000">
                    <a:alpha val="35000"/>
                  </a:srgbClr>
                </a:outerShdw>
              </a:effectLst>
            </p:spPr>
            <p:txBody>
              <a:bodyPr lIns="36000" tIns="36000" rIns="36000" bIns="36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smtClean="0">
                    <a:ln>
                      <a:noFill/>
                    </a:ln>
                    <a:solidFill>
                      <a:prstClr val="white"/>
                    </a:solidFill>
                    <a:effectLst/>
                    <a:uLnTx/>
                    <a:uFillTx/>
                    <a:latin typeface="+mj-lt"/>
                    <a:ea typeface="+mn-ea"/>
                    <a:cs typeface="+mn-cs"/>
                  </a:rPr>
                  <a:t>Visual inspection</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smtClean="0">
                    <a:ln>
                      <a:noFill/>
                    </a:ln>
                    <a:solidFill>
                      <a:prstClr val="white"/>
                    </a:solidFill>
                    <a:effectLst/>
                    <a:uLnTx/>
                    <a:uFillTx/>
                    <a:latin typeface="+mj-lt"/>
                    <a:ea typeface="+mn-ea"/>
                    <a:cs typeface="+mn-cs"/>
                  </a:rPr>
                  <a:t>Leak test</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smtClean="0">
                    <a:ln>
                      <a:noFill/>
                    </a:ln>
                    <a:solidFill>
                      <a:prstClr val="white"/>
                    </a:solidFill>
                    <a:effectLst/>
                    <a:uLnTx/>
                    <a:uFillTx/>
                    <a:latin typeface="+mj-lt"/>
                    <a:ea typeface="+mn-ea"/>
                    <a:cs typeface="+mn-cs"/>
                  </a:rPr>
                  <a:t>Dimensional control</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smtClean="0">
                    <a:ln>
                      <a:noFill/>
                    </a:ln>
                    <a:solidFill>
                      <a:prstClr val="white"/>
                    </a:solidFill>
                    <a:effectLst/>
                    <a:uLnTx/>
                    <a:uFillTx/>
                    <a:latin typeface="+mj-lt"/>
                    <a:ea typeface="+mn-ea"/>
                    <a:cs typeface="+mn-cs"/>
                  </a:rPr>
                  <a:t>Etc.</a:t>
                </a:r>
              </a:p>
            </p:txBody>
          </p:sp>
          <p:sp>
            <p:nvSpPr>
              <p:cNvPr id="126" name="Carré corné 125"/>
              <p:cNvSpPr/>
              <p:nvPr/>
            </p:nvSpPr>
            <p:spPr>
              <a:xfrm>
                <a:off x="2001386" y="4750987"/>
                <a:ext cx="936103" cy="1132278"/>
              </a:xfrm>
              <a:prstGeom prst="foldedCorner">
                <a:avLst/>
              </a:prstGeom>
              <a:solidFill>
                <a:sysClr val="window" lastClr="FFFFFF"/>
              </a:solidFill>
              <a:ln w="25400" cap="flat" cmpd="sng" algn="ctr">
                <a:solidFill>
                  <a:srgbClr val="0091C3"/>
                </a:solidFill>
                <a:prstDash val="solid"/>
              </a:ln>
              <a:effectLst/>
            </p:spPr>
            <p:txBody>
              <a:bodyPr lIns="36000" tIns="36000" rIns="36000" bIns="36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dirty="0" smtClean="0">
                  <a:ln>
                    <a:noFill/>
                  </a:ln>
                  <a:solidFill>
                    <a:prstClr val="black"/>
                  </a:solidFill>
                  <a:effectLst/>
                  <a:uLnTx/>
                  <a:uFillTx/>
                  <a:latin typeface="+mj-lt"/>
                  <a:ea typeface="+mn-ea"/>
                  <a:cs typeface="+mn-cs"/>
                </a:endParaRPr>
              </a:p>
            </p:txBody>
          </p:sp>
          <p:sp>
            <p:nvSpPr>
              <p:cNvPr id="127" name="Carré corné 126"/>
              <p:cNvSpPr/>
              <p:nvPr/>
            </p:nvSpPr>
            <p:spPr>
              <a:xfrm>
                <a:off x="1914069" y="4744374"/>
                <a:ext cx="936103" cy="1132278"/>
              </a:xfrm>
              <a:prstGeom prst="foldedCorner">
                <a:avLst/>
              </a:prstGeom>
              <a:solidFill>
                <a:sysClr val="window" lastClr="FFFFFF"/>
              </a:solidFill>
              <a:ln w="25400" cap="flat" cmpd="sng" algn="ctr">
                <a:solidFill>
                  <a:srgbClr val="0091C3"/>
                </a:solidFill>
                <a:prstDash val="solid"/>
              </a:ln>
              <a:effectLst/>
            </p:spPr>
            <p:txBody>
              <a:bodyPr lIns="36000" tIns="36000" rIns="36000" bIns="36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dirty="0" smtClean="0">
                  <a:ln>
                    <a:noFill/>
                  </a:ln>
                  <a:solidFill>
                    <a:prstClr val="black"/>
                  </a:solidFill>
                  <a:effectLst/>
                  <a:uLnTx/>
                  <a:uFillTx/>
                  <a:latin typeface="+mj-lt"/>
                  <a:ea typeface="+mn-ea"/>
                  <a:cs typeface="+mn-cs"/>
                </a:endParaRPr>
              </a:p>
            </p:txBody>
          </p:sp>
          <p:sp>
            <p:nvSpPr>
              <p:cNvPr id="128" name="Carré corné 127"/>
              <p:cNvSpPr/>
              <p:nvPr/>
            </p:nvSpPr>
            <p:spPr>
              <a:xfrm>
                <a:off x="1846732" y="4709311"/>
                <a:ext cx="936103" cy="1132278"/>
              </a:xfrm>
              <a:prstGeom prst="foldedCorner">
                <a:avLst/>
              </a:prstGeom>
              <a:solidFill>
                <a:sysClr val="window" lastClr="FFFFFF"/>
              </a:solidFill>
              <a:ln w="25400" cap="flat" cmpd="sng" algn="ctr">
                <a:solidFill>
                  <a:srgbClr val="0091C3"/>
                </a:solidFill>
                <a:prstDash val="solid"/>
              </a:ln>
              <a:effectLst/>
            </p:spPr>
            <p:txBody>
              <a:bodyPr lIns="18000" tIns="18000" rIns="18000" bIns="18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dirty="0" smtClean="0">
                    <a:ln>
                      <a:noFill/>
                    </a:ln>
                    <a:solidFill>
                      <a:prstClr val="black"/>
                    </a:solidFill>
                    <a:effectLst/>
                    <a:uLnTx/>
                    <a:uFillTx/>
                    <a:latin typeface="+mj-lt"/>
                    <a:ea typeface="+mn-ea"/>
                    <a:cs typeface="+mn-cs"/>
                  </a:rPr>
                  <a:t>Manufacturer folder (tests &amp; controls reports, etc.) </a:t>
                </a:r>
              </a:p>
            </p:txBody>
          </p:sp>
          <p:sp>
            <p:nvSpPr>
              <p:cNvPr id="129" name="Rectangle 128"/>
              <p:cNvSpPr/>
              <p:nvPr/>
            </p:nvSpPr>
            <p:spPr>
              <a:xfrm>
                <a:off x="1741576" y="3308882"/>
                <a:ext cx="1259999" cy="1264420"/>
              </a:xfrm>
              <a:prstGeom prst="rect">
                <a:avLst/>
              </a:prstGeom>
              <a:solidFill>
                <a:sysClr val="window" lastClr="FFFFFF"/>
              </a:solidFill>
              <a:ln w="25400" cap="flat" cmpd="sng" algn="ctr">
                <a:solidFill>
                  <a:srgbClr val="0091C3"/>
                </a:solidFill>
                <a:prstDash val="solid"/>
              </a:ln>
              <a:effectLst/>
            </p:spPr>
            <p:txBody>
              <a:bodyPr lIns="36000" tIns="36000" rIns="36000" bIns="36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0" i="1" u="none" strike="noStrike" kern="0" cap="none" spc="0" normalizeH="0" baseline="0" noProof="0" dirty="0" smtClean="0">
                    <a:ln>
                      <a:noFill/>
                    </a:ln>
                    <a:solidFill>
                      <a:prstClr val="black"/>
                    </a:solidFill>
                    <a:effectLst/>
                    <a:uLnTx/>
                    <a:uFillTx/>
                    <a:latin typeface="+mj-lt"/>
                    <a:ea typeface="+mn-ea"/>
                    <a:cs typeface="+mn-cs"/>
                  </a:rPr>
                  <a:t>According to the CEA technical specifications and the validation of the quality plan of the manufacturer</a:t>
                </a:r>
              </a:p>
            </p:txBody>
          </p:sp>
          <p:sp>
            <p:nvSpPr>
              <p:cNvPr id="130" name="Forme libre 129"/>
              <p:cNvSpPr/>
              <p:nvPr/>
            </p:nvSpPr>
            <p:spPr>
              <a:xfrm>
                <a:off x="4447301" y="5662460"/>
                <a:ext cx="317500" cy="149225"/>
              </a:xfrm>
              <a:custGeom>
                <a:avLst/>
                <a:gdLst>
                  <a:gd name="connsiteX0" fmla="*/ 0 w 317500"/>
                  <a:gd name="connsiteY0" fmla="*/ 149225 h 149225"/>
                  <a:gd name="connsiteX1" fmla="*/ 3175 w 317500"/>
                  <a:gd name="connsiteY1" fmla="*/ 130175 h 149225"/>
                  <a:gd name="connsiteX2" fmla="*/ 12700 w 317500"/>
                  <a:gd name="connsiteY2" fmla="*/ 104775 h 149225"/>
                  <a:gd name="connsiteX3" fmla="*/ 15875 w 317500"/>
                  <a:gd name="connsiteY3" fmla="*/ 95250 h 149225"/>
                  <a:gd name="connsiteX4" fmla="*/ 31750 w 317500"/>
                  <a:gd name="connsiteY4" fmla="*/ 66675 h 149225"/>
                  <a:gd name="connsiteX5" fmla="*/ 41275 w 317500"/>
                  <a:gd name="connsiteY5" fmla="*/ 38100 h 149225"/>
                  <a:gd name="connsiteX6" fmla="*/ 47625 w 317500"/>
                  <a:gd name="connsiteY6" fmla="*/ 25400 h 149225"/>
                  <a:gd name="connsiteX7" fmla="*/ 60325 w 317500"/>
                  <a:gd name="connsiteY7" fmla="*/ 0 h 149225"/>
                  <a:gd name="connsiteX8" fmla="*/ 57150 w 317500"/>
                  <a:gd name="connsiteY8" fmla="*/ 82550 h 149225"/>
                  <a:gd name="connsiteX9" fmla="*/ 66675 w 317500"/>
                  <a:gd name="connsiteY9" fmla="*/ 85725 h 149225"/>
                  <a:gd name="connsiteX10" fmla="*/ 95250 w 317500"/>
                  <a:gd name="connsiteY10" fmla="*/ 82550 h 149225"/>
                  <a:gd name="connsiteX11" fmla="*/ 92075 w 317500"/>
                  <a:gd name="connsiteY11" fmla="*/ 73025 h 149225"/>
                  <a:gd name="connsiteX12" fmla="*/ 146050 w 317500"/>
                  <a:gd name="connsiteY12" fmla="*/ 69850 h 149225"/>
                  <a:gd name="connsiteX13" fmla="*/ 171450 w 317500"/>
                  <a:gd name="connsiteY13" fmla="*/ 47625 h 149225"/>
                  <a:gd name="connsiteX14" fmla="*/ 174625 w 317500"/>
                  <a:gd name="connsiteY14" fmla="*/ 38100 h 149225"/>
                  <a:gd name="connsiteX15" fmla="*/ 165100 w 317500"/>
                  <a:gd name="connsiteY15" fmla="*/ 34925 h 149225"/>
                  <a:gd name="connsiteX16" fmla="*/ 123825 w 317500"/>
                  <a:gd name="connsiteY16" fmla="*/ 41275 h 149225"/>
                  <a:gd name="connsiteX17" fmla="*/ 133350 w 317500"/>
                  <a:gd name="connsiteY17" fmla="*/ 50800 h 149225"/>
                  <a:gd name="connsiteX18" fmla="*/ 152400 w 317500"/>
                  <a:gd name="connsiteY18" fmla="*/ 69850 h 149225"/>
                  <a:gd name="connsiteX19" fmla="*/ 180975 w 317500"/>
                  <a:gd name="connsiteY19" fmla="*/ 79375 h 149225"/>
                  <a:gd name="connsiteX20" fmla="*/ 269875 w 317500"/>
                  <a:gd name="connsiteY20" fmla="*/ 73025 h 149225"/>
                  <a:gd name="connsiteX21" fmla="*/ 279400 w 317500"/>
                  <a:gd name="connsiteY21" fmla="*/ 66675 h 149225"/>
                  <a:gd name="connsiteX22" fmla="*/ 282575 w 317500"/>
                  <a:gd name="connsiteY22" fmla="*/ 57150 h 149225"/>
                  <a:gd name="connsiteX23" fmla="*/ 266700 w 317500"/>
                  <a:gd name="connsiteY23" fmla="*/ 53975 h 149225"/>
                  <a:gd name="connsiteX24" fmla="*/ 257175 w 317500"/>
                  <a:gd name="connsiteY24" fmla="*/ 47625 h 149225"/>
                  <a:gd name="connsiteX25" fmla="*/ 247650 w 317500"/>
                  <a:gd name="connsiteY25" fmla="*/ 44450 h 149225"/>
                  <a:gd name="connsiteX26" fmla="*/ 257175 w 317500"/>
                  <a:gd name="connsiteY26" fmla="*/ 38100 h 149225"/>
                  <a:gd name="connsiteX27" fmla="*/ 260350 w 317500"/>
                  <a:gd name="connsiteY27" fmla="*/ 47625 h 149225"/>
                  <a:gd name="connsiteX28" fmla="*/ 263525 w 317500"/>
                  <a:gd name="connsiteY28" fmla="*/ 63500 h 149225"/>
                  <a:gd name="connsiteX29" fmla="*/ 292100 w 317500"/>
                  <a:gd name="connsiteY29" fmla="*/ 60325 h 149225"/>
                  <a:gd name="connsiteX30" fmla="*/ 317500 w 317500"/>
                  <a:gd name="connsiteY30" fmla="*/ 57150 h 149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17500" h="149225">
                    <a:moveTo>
                      <a:pt x="0" y="149225"/>
                    </a:moveTo>
                    <a:cubicBezTo>
                      <a:pt x="1058" y="142875"/>
                      <a:pt x="1778" y="136459"/>
                      <a:pt x="3175" y="130175"/>
                    </a:cubicBezTo>
                    <a:cubicBezTo>
                      <a:pt x="4485" y="124279"/>
                      <a:pt x="11352" y="108370"/>
                      <a:pt x="12700" y="104775"/>
                    </a:cubicBezTo>
                    <a:cubicBezTo>
                      <a:pt x="13875" y="101641"/>
                      <a:pt x="14557" y="98326"/>
                      <a:pt x="15875" y="95250"/>
                    </a:cubicBezTo>
                    <a:cubicBezTo>
                      <a:pt x="20430" y="84622"/>
                      <a:pt x="25729" y="76710"/>
                      <a:pt x="31750" y="66675"/>
                    </a:cubicBezTo>
                    <a:cubicBezTo>
                      <a:pt x="35435" y="51933"/>
                      <a:pt x="34443" y="53472"/>
                      <a:pt x="41275" y="38100"/>
                    </a:cubicBezTo>
                    <a:cubicBezTo>
                      <a:pt x="43197" y="33775"/>
                      <a:pt x="45761" y="29750"/>
                      <a:pt x="47625" y="25400"/>
                    </a:cubicBezTo>
                    <a:cubicBezTo>
                      <a:pt x="57878" y="1476"/>
                      <a:pt x="39625" y="34499"/>
                      <a:pt x="60325" y="0"/>
                    </a:cubicBezTo>
                    <a:cubicBezTo>
                      <a:pt x="51882" y="33772"/>
                      <a:pt x="47950" y="38850"/>
                      <a:pt x="57150" y="82550"/>
                    </a:cubicBezTo>
                    <a:cubicBezTo>
                      <a:pt x="57839" y="85825"/>
                      <a:pt x="63500" y="84667"/>
                      <a:pt x="66675" y="85725"/>
                    </a:cubicBezTo>
                    <a:cubicBezTo>
                      <a:pt x="76200" y="84667"/>
                      <a:pt x="86678" y="86836"/>
                      <a:pt x="95250" y="82550"/>
                    </a:cubicBezTo>
                    <a:cubicBezTo>
                      <a:pt x="98243" y="81053"/>
                      <a:pt x="88828" y="73837"/>
                      <a:pt x="92075" y="73025"/>
                    </a:cubicBezTo>
                    <a:cubicBezTo>
                      <a:pt x="109560" y="68654"/>
                      <a:pt x="128058" y="70908"/>
                      <a:pt x="146050" y="69850"/>
                    </a:cubicBezTo>
                    <a:cubicBezTo>
                      <a:pt x="160337" y="60325"/>
                      <a:pt x="164835" y="60854"/>
                      <a:pt x="171450" y="47625"/>
                    </a:cubicBezTo>
                    <a:cubicBezTo>
                      <a:pt x="172947" y="44632"/>
                      <a:pt x="173567" y="41275"/>
                      <a:pt x="174625" y="38100"/>
                    </a:cubicBezTo>
                    <a:cubicBezTo>
                      <a:pt x="171450" y="37042"/>
                      <a:pt x="168440" y="34716"/>
                      <a:pt x="165100" y="34925"/>
                    </a:cubicBezTo>
                    <a:cubicBezTo>
                      <a:pt x="151207" y="35793"/>
                      <a:pt x="113982" y="31432"/>
                      <a:pt x="123825" y="41275"/>
                    </a:cubicBezTo>
                    <a:cubicBezTo>
                      <a:pt x="127000" y="44450"/>
                      <a:pt x="130428" y="47391"/>
                      <a:pt x="133350" y="50800"/>
                    </a:cubicBezTo>
                    <a:cubicBezTo>
                      <a:pt x="141352" y="60135"/>
                      <a:pt x="141221" y="65192"/>
                      <a:pt x="152400" y="69850"/>
                    </a:cubicBezTo>
                    <a:cubicBezTo>
                      <a:pt x="161668" y="73712"/>
                      <a:pt x="171450" y="76200"/>
                      <a:pt x="180975" y="79375"/>
                    </a:cubicBezTo>
                    <a:cubicBezTo>
                      <a:pt x="210608" y="77258"/>
                      <a:pt x="240410" y="76827"/>
                      <a:pt x="269875" y="73025"/>
                    </a:cubicBezTo>
                    <a:cubicBezTo>
                      <a:pt x="273660" y="72537"/>
                      <a:pt x="277016" y="69655"/>
                      <a:pt x="279400" y="66675"/>
                    </a:cubicBezTo>
                    <a:cubicBezTo>
                      <a:pt x="281491" y="64062"/>
                      <a:pt x="281517" y="60325"/>
                      <a:pt x="282575" y="57150"/>
                    </a:cubicBezTo>
                    <a:cubicBezTo>
                      <a:pt x="277283" y="56092"/>
                      <a:pt x="271753" y="55870"/>
                      <a:pt x="266700" y="53975"/>
                    </a:cubicBezTo>
                    <a:cubicBezTo>
                      <a:pt x="263127" y="52635"/>
                      <a:pt x="260588" y="49332"/>
                      <a:pt x="257175" y="47625"/>
                    </a:cubicBezTo>
                    <a:cubicBezTo>
                      <a:pt x="254182" y="46128"/>
                      <a:pt x="250825" y="45508"/>
                      <a:pt x="247650" y="44450"/>
                    </a:cubicBezTo>
                    <a:cubicBezTo>
                      <a:pt x="250825" y="42333"/>
                      <a:pt x="253473" y="37175"/>
                      <a:pt x="257175" y="38100"/>
                    </a:cubicBezTo>
                    <a:cubicBezTo>
                      <a:pt x="260422" y="38912"/>
                      <a:pt x="259538" y="44378"/>
                      <a:pt x="260350" y="47625"/>
                    </a:cubicBezTo>
                    <a:cubicBezTo>
                      <a:pt x="261659" y="52860"/>
                      <a:pt x="262467" y="58208"/>
                      <a:pt x="263525" y="63500"/>
                    </a:cubicBezTo>
                    <a:cubicBezTo>
                      <a:pt x="273050" y="62442"/>
                      <a:pt x="282600" y="61592"/>
                      <a:pt x="292100" y="60325"/>
                    </a:cubicBezTo>
                    <a:cubicBezTo>
                      <a:pt x="318522" y="56802"/>
                      <a:pt x="302975" y="57150"/>
                      <a:pt x="317500" y="57150"/>
                    </a:cubicBezTo>
                  </a:path>
                </a:pathLst>
              </a:custGeom>
              <a:noFill/>
              <a:ln w="9525"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prstClr val="white"/>
                  </a:solidFill>
                  <a:effectLst/>
                  <a:uLnTx/>
                  <a:uFillTx/>
                  <a:latin typeface="+mj-lt"/>
                  <a:ea typeface="+mn-ea"/>
                  <a:cs typeface="+mn-cs"/>
                </a:endParaRPr>
              </a:p>
            </p:txBody>
          </p:sp>
          <p:sp>
            <p:nvSpPr>
              <p:cNvPr id="131" name="ZoneTexte 130"/>
              <p:cNvSpPr txBox="1"/>
              <p:nvPr/>
            </p:nvSpPr>
            <p:spPr>
              <a:xfrm>
                <a:off x="4449381" y="5558954"/>
                <a:ext cx="320531" cy="16927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500" b="0" i="0" u="none" strike="noStrike" kern="0" cap="none" spc="0" normalizeH="0" baseline="0" noProof="0" dirty="0" smtClean="0">
                    <a:ln>
                      <a:noFill/>
                    </a:ln>
                    <a:solidFill>
                      <a:prstClr val="black"/>
                    </a:solidFill>
                    <a:effectLst/>
                    <a:uLnTx/>
                    <a:uFillTx/>
                    <a:latin typeface="+mj-lt"/>
                  </a:rPr>
                  <a:t>CEA</a:t>
                </a:r>
              </a:p>
            </p:txBody>
          </p:sp>
          <p:sp>
            <p:nvSpPr>
              <p:cNvPr id="132" name="Forme libre 131"/>
              <p:cNvSpPr/>
              <p:nvPr/>
            </p:nvSpPr>
            <p:spPr>
              <a:xfrm>
                <a:off x="4087912" y="5701170"/>
                <a:ext cx="216024" cy="100912"/>
              </a:xfrm>
              <a:custGeom>
                <a:avLst/>
                <a:gdLst>
                  <a:gd name="connsiteX0" fmla="*/ 38100 w 234950"/>
                  <a:gd name="connsiteY0" fmla="*/ 172677 h 172677"/>
                  <a:gd name="connsiteX1" fmla="*/ 34925 w 234950"/>
                  <a:gd name="connsiteY1" fmla="*/ 147277 h 172677"/>
                  <a:gd name="connsiteX2" fmla="*/ 31750 w 234950"/>
                  <a:gd name="connsiteY2" fmla="*/ 128227 h 172677"/>
                  <a:gd name="connsiteX3" fmla="*/ 28575 w 234950"/>
                  <a:gd name="connsiteY3" fmla="*/ 39327 h 172677"/>
                  <a:gd name="connsiteX4" fmla="*/ 22225 w 234950"/>
                  <a:gd name="connsiteY4" fmla="*/ 48852 h 172677"/>
                  <a:gd name="connsiteX5" fmla="*/ 15875 w 234950"/>
                  <a:gd name="connsiteY5" fmla="*/ 67902 h 172677"/>
                  <a:gd name="connsiteX6" fmla="*/ 0 w 234950"/>
                  <a:gd name="connsiteY6" fmla="*/ 86952 h 172677"/>
                  <a:gd name="connsiteX7" fmla="*/ 3175 w 234950"/>
                  <a:gd name="connsiteY7" fmla="*/ 109177 h 172677"/>
                  <a:gd name="connsiteX8" fmla="*/ 12700 w 234950"/>
                  <a:gd name="connsiteY8" fmla="*/ 112352 h 172677"/>
                  <a:gd name="connsiteX9" fmla="*/ 25400 w 234950"/>
                  <a:gd name="connsiteY9" fmla="*/ 118702 h 172677"/>
                  <a:gd name="connsiteX10" fmla="*/ 76200 w 234950"/>
                  <a:gd name="connsiteY10" fmla="*/ 115527 h 172677"/>
                  <a:gd name="connsiteX11" fmla="*/ 104775 w 234950"/>
                  <a:gd name="connsiteY11" fmla="*/ 112352 h 172677"/>
                  <a:gd name="connsiteX12" fmla="*/ 123825 w 234950"/>
                  <a:gd name="connsiteY12" fmla="*/ 99652 h 172677"/>
                  <a:gd name="connsiteX13" fmla="*/ 127000 w 234950"/>
                  <a:gd name="connsiteY13" fmla="*/ 61552 h 172677"/>
                  <a:gd name="connsiteX14" fmla="*/ 117475 w 234950"/>
                  <a:gd name="connsiteY14" fmla="*/ 58377 h 172677"/>
                  <a:gd name="connsiteX15" fmla="*/ 101600 w 234950"/>
                  <a:gd name="connsiteY15" fmla="*/ 61552 h 172677"/>
                  <a:gd name="connsiteX16" fmla="*/ 98425 w 234950"/>
                  <a:gd name="connsiteY16" fmla="*/ 80602 h 172677"/>
                  <a:gd name="connsiteX17" fmla="*/ 104775 w 234950"/>
                  <a:gd name="connsiteY17" fmla="*/ 121877 h 172677"/>
                  <a:gd name="connsiteX18" fmla="*/ 98425 w 234950"/>
                  <a:gd name="connsiteY18" fmla="*/ 96477 h 172677"/>
                  <a:gd name="connsiteX19" fmla="*/ 85725 w 234950"/>
                  <a:gd name="connsiteY19" fmla="*/ 67902 h 172677"/>
                  <a:gd name="connsiteX20" fmla="*/ 82550 w 234950"/>
                  <a:gd name="connsiteY20" fmla="*/ 45677 h 172677"/>
                  <a:gd name="connsiteX21" fmla="*/ 76200 w 234950"/>
                  <a:gd name="connsiteY21" fmla="*/ 7577 h 172677"/>
                  <a:gd name="connsiteX22" fmla="*/ 130175 w 234950"/>
                  <a:gd name="connsiteY22" fmla="*/ 7577 h 172677"/>
                  <a:gd name="connsiteX23" fmla="*/ 234950 w 234950"/>
                  <a:gd name="connsiteY23" fmla="*/ 7577 h 172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34950" h="172677">
                    <a:moveTo>
                      <a:pt x="38100" y="172677"/>
                    </a:moveTo>
                    <a:cubicBezTo>
                      <a:pt x="37042" y="164210"/>
                      <a:pt x="36132" y="155724"/>
                      <a:pt x="34925" y="147277"/>
                    </a:cubicBezTo>
                    <a:cubicBezTo>
                      <a:pt x="34015" y="140904"/>
                      <a:pt x="32128" y="134653"/>
                      <a:pt x="31750" y="128227"/>
                    </a:cubicBezTo>
                    <a:cubicBezTo>
                      <a:pt x="30009" y="98626"/>
                      <a:pt x="29633" y="68960"/>
                      <a:pt x="28575" y="39327"/>
                    </a:cubicBezTo>
                    <a:cubicBezTo>
                      <a:pt x="26458" y="42502"/>
                      <a:pt x="23775" y="45365"/>
                      <a:pt x="22225" y="48852"/>
                    </a:cubicBezTo>
                    <a:cubicBezTo>
                      <a:pt x="19507" y="54969"/>
                      <a:pt x="19588" y="62333"/>
                      <a:pt x="15875" y="67902"/>
                    </a:cubicBezTo>
                    <a:cubicBezTo>
                      <a:pt x="7034" y="81163"/>
                      <a:pt x="12223" y="74729"/>
                      <a:pt x="0" y="86952"/>
                    </a:cubicBezTo>
                    <a:cubicBezTo>
                      <a:pt x="1058" y="94360"/>
                      <a:pt x="-172" y="102484"/>
                      <a:pt x="3175" y="109177"/>
                    </a:cubicBezTo>
                    <a:cubicBezTo>
                      <a:pt x="4672" y="112170"/>
                      <a:pt x="9624" y="111034"/>
                      <a:pt x="12700" y="112352"/>
                    </a:cubicBezTo>
                    <a:cubicBezTo>
                      <a:pt x="17050" y="114216"/>
                      <a:pt x="21167" y="116585"/>
                      <a:pt x="25400" y="118702"/>
                    </a:cubicBezTo>
                    <a:lnTo>
                      <a:pt x="76200" y="115527"/>
                    </a:lnTo>
                    <a:cubicBezTo>
                      <a:pt x="85753" y="114763"/>
                      <a:pt x="95683" y="115383"/>
                      <a:pt x="104775" y="112352"/>
                    </a:cubicBezTo>
                    <a:cubicBezTo>
                      <a:pt x="112015" y="109939"/>
                      <a:pt x="123825" y="99652"/>
                      <a:pt x="123825" y="99652"/>
                    </a:cubicBezTo>
                    <a:cubicBezTo>
                      <a:pt x="133164" y="85643"/>
                      <a:pt x="136441" y="85153"/>
                      <a:pt x="127000" y="61552"/>
                    </a:cubicBezTo>
                    <a:cubicBezTo>
                      <a:pt x="125757" y="58445"/>
                      <a:pt x="120650" y="59435"/>
                      <a:pt x="117475" y="58377"/>
                    </a:cubicBezTo>
                    <a:cubicBezTo>
                      <a:pt x="112183" y="59435"/>
                      <a:pt x="105112" y="57455"/>
                      <a:pt x="101600" y="61552"/>
                    </a:cubicBezTo>
                    <a:cubicBezTo>
                      <a:pt x="97410" y="66440"/>
                      <a:pt x="98087" y="74173"/>
                      <a:pt x="98425" y="80602"/>
                    </a:cubicBezTo>
                    <a:cubicBezTo>
                      <a:pt x="99157" y="94503"/>
                      <a:pt x="104775" y="107957"/>
                      <a:pt x="104775" y="121877"/>
                    </a:cubicBezTo>
                    <a:cubicBezTo>
                      <a:pt x="104775" y="130604"/>
                      <a:pt x="100823" y="104868"/>
                      <a:pt x="98425" y="96477"/>
                    </a:cubicBezTo>
                    <a:cubicBezTo>
                      <a:pt x="92757" y="76641"/>
                      <a:pt x="94711" y="81381"/>
                      <a:pt x="85725" y="67902"/>
                    </a:cubicBezTo>
                    <a:cubicBezTo>
                      <a:pt x="84667" y="60494"/>
                      <a:pt x="83478" y="53103"/>
                      <a:pt x="82550" y="45677"/>
                    </a:cubicBezTo>
                    <a:cubicBezTo>
                      <a:pt x="78296" y="11649"/>
                      <a:pt x="82653" y="26937"/>
                      <a:pt x="76200" y="7577"/>
                    </a:cubicBezTo>
                    <a:cubicBezTo>
                      <a:pt x="99917" y="-8235"/>
                      <a:pt x="75127" y="5235"/>
                      <a:pt x="130175" y="7577"/>
                    </a:cubicBezTo>
                    <a:cubicBezTo>
                      <a:pt x="165068" y="9062"/>
                      <a:pt x="200025" y="7577"/>
                      <a:pt x="234950" y="7577"/>
                    </a:cubicBezTo>
                  </a:path>
                </a:pathLst>
              </a:custGeom>
              <a:noFill/>
              <a:ln w="635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prstClr val="white"/>
                  </a:solidFill>
                  <a:effectLst/>
                  <a:uLnTx/>
                  <a:uFillTx/>
                  <a:latin typeface="+mj-lt"/>
                  <a:ea typeface="+mn-ea"/>
                  <a:cs typeface="+mn-cs"/>
                </a:endParaRPr>
              </a:p>
            </p:txBody>
          </p:sp>
          <p:sp>
            <p:nvSpPr>
              <p:cNvPr id="133" name="ZoneTexte 132"/>
              <p:cNvSpPr txBox="1"/>
              <p:nvPr/>
            </p:nvSpPr>
            <p:spPr>
              <a:xfrm>
                <a:off x="3893636" y="5555779"/>
                <a:ext cx="646881" cy="16927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500" b="0" i="0" u="none" strike="noStrike" kern="0" cap="none" spc="0" normalizeH="0" baseline="0" noProof="0" dirty="0" smtClean="0">
                    <a:ln>
                      <a:noFill/>
                    </a:ln>
                    <a:solidFill>
                      <a:prstClr val="black"/>
                    </a:solidFill>
                    <a:effectLst/>
                    <a:uLnTx/>
                    <a:uFillTx/>
                    <a:latin typeface="+mj-lt"/>
                  </a:rPr>
                  <a:t>Manufacturer</a:t>
                </a:r>
              </a:p>
            </p:txBody>
          </p:sp>
          <p:sp>
            <p:nvSpPr>
              <p:cNvPr id="134" name="Forme libre 133"/>
              <p:cNvSpPr/>
              <p:nvPr/>
            </p:nvSpPr>
            <p:spPr>
              <a:xfrm>
                <a:off x="6477545" y="5661177"/>
                <a:ext cx="317500" cy="149225"/>
              </a:xfrm>
              <a:custGeom>
                <a:avLst/>
                <a:gdLst>
                  <a:gd name="connsiteX0" fmla="*/ 0 w 317500"/>
                  <a:gd name="connsiteY0" fmla="*/ 149225 h 149225"/>
                  <a:gd name="connsiteX1" fmla="*/ 3175 w 317500"/>
                  <a:gd name="connsiteY1" fmla="*/ 130175 h 149225"/>
                  <a:gd name="connsiteX2" fmla="*/ 12700 w 317500"/>
                  <a:gd name="connsiteY2" fmla="*/ 104775 h 149225"/>
                  <a:gd name="connsiteX3" fmla="*/ 15875 w 317500"/>
                  <a:gd name="connsiteY3" fmla="*/ 95250 h 149225"/>
                  <a:gd name="connsiteX4" fmla="*/ 31750 w 317500"/>
                  <a:gd name="connsiteY4" fmla="*/ 66675 h 149225"/>
                  <a:gd name="connsiteX5" fmla="*/ 41275 w 317500"/>
                  <a:gd name="connsiteY5" fmla="*/ 38100 h 149225"/>
                  <a:gd name="connsiteX6" fmla="*/ 47625 w 317500"/>
                  <a:gd name="connsiteY6" fmla="*/ 25400 h 149225"/>
                  <a:gd name="connsiteX7" fmla="*/ 60325 w 317500"/>
                  <a:gd name="connsiteY7" fmla="*/ 0 h 149225"/>
                  <a:gd name="connsiteX8" fmla="*/ 57150 w 317500"/>
                  <a:gd name="connsiteY8" fmla="*/ 82550 h 149225"/>
                  <a:gd name="connsiteX9" fmla="*/ 66675 w 317500"/>
                  <a:gd name="connsiteY9" fmla="*/ 85725 h 149225"/>
                  <a:gd name="connsiteX10" fmla="*/ 95250 w 317500"/>
                  <a:gd name="connsiteY10" fmla="*/ 82550 h 149225"/>
                  <a:gd name="connsiteX11" fmla="*/ 92075 w 317500"/>
                  <a:gd name="connsiteY11" fmla="*/ 73025 h 149225"/>
                  <a:gd name="connsiteX12" fmla="*/ 146050 w 317500"/>
                  <a:gd name="connsiteY12" fmla="*/ 69850 h 149225"/>
                  <a:gd name="connsiteX13" fmla="*/ 171450 w 317500"/>
                  <a:gd name="connsiteY13" fmla="*/ 47625 h 149225"/>
                  <a:gd name="connsiteX14" fmla="*/ 174625 w 317500"/>
                  <a:gd name="connsiteY14" fmla="*/ 38100 h 149225"/>
                  <a:gd name="connsiteX15" fmla="*/ 165100 w 317500"/>
                  <a:gd name="connsiteY15" fmla="*/ 34925 h 149225"/>
                  <a:gd name="connsiteX16" fmla="*/ 123825 w 317500"/>
                  <a:gd name="connsiteY16" fmla="*/ 41275 h 149225"/>
                  <a:gd name="connsiteX17" fmla="*/ 133350 w 317500"/>
                  <a:gd name="connsiteY17" fmla="*/ 50800 h 149225"/>
                  <a:gd name="connsiteX18" fmla="*/ 152400 w 317500"/>
                  <a:gd name="connsiteY18" fmla="*/ 69850 h 149225"/>
                  <a:gd name="connsiteX19" fmla="*/ 180975 w 317500"/>
                  <a:gd name="connsiteY19" fmla="*/ 79375 h 149225"/>
                  <a:gd name="connsiteX20" fmla="*/ 269875 w 317500"/>
                  <a:gd name="connsiteY20" fmla="*/ 73025 h 149225"/>
                  <a:gd name="connsiteX21" fmla="*/ 279400 w 317500"/>
                  <a:gd name="connsiteY21" fmla="*/ 66675 h 149225"/>
                  <a:gd name="connsiteX22" fmla="*/ 282575 w 317500"/>
                  <a:gd name="connsiteY22" fmla="*/ 57150 h 149225"/>
                  <a:gd name="connsiteX23" fmla="*/ 266700 w 317500"/>
                  <a:gd name="connsiteY23" fmla="*/ 53975 h 149225"/>
                  <a:gd name="connsiteX24" fmla="*/ 257175 w 317500"/>
                  <a:gd name="connsiteY24" fmla="*/ 47625 h 149225"/>
                  <a:gd name="connsiteX25" fmla="*/ 247650 w 317500"/>
                  <a:gd name="connsiteY25" fmla="*/ 44450 h 149225"/>
                  <a:gd name="connsiteX26" fmla="*/ 257175 w 317500"/>
                  <a:gd name="connsiteY26" fmla="*/ 38100 h 149225"/>
                  <a:gd name="connsiteX27" fmla="*/ 260350 w 317500"/>
                  <a:gd name="connsiteY27" fmla="*/ 47625 h 149225"/>
                  <a:gd name="connsiteX28" fmla="*/ 263525 w 317500"/>
                  <a:gd name="connsiteY28" fmla="*/ 63500 h 149225"/>
                  <a:gd name="connsiteX29" fmla="*/ 292100 w 317500"/>
                  <a:gd name="connsiteY29" fmla="*/ 60325 h 149225"/>
                  <a:gd name="connsiteX30" fmla="*/ 317500 w 317500"/>
                  <a:gd name="connsiteY30" fmla="*/ 57150 h 149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17500" h="149225">
                    <a:moveTo>
                      <a:pt x="0" y="149225"/>
                    </a:moveTo>
                    <a:cubicBezTo>
                      <a:pt x="1058" y="142875"/>
                      <a:pt x="1778" y="136459"/>
                      <a:pt x="3175" y="130175"/>
                    </a:cubicBezTo>
                    <a:cubicBezTo>
                      <a:pt x="4485" y="124279"/>
                      <a:pt x="11352" y="108370"/>
                      <a:pt x="12700" y="104775"/>
                    </a:cubicBezTo>
                    <a:cubicBezTo>
                      <a:pt x="13875" y="101641"/>
                      <a:pt x="14557" y="98326"/>
                      <a:pt x="15875" y="95250"/>
                    </a:cubicBezTo>
                    <a:cubicBezTo>
                      <a:pt x="20430" y="84622"/>
                      <a:pt x="25729" y="76710"/>
                      <a:pt x="31750" y="66675"/>
                    </a:cubicBezTo>
                    <a:cubicBezTo>
                      <a:pt x="35435" y="51933"/>
                      <a:pt x="34443" y="53472"/>
                      <a:pt x="41275" y="38100"/>
                    </a:cubicBezTo>
                    <a:cubicBezTo>
                      <a:pt x="43197" y="33775"/>
                      <a:pt x="45761" y="29750"/>
                      <a:pt x="47625" y="25400"/>
                    </a:cubicBezTo>
                    <a:cubicBezTo>
                      <a:pt x="57878" y="1476"/>
                      <a:pt x="39625" y="34499"/>
                      <a:pt x="60325" y="0"/>
                    </a:cubicBezTo>
                    <a:cubicBezTo>
                      <a:pt x="51882" y="33772"/>
                      <a:pt x="47950" y="38850"/>
                      <a:pt x="57150" y="82550"/>
                    </a:cubicBezTo>
                    <a:cubicBezTo>
                      <a:pt x="57839" y="85825"/>
                      <a:pt x="63500" y="84667"/>
                      <a:pt x="66675" y="85725"/>
                    </a:cubicBezTo>
                    <a:cubicBezTo>
                      <a:pt x="76200" y="84667"/>
                      <a:pt x="86678" y="86836"/>
                      <a:pt x="95250" y="82550"/>
                    </a:cubicBezTo>
                    <a:cubicBezTo>
                      <a:pt x="98243" y="81053"/>
                      <a:pt x="88828" y="73837"/>
                      <a:pt x="92075" y="73025"/>
                    </a:cubicBezTo>
                    <a:cubicBezTo>
                      <a:pt x="109560" y="68654"/>
                      <a:pt x="128058" y="70908"/>
                      <a:pt x="146050" y="69850"/>
                    </a:cubicBezTo>
                    <a:cubicBezTo>
                      <a:pt x="160337" y="60325"/>
                      <a:pt x="164835" y="60854"/>
                      <a:pt x="171450" y="47625"/>
                    </a:cubicBezTo>
                    <a:cubicBezTo>
                      <a:pt x="172947" y="44632"/>
                      <a:pt x="173567" y="41275"/>
                      <a:pt x="174625" y="38100"/>
                    </a:cubicBezTo>
                    <a:cubicBezTo>
                      <a:pt x="171450" y="37042"/>
                      <a:pt x="168440" y="34716"/>
                      <a:pt x="165100" y="34925"/>
                    </a:cubicBezTo>
                    <a:cubicBezTo>
                      <a:pt x="151207" y="35793"/>
                      <a:pt x="113982" y="31432"/>
                      <a:pt x="123825" y="41275"/>
                    </a:cubicBezTo>
                    <a:cubicBezTo>
                      <a:pt x="127000" y="44450"/>
                      <a:pt x="130428" y="47391"/>
                      <a:pt x="133350" y="50800"/>
                    </a:cubicBezTo>
                    <a:cubicBezTo>
                      <a:pt x="141352" y="60135"/>
                      <a:pt x="141221" y="65192"/>
                      <a:pt x="152400" y="69850"/>
                    </a:cubicBezTo>
                    <a:cubicBezTo>
                      <a:pt x="161668" y="73712"/>
                      <a:pt x="171450" y="76200"/>
                      <a:pt x="180975" y="79375"/>
                    </a:cubicBezTo>
                    <a:cubicBezTo>
                      <a:pt x="210608" y="77258"/>
                      <a:pt x="240410" y="76827"/>
                      <a:pt x="269875" y="73025"/>
                    </a:cubicBezTo>
                    <a:cubicBezTo>
                      <a:pt x="273660" y="72537"/>
                      <a:pt x="277016" y="69655"/>
                      <a:pt x="279400" y="66675"/>
                    </a:cubicBezTo>
                    <a:cubicBezTo>
                      <a:pt x="281491" y="64062"/>
                      <a:pt x="281517" y="60325"/>
                      <a:pt x="282575" y="57150"/>
                    </a:cubicBezTo>
                    <a:cubicBezTo>
                      <a:pt x="277283" y="56092"/>
                      <a:pt x="271753" y="55870"/>
                      <a:pt x="266700" y="53975"/>
                    </a:cubicBezTo>
                    <a:cubicBezTo>
                      <a:pt x="263127" y="52635"/>
                      <a:pt x="260588" y="49332"/>
                      <a:pt x="257175" y="47625"/>
                    </a:cubicBezTo>
                    <a:cubicBezTo>
                      <a:pt x="254182" y="46128"/>
                      <a:pt x="250825" y="45508"/>
                      <a:pt x="247650" y="44450"/>
                    </a:cubicBezTo>
                    <a:cubicBezTo>
                      <a:pt x="250825" y="42333"/>
                      <a:pt x="253473" y="37175"/>
                      <a:pt x="257175" y="38100"/>
                    </a:cubicBezTo>
                    <a:cubicBezTo>
                      <a:pt x="260422" y="38912"/>
                      <a:pt x="259538" y="44378"/>
                      <a:pt x="260350" y="47625"/>
                    </a:cubicBezTo>
                    <a:cubicBezTo>
                      <a:pt x="261659" y="52860"/>
                      <a:pt x="262467" y="58208"/>
                      <a:pt x="263525" y="63500"/>
                    </a:cubicBezTo>
                    <a:cubicBezTo>
                      <a:pt x="273050" y="62442"/>
                      <a:pt x="282600" y="61592"/>
                      <a:pt x="292100" y="60325"/>
                    </a:cubicBezTo>
                    <a:cubicBezTo>
                      <a:pt x="318522" y="56802"/>
                      <a:pt x="302975" y="57150"/>
                      <a:pt x="317500" y="57150"/>
                    </a:cubicBezTo>
                  </a:path>
                </a:pathLst>
              </a:custGeom>
              <a:noFill/>
              <a:ln w="9525"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prstClr val="white"/>
                  </a:solidFill>
                  <a:effectLst/>
                  <a:uLnTx/>
                  <a:uFillTx/>
                  <a:latin typeface="+mj-lt"/>
                  <a:ea typeface="+mn-ea"/>
                  <a:cs typeface="+mn-cs"/>
                </a:endParaRPr>
              </a:p>
            </p:txBody>
          </p:sp>
          <p:sp>
            <p:nvSpPr>
              <p:cNvPr id="135" name="ZoneTexte 134"/>
              <p:cNvSpPr txBox="1"/>
              <p:nvPr/>
            </p:nvSpPr>
            <p:spPr>
              <a:xfrm>
                <a:off x="6479625" y="5557671"/>
                <a:ext cx="320531" cy="16927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500" b="0" i="0" u="none" strike="noStrike" kern="0" cap="none" spc="0" normalizeH="0" baseline="0" noProof="0" dirty="0" smtClean="0">
                    <a:ln>
                      <a:noFill/>
                    </a:ln>
                    <a:solidFill>
                      <a:prstClr val="black"/>
                    </a:solidFill>
                    <a:effectLst/>
                    <a:uLnTx/>
                    <a:uFillTx/>
                    <a:latin typeface="+mj-lt"/>
                  </a:rPr>
                  <a:t>CEA</a:t>
                </a:r>
              </a:p>
            </p:txBody>
          </p:sp>
          <p:sp>
            <p:nvSpPr>
              <p:cNvPr id="136" name="Forme libre 135"/>
              <p:cNvSpPr/>
              <p:nvPr/>
            </p:nvSpPr>
            <p:spPr>
              <a:xfrm>
                <a:off x="2173904" y="5698594"/>
                <a:ext cx="216024" cy="100912"/>
              </a:xfrm>
              <a:custGeom>
                <a:avLst/>
                <a:gdLst>
                  <a:gd name="connsiteX0" fmla="*/ 38100 w 234950"/>
                  <a:gd name="connsiteY0" fmla="*/ 172677 h 172677"/>
                  <a:gd name="connsiteX1" fmla="*/ 34925 w 234950"/>
                  <a:gd name="connsiteY1" fmla="*/ 147277 h 172677"/>
                  <a:gd name="connsiteX2" fmla="*/ 31750 w 234950"/>
                  <a:gd name="connsiteY2" fmla="*/ 128227 h 172677"/>
                  <a:gd name="connsiteX3" fmla="*/ 28575 w 234950"/>
                  <a:gd name="connsiteY3" fmla="*/ 39327 h 172677"/>
                  <a:gd name="connsiteX4" fmla="*/ 22225 w 234950"/>
                  <a:gd name="connsiteY4" fmla="*/ 48852 h 172677"/>
                  <a:gd name="connsiteX5" fmla="*/ 15875 w 234950"/>
                  <a:gd name="connsiteY5" fmla="*/ 67902 h 172677"/>
                  <a:gd name="connsiteX6" fmla="*/ 0 w 234950"/>
                  <a:gd name="connsiteY6" fmla="*/ 86952 h 172677"/>
                  <a:gd name="connsiteX7" fmla="*/ 3175 w 234950"/>
                  <a:gd name="connsiteY7" fmla="*/ 109177 h 172677"/>
                  <a:gd name="connsiteX8" fmla="*/ 12700 w 234950"/>
                  <a:gd name="connsiteY8" fmla="*/ 112352 h 172677"/>
                  <a:gd name="connsiteX9" fmla="*/ 25400 w 234950"/>
                  <a:gd name="connsiteY9" fmla="*/ 118702 h 172677"/>
                  <a:gd name="connsiteX10" fmla="*/ 76200 w 234950"/>
                  <a:gd name="connsiteY10" fmla="*/ 115527 h 172677"/>
                  <a:gd name="connsiteX11" fmla="*/ 104775 w 234950"/>
                  <a:gd name="connsiteY11" fmla="*/ 112352 h 172677"/>
                  <a:gd name="connsiteX12" fmla="*/ 123825 w 234950"/>
                  <a:gd name="connsiteY12" fmla="*/ 99652 h 172677"/>
                  <a:gd name="connsiteX13" fmla="*/ 127000 w 234950"/>
                  <a:gd name="connsiteY13" fmla="*/ 61552 h 172677"/>
                  <a:gd name="connsiteX14" fmla="*/ 117475 w 234950"/>
                  <a:gd name="connsiteY14" fmla="*/ 58377 h 172677"/>
                  <a:gd name="connsiteX15" fmla="*/ 101600 w 234950"/>
                  <a:gd name="connsiteY15" fmla="*/ 61552 h 172677"/>
                  <a:gd name="connsiteX16" fmla="*/ 98425 w 234950"/>
                  <a:gd name="connsiteY16" fmla="*/ 80602 h 172677"/>
                  <a:gd name="connsiteX17" fmla="*/ 104775 w 234950"/>
                  <a:gd name="connsiteY17" fmla="*/ 121877 h 172677"/>
                  <a:gd name="connsiteX18" fmla="*/ 98425 w 234950"/>
                  <a:gd name="connsiteY18" fmla="*/ 96477 h 172677"/>
                  <a:gd name="connsiteX19" fmla="*/ 85725 w 234950"/>
                  <a:gd name="connsiteY19" fmla="*/ 67902 h 172677"/>
                  <a:gd name="connsiteX20" fmla="*/ 82550 w 234950"/>
                  <a:gd name="connsiteY20" fmla="*/ 45677 h 172677"/>
                  <a:gd name="connsiteX21" fmla="*/ 76200 w 234950"/>
                  <a:gd name="connsiteY21" fmla="*/ 7577 h 172677"/>
                  <a:gd name="connsiteX22" fmla="*/ 130175 w 234950"/>
                  <a:gd name="connsiteY22" fmla="*/ 7577 h 172677"/>
                  <a:gd name="connsiteX23" fmla="*/ 234950 w 234950"/>
                  <a:gd name="connsiteY23" fmla="*/ 7577 h 172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34950" h="172677">
                    <a:moveTo>
                      <a:pt x="38100" y="172677"/>
                    </a:moveTo>
                    <a:cubicBezTo>
                      <a:pt x="37042" y="164210"/>
                      <a:pt x="36132" y="155724"/>
                      <a:pt x="34925" y="147277"/>
                    </a:cubicBezTo>
                    <a:cubicBezTo>
                      <a:pt x="34015" y="140904"/>
                      <a:pt x="32128" y="134653"/>
                      <a:pt x="31750" y="128227"/>
                    </a:cubicBezTo>
                    <a:cubicBezTo>
                      <a:pt x="30009" y="98626"/>
                      <a:pt x="29633" y="68960"/>
                      <a:pt x="28575" y="39327"/>
                    </a:cubicBezTo>
                    <a:cubicBezTo>
                      <a:pt x="26458" y="42502"/>
                      <a:pt x="23775" y="45365"/>
                      <a:pt x="22225" y="48852"/>
                    </a:cubicBezTo>
                    <a:cubicBezTo>
                      <a:pt x="19507" y="54969"/>
                      <a:pt x="19588" y="62333"/>
                      <a:pt x="15875" y="67902"/>
                    </a:cubicBezTo>
                    <a:cubicBezTo>
                      <a:pt x="7034" y="81163"/>
                      <a:pt x="12223" y="74729"/>
                      <a:pt x="0" y="86952"/>
                    </a:cubicBezTo>
                    <a:cubicBezTo>
                      <a:pt x="1058" y="94360"/>
                      <a:pt x="-172" y="102484"/>
                      <a:pt x="3175" y="109177"/>
                    </a:cubicBezTo>
                    <a:cubicBezTo>
                      <a:pt x="4672" y="112170"/>
                      <a:pt x="9624" y="111034"/>
                      <a:pt x="12700" y="112352"/>
                    </a:cubicBezTo>
                    <a:cubicBezTo>
                      <a:pt x="17050" y="114216"/>
                      <a:pt x="21167" y="116585"/>
                      <a:pt x="25400" y="118702"/>
                    </a:cubicBezTo>
                    <a:lnTo>
                      <a:pt x="76200" y="115527"/>
                    </a:lnTo>
                    <a:cubicBezTo>
                      <a:pt x="85753" y="114763"/>
                      <a:pt x="95683" y="115383"/>
                      <a:pt x="104775" y="112352"/>
                    </a:cubicBezTo>
                    <a:cubicBezTo>
                      <a:pt x="112015" y="109939"/>
                      <a:pt x="123825" y="99652"/>
                      <a:pt x="123825" y="99652"/>
                    </a:cubicBezTo>
                    <a:cubicBezTo>
                      <a:pt x="133164" y="85643"/>
                      <a:pt x="136441" y="85153"/>
                      <a:pt x="127000" y="61552"/>
                    </a:cubicBezTo>
                    <a:cubicBezTo>
                      <a:pt x="125757" y="58445"/>
                      <a:pt x="120650" y="59435"/>
                      <a:pt x="117475" y="58377"/>
                    </a:cubicBezTo>
                    <a:cubicBezTo>
                      <a:pt x="112183" y="59435"/>
                      <a:pt x="105112" y="57455"/>
                      <a:pt x="101600" y="61552"/>
                    </a:cubicBezTo>
                    <a:cubicBezTo>
                      <a:pt x="97410" y="66440"/>
                      <a:pt x="98087" y="74173"/>
                      <a:pt x="98425" y="80602"/>
                    </a:cubicBezTo>
                    <a:cubicBezTo>
                      <a:pt x="99157" y="94503"/>
                      <a:pt x="104775" y="107957"/>
                      <a:pt x="104775" y="121877"/>
                    </a:cubicBezTo>
                    <a:cubicBezTo>
                      <a:pt x="104775" y="130604"/>
                      <a:pt x="100823" y="104868"/>
                      <a:pt x="98425" y="96477"/>
                    </a:cubicBezTo>
                    <a:cubicBezTo>
                      <a:pt x="92757" y="76641"/>
                      <a:pt x="94711" y="81381"/>
                      <a:pt x="85725" y="67902"/>
                    </a:cubicBezTo>
                    <a:cubicBezTo>
                      <a:pt x="84667" y="60494"/>
                      <a:pt x="83478" y="53103"/>
                      <a:pt x="82550" y="45677"/>
                    </a:cubicBezTo>
                    <a:cubicBezTo>
                      <a:pt x="78296" y="11649"/>
                      <a:pt x="82653" y="26937"/>
                      <a:pt x="76200" y="7577"/>
                    </a:cubicBezTo>
                    <a:cubicBezTo>
                      <a:pt x="99917" y="-8235"/>
                      <a:pt x="75127" y="5235"/>
                      <a:pt x="130175" y="7577"/>
                    </a:cubicBezTo>
                    <a:cubicBezTo>
                      <a:pt x="165068" y="9062"/>
                      <a:pt x="200025" y="7577"/>
                      <a:pt x="234950" y="7577"/>
                    </a:cubicBezTo>
                  </a:path>
                </a:pathLst>
              </a:custGeom>
              <a:noFill/>
              <a:ln w="635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prstClr val="white"/>
                  </a:solidFill>
                  <a:effectLst/>
                  <a:uLnTx/>
                  <a:uFillTx/>
                  <a:latin typeface="+mj-lt"/>
                  <a:ea typeface="+mn-ea"/>
                  <a:cs typeface="+mn-cs"/>
                </a:endParaRPr>
              </a:p>
            </p:txBody>
          </p:sp>
          <p:sp>
            <p:nvSpPr>
              <p:cNvPr id="137" name="ZoneTexte 136"/>
              <p:cNvSpPr txBox="1"/>
              <p:nvPr/>
            </p:nvSpPr>
            <p:spPr>
              <a:xfrm>
                <a:off x="1979628" y="5553203"/>
                <a:ext cx="646881" cy="16927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500" b="0" i="0" u="none" strike="noStrike" kern="0" cap="none" spc="0" normalizeH="0" baseline="0" noProof="0" dirty="0" smtClean="0">
                    <a:ln>
                      <a:noFill/>
                    </a:ln>
                    <a:solidFill>
                      <a:prstClr val="black"/>
                    </a:solidFill>
                    <a:effectLst/>
                    <a:uLnTx/>
                    <a:uFillTx/>
                    <a:latin typeface="+mj-lt"/>
                  </a:rPr>
                  <a:t>Manufacturer</a:t>
                </a:r>
              </a:p>
            </p:txBody>
          </p:sp>
          <p:sp>
            <p:nvSpPr>
              <p:cNvPr id="138" name="Forme libre 137"/>
              <p:cNvSpPr/>
              <p:nvPr/>
            </p:nvSpPr>
            <p:spPr>
              <a:xfrm>
                <a:off x="6145209" y="5698594"/>
                <a:ext cx="216024" cy="100912"/>
              </a:xfrm>
              <a:custGeom>
                <a:avLst/>
                <a:gdLst>
                  <a:gd name="connsiteX0" fmla="*/ 38100 w 234950"/>
                  <a:gd name="connsiteY0" fmla="*/ 172677 h 172677"/>
                  <a:gd name="connsiteX1" fmla="*/ 34925 w 234950"/>
                  <a:gd name="connsiteY1" fmla="*/ 147277 h 172677"/>
                  <a:gd name="connsiteX2" fmla="*/ 31750 w 234950"/>
                  <a:gd name="connsiteY2" fmla="*/ 128227 h 172677"/>
                  <a:gd name="connsiteX3" fmla="*/ 28575 w 234950"/>
                  <a:gd name="connsiteY3" fmla="*/ 39327 h 172677"/>
                  <a:gd name="connsiteX4" fmla="*/ 22225 w 234950"/>
                  <a:gd name="connsiteY4" fmla="*/ 48852 h 172677"/>
                  <a:gd name="connsiteX5" fmla="*/ 15875 w 234950"/>
                  <a:gd name="connsiteY5" fmla="*/ 67902 h 172677"/>
                  <a:gd name="connsiteX6" fmla="*/ 0 w 234950"/>
                  <a:gd name="connsiteY6" fmla="*/ 86952 h 172677"/>
                  <a:gd name="connsiteX7" fmla="*/ 3175 w 234950"/>
                  <a:gd name="connsiteY7" fmla="*/ 109177 h 172677"/>
                  <a:gd name="connsiteX8" fmla="*/ 12700 w 234950"/>
                  <a:gd name="connsiteY8" fmla="*/ 112352 h 172677"/>
                  <a:gd name="connsiteX9" fmla="*/ 25400 w 234950"/>
                  <a:gd name="connsiteY9" fmla="*/ 118702 h 172677"/>
                  <a:gd name="connsiteX10" fmla="*/ 76200 w 234950"/>
                  <a:gd name="connsiteY10" fmla="*/ 115527 h 172677"/>
                  <a:gd name="connsiteX11" fmla="*/ 104775 w 234950"/>
                  <a:gd name="connsiteY11" fmla="*/ 112352 h 172677"/>
                  <a:gd name="connsiteX12" fmla="*/ 123825 w 234950"/>
                  <a:gd name="connsiteY12" fmla="*/ 99652 h 172677"/>
                  <a:gd name="connsiteX13" fmla="*/ 127000 w 234950"/>
                  <a:gd name="connsiteY13" fmla="*/ 61552 h 172677"/>
                  <a:gd name="connsiteX14" fmla="*/ 117475 w 234950"/>
                  <a:gd name="connsiteY14" fmla="*/ 58377 h 172677"/>
                  <a:gd name="connsiteX15" fmla="*/ 101600 w 234950"/>
                  <a:gd name="connsiteY15" fmla="*/ 61552 h 172677"/>
                  <a:gd name="connsiteX16" fmla="*/ 98425 w 234950"/>
                  <a:gd name="connsiteY16" fmla="*/ 80602 h 172677"/>
                  <a:gd name="connsiteX17" fmla="*/ 104775 w 234950"/>
                  <a:gd name="connsiteY17" fmla="*/ 121877 h 172677"/>
                  <a:gd name="connsiteX18" fmla="*/ 98425 w 234950"/>
                  <a:gd name="connsiteY18" fmla="*/ 96477 h 172677"/>
                  <a:gd name="connsiteX19" fmla="*/ 85725 w 234950"/>
                  <a:gd name="connsiteY19" fmla="*/ 67902 h 172677"/>
                  <a:gd name="connsiteX20" fmla="*/ 82550 w 234950"/>
                  <a:gd name="connsiteY20" fmla="*/ 45677 h 172677"/>
                  <a:gd name="connsiteX21" fmla="*/ 76200 w 234950"/>
                  <a:gd name="connsiteY21" fmla="*/ 7577 h 172677"/>
                  <a:gd name="connsiteX22" fmla="*/ 130175 w 234950"/>
                  <a:gd name="connsiteY22" fmla="*/ 7577 h 172677"/>
                  <a:gd name="connsiteX23" fmla="*/ 234950 w 234950"/>
                  <a:gd name="connsiteY23" fmla="*/ 7577 h 172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34950" h="172677">
                    <a:moveTo>
                      <a:pt x="38100" y="172677"/>
                    </a:moveTo>
                    <a:cubicBezTo>
                      <a:pt x="37042" y="164210"/>
                      <a:pt x="36132" y="155724"/>
                      <a:pt x="34925" y="147277"/>
                    </a:cubicBezTo>
                    <a:cubicBezTo>
                      <a:pt x="34015" y="140904"/>
                      <a:pt x="32128" y="134653"/>
                      <a:pt x="31750" y="128227"/>
                    </a:cubicBezTo>
                    <a:cubicBezTo>
                      <a:pt x="30009" y="98626"/>
                      <a:pt x="29633" y="68960"/>
                      <a:pt x="28575" y="39327"/>
                    </a:cubicBezTo>
                    <a:cubicBezTo>
                      <a:pt x="26458" y="42502"/>
                      <a:pt x="23775" y="45365"/>
                      <a:pt x="22225" y="48852"/>
                    </a:cubicBezTo>
                    <a:cubicBezTo>
                      <a:pt x="19507" y="54969"/>
                      <a:pt x="19588" y="62333"/>
                      <a:pt x="15875" y="67902"/>
                    </a:cubicBezTo>
                    <a:cubicBezTo>
                      <a:pt x="7034" y="81163"/>
                      <a:pt x="12223" y="74729"/>
                      <a:pt x="0" y="86952"/>
                    </a:cubicBezTo>
                    <a:cubicBezTo>
                      <a:pt x="1058" y="94360"/>
                      <a:pt x="-172" y="102484"/>
                      <a:pt x="3175" y="109177"/>
                    </a:cubicBezTo>
                    <a:cubicBezTo>
                      <a:pt x="4672" y="112170"/>
                      <a:pt x="9624" y="111034"/>
                      <a:pt x="12700" y="112352"/>
                    </a:cubicBezTo>
                    <a:cubicBezTo>
                      <a:pt x="17050" y="114216"/>
                      <a:pt x="21167" y="116585"/>
                      <a:pt x="25400" y="118702"/>
                    </a:cubicBezTo>
                    <a:lnTo>
                      <a:pt x="76200" y="115527"/>
                    </a:lnTo>
                    <a:cubicBezTo>
                      <a:pt x="85753" y="114763"/>
                      <a:pt x="95683" y="115383"/>
                      <a:pt x="104775" y="112352"/>
                    </a:cubicBezTo>
                    <a:cubicBezTo>
                      <a:pt x="112015" y="109939"/>
                      <a:pt x="123825" y="99652"/>
                      <a:pt x="123825" y="99652"/>
                    </a:cubicBezTo>
                    <a:cubicBezTo>
                      <a:pt x="133164" y="85643"/>
                      <a:pt x="136441" y="85153"/>
                      <a:pt x="127000" y="61552"/>
                    </a:cubicBezTo>
                    <a:cubicBezTo>
                      <a:pt x="125757" y="58445"/>
                      <a:pt x="120650" y="59435"/>
                      <a:pt x="117475" y="58377"/>
                    </a:cubicBezTo>
                    <a:cubicBezTo>
                      <a:pt x="112183" y="59435"/>
                      <a:pt x="105112" y="57455"/>
                      <a:pt x="101600" y="61552"/>
                    </a:cubicBezTo>
                    <a:cubicBezTo>
                      <a:pt x="97410" y="66440"/>
                      <a:pt x="98087" y="74173"/>
                      <a:pt x="98425" y="80602"/>
                    </a:cubicBezTo>
                    <a:cubicBezTo>
                      <a:pt x="99157" y="94503"/>
                      <a:pt x="104775" y="107957"/>
                      <a:pt x="104775" y="121877"/>
                    </a:cubicBezTo>
                    <a:cubicBezTo>
                      <a:pt x="104775" y="130604"/>
                      <a:pt x="100823" y="104868"/>
                      <a:pt x="98425" y="96477"/>
                    </a:cubicBezTo>
                    <a:cubicBezTo>
                      <a:pt x="92757" y="76641"/>
                      <a:pt x="94711" y="81381"/>
                      <a:pt x="85725" y="67902"/>
                    </a:cubicBezTo>
                    <a:cubicBezTo>
                      <a:pt x="84667" y="60494"/>
                      <a:pt x="83478" y="53103"/>
                      <a:pt x="82550" y="45677"/>
                    </a:cubicBezTo>
                    <a:cubicBezTo>
                      <a:pt x="78296" y="11649"/>
                      <a:pt x="82653" y="26937"/>
                      <a:pt x="76200" y="7577"/>
                    </a:cubicBezTo>
                    <a:cubicBezTo>
                      <a:pt x="99917" y="-8235"/>
                      <a:pt x="75127" y="5235"/>
                      <a:pt x="130175" y="7577"/>
                    </a:cubicBezTo>
                    <a:cubicBezTo>
                      <a:pt x="165068" y="9062"/>
                      <a:pt x="200025" y="7577"/>
                      <a:pt x="234950" y="7577"/>
                    </a:cubicBezTo>
                  </a:path>
                </a:pathLst>
              </a:custGeom>
              <a:noFill/>
              <a:ln w="635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prstClr val="white"/>
                  </a:solidFill>
                  <a:effectLst/>
                  <a:uLnTx/>
                  <a:uFillTx/>
                  <a:latin typeface="+mj-lt"/>
                  <a:ea typeface="+mn-ea"/>
                  <a:cs typeface="+mn-cs"/>
                </a:endParaRPr>
              </a:p>
            </p:txBody>
          </p:sp>
          <p:sp>
            <p:nvSpPr>
              <p:cNvPr id="139" name="ZoneTexte 138"/>
              <p:cNvSpPr txBox="1"/>
              <p:nvPr/>
            </p:nvSpPr>
            <p:spPr>
              <a:xfrm>
                <a:off x="5950933" y="5553203"/>
                <a:ext cx="646881" cy="16927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500" b="0" i="0" u="none" strike="noStrike" kern="0" cap="none" spc="0" normalizeH="0" baseline="0" noProof="0" dirty="0" smtClean="0">
                    <a:ln>
                      <a:noFill/>
                    </a:ln>
                    <a:solidFill>
                      <a:prstClr val="black"/>
                    </a:solidFill>
                    <a:effectLst/>
                    <a:uLnTx/>
                    <a:uFillTx/>
                    <a:latin typeface="+mj-lt"/>
                  </a:rPr>
                  <a:t>Manufacturer</a:t>
                </a:r>
              </a:p>
            </p:txBody>
          </p:sp>
        </p:grpSp>
      </p:grpSp>
    </p:spTree>
    <p:extLst>
      <p:ext uri="{BB962C8B-B14F-4D97-AF65-F5344CB8AC3E}">
        <p14:creationId xmlns:p14="http://schemas.microsoft.com/office/powerpoint/2010/main" val="11748568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76587" y="133084"/>
            <a:ext cx="10972800" cy="505381"/>
          </a:xfrm>
        </p:spPr>
        <p:txBody>
          <a:bodyPr/>
          <a:lstStyle/>
          <a:p>
            <a:r>
              <a:rPr lang="fr-FR" dirty="0" err="1" smtClean="0"/>
              <a:t>Incoming</a:t>
            </a:r>
            <a:r>
              <a:rPr lang="fr-FR" dirty="0" smtClean="0"/>
              <a:t> inspection -SAT</a:t>
            </a:r>
            <a:endParaRPr lang="fr-FR" dirty="0"/>
          </a:p>
        </p:txBody>
      </p:sp>
      <p:pic>
        <p:nvPicPr>
          <p:cNvPr id="3" name="Image 2" descr="Capture d’écra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661" y="1085255"/>
            <a:ext cx="8153819" cy="5493032"/>
          </a:xfrm>
          <a:prstGeom prst="rect">
            <a:avLst/>
          </a:prstGeom>
          <a:ln>
            <a:solidFill>
              <a:schemeClr val="tx2">
                <a:lumMod val="75000"/>
              </a:schemeClr>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pic>
      <p:sp>
        <p:nvSpPr>
          <p:cNvPr id="4" name="ZoneTexte 3"/>
          <p:cNvSpPr txBox="1"/>
          <p:nvPr/>
        </p:nvSpPr>
        <p:spPr>
          <a:xfrm>
            <a:off x="8734926" y="2335661"/>
            <a:ext cx="3152051" cy="2862322"/>
          </a:xfrm>
          <a:prstGeom prst="rect">
            <a:avLst/>
          </a:prstGeom>
          <a:noFill/>
        </p:spPr>
        <p:txBody>
          <a:bodyPr wrap="square" rtlCol="0">
            <a:spAutoFit/>
          </a:bodyPr>
          <a:lstStyle/>
          <a:p>
            <a:pPr marL="285750" lvl="0" indent="-285750" defTabSz="914400" eaLnBrk="0" fontAlgn="base" hangingPunct="0">
              <a:spcBef>
                <a:spcPct val="0"/>
              </a:spcBef>
              <a:spcAft>
                <a:spcPct val="0"/>
              </a:spcAft>
              <a:buFont typeface="Arial" panose="020B0604020202020204" pitchFamily="34" charset="0"/>
              <a:buChar char="•"/>
            </a:pPr>
            <a:r>
              <a:rPr lang="en-US" altLang="fr-FR" sz="1800" dirty="0" smtClean="0">
                <a:solidFill>
                  <a:schemeClr val="tx1">
                    <a:lumMod val="60000"/>
                    <a:lumOff val="40000"/>
                  </a:schemeClr>
                </a:solidFill>
              </a:rPr>
              <a:t>After</a:t>
            </a:r>
            <a:r>
              <a:rPr lang="fr-FR" altLang="fr-FR" sz="1800" dirty="0" smtClean="0">
                <a:solidFill>
                  <a:schemeClr val="tx1">
                    <a:lumMod val="60000"/>
                    <a:lumOff val="40000"/>
                  </a:schemeClr>
                </a:solidFill>
              </a:rPr>
              <a:t> </a:t>
            </a:r>
            <a:r>
              <a:rPr lang="en-US" altLang="fr-FR" sz="1800" dirty="0" smtClean="0">
                <a:solidFill>
                  <a:schemeClr val="tx1">
                    <a:lumMod val="60000"/>
                    <a:lumOff val="40000"/>
                  </a:schemeClr>
                </a:solidFill>
              </a:rPr>
              <a:t>the delivery of the components at CEA, an incoming inspection is performed and a report is </a:t>
            </a:r>
            <a:r>
              <a:rPr lang="en-US" altLang="fr-FR" sz="1800" dirty="0" err="1" smtClean="0">
                <a:solidFill>
                  <a:schemeClr val="tx1">
                    <a:lumMod val="60000"/>
                    <a:lumOff val="40000"/>
                  </a:schemeClr>
                </a:solidFill>
              </a:rPr>
              <a:t>fille</a:t>
            </a:r>
            <a:r>
              <a:rPr lang="fr-FR" altLang="fr-FR" sz="1800" dirty="0" smtClean="0">
                <a:solidFill>
                  <a:schemeClr val="tx1">
                    <a:lumMod val="60000"/>
                    <a:lumOff val="40000"/>
                  </a:schemeClr>
                </a:solidFill>
              </a:rPr>
              <a:t>d.</a:t>
            </a:r>
          </a:p>
          <a:p>
            <a:pPr marL="285750" lvl="0" indent="-285750" defTabSz="914400" eaLnBrk="0" fontAlgn="base" hangingPunct="0">
              <a:spcBef>
                <a:spcPct val="0"/>
              </a:spcBef>
              <a:spcAft>
                <a:spcPct val="0"/>
              </a:spcAft>
              <a:buFont typeface="Arial" panose="020B0604020202020204" pitchFamily="34" charset="0"/>
              <a:buChar char="•"/>
            </a:pPr>
            <a:endParaRPr lang="fr-FR" altLang="fr-FR" sz="1800" dirty="0">
              <a:solidFill>
                <a:schemeClr val="tx1">
                  <a:lumMod val="60000"/>
                  <a:lumOff val="40000"/>
                </a:schemeClr>
              </a:solidFill>
            </a:endParaRPr>
          </a:p>
          <a:p>
            <a:pPr marL="285750" lvl="0" indent="-285750" defTabSz="914400" eaLnBrk="0" fontAlgn="base" hangingPunct="0">
              <a:spcBef>
                <a:spcPct val="0"/>
              </a:spcBef>
              <a:spcAft>
                <a:spcPct val="0"/>
              </a:spcAft>
              <a:buFont typeface="Arial" panose="020B0604020202020204" pitchFamily="34" charset="0"/>
              <a:buChar char="•"/>
            </a:pPr>
            <a:r>
              <a:rPr lang="fr-FR" altLang="fr-FR" sz="1800" dirty="0" smtClean="0">
                <a:solidFill>
                  <a:schemeClr val="tx1">
                    <a:lumMod val="60000"/>
                    <a:lumOff val="40000"/>
                  </a:schemeClr>
                </a:solidFill>
              </a:rPr>
              <a:t>The </a:t>
            </a:r>
            <a:r>
              <a:rPr lang="en-US" altLang="fr-FR" sz="1800" dirty="0" smtClean="0">
                <a:solidFill>
                  <a:schemeClr val="tx1">
                    <a:lumMod val="60000"/>
                    <a:lumOff val="40000"/>
                  </a:schemeClr>
                </a:solidFill>
              </a:rPr>
              <a:t>incoming inspection report is used as an input data for the Site Acceptance </a:t>
            </a:r>
            <a:r>
              <a:rPr lang="fr-FR" altLang="fr-FR" sz="1800" dirty="0" smtClean="0">
                <a:solidFill>
                  <a:schemeClr val="tx1">
                    <a:lumMod val="60000"/>
                    <a:lumOff val="40000"/>
                  </a:schemeClr>
                </a:solidFill>
              </a:rPr>
              <a:t>Report</a:t>
            </a:r>
            <a:endParaRPr lang="fr-FR" altLang="fr-FR" sz="1800" dirty="0">
              <a:solidFill>
                <a:schemeClr val="tx1">
                  <a:lumMod val="60000"/>
                  <a:lumOff val="40000"/>
                </a:schemeClr>
              </a:solidFill>
            </a:endParaRPr>
          </a:p>
        </p:txBody>
      </p:sp>
    </p:spTree>
    <p:extLst>
      <p:ext uri="{BB962C8B-B14F-4D97-AF65-F5344CB8AC3E}">
        <p14:creationId xmlns:p14="http://schemas.microsoft.com/office/powerpoint/2010/main" val="612202007"/>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plate CEA 2019 Défaut">
  <a:themeElements>
    <a:clrScheme name="CEA Défaut">
      <a:dk1>
        <a:srgbClr val="3F3F3F"/>
      </a:dk1>
      <a:lt1>
        <a:sysClr val="window" lastClr="FFFFFF"/>
      </a:lt1>
      <a:dk2>
        <a:srgbClr val="44546A"/>
      </a:dk2>
      <a:lt2>
        <a:srgbClr val="E7E6E6"/>
      </a:lt2>
      <a:accent1>
        <a:srgbClr val="92D050"/>
      </a:accent1>
      <a:accent2>
        <a:srgbClr val="008BBC"/>
      </a:accent2>
      <a:accent3>
        <a:srgbClr val="D81142"/>
      </a:accent3>
      <a:accent4>
        <a:srgbClr val="FFC000"/>
      </a:accent4>
      <a:accent5>
        <a:srgbClr val="218380"/>
      </a:accent5>
      <a:accent6>
        <a:srgbClr val="8F2D56"/>
      </a:accent6>
      <a:hlink>
        <a:srgbClr val="2E75B5"/>
      </a:hlink>
      <a:folHlink>
        <a:srgbClr val="954F72"/>
      </a:folHlink>
    </a:clrScheme>
    <a:fontScheme name="CEA">
      <a:majorFont>
        <a:latin typeface="Calibri"/>
        <a:ea typeface=""/>
        <a:cs typeface=""/>
      </a:majorFont>
      <a:minorFont>
        <a:latin typeface="Calibri"/>
        <a:ea typeface=""/>
        <a:cs typeface=""/>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sz="1800" dirty="0"/>
        </a:defPPr>
      </a:lstStyle>
    </a:txDef>
  </a:objectDefaults>
  <a:extraClrSchemeLst/>
  <a:extLst>
    <a:ext uri="{05A4C25C-085E-4340-85A3-A5531E510DB2}">
      <thm15:themeFamily xmlns:thm15="http://schemas.microsoft.com/office/thememl/2012/main" name="Template PP CEA 16-9.pptx" id="{78E284C9-E62E-4FC8-9A5E-19EE6A13D71E}" vid="{709D2C56-0C01-4A68-A325-4FFD430A3600}"/>
    </a:ext>
  </a:extLst>
</a:theme>
</file>

<file path=ppt/theme/theme2.xml><?xml version="1.0" encoding="utf-8"?>
<a:theme xmlns:a="http://schemas.openxmlformats.org/drawingml/2006/main" name="Template CEA 2019 Clair">
  <a:themeElements>
    <a:clrScheme name="CEA Défaut 2">
      <a:dk1>
        <a:srgbClr val="3F3F3F"/>
      </a:dk1>
      <a:lt1>
        <a:sysClr val="window" lastClr="FFFFFF"/>
      </a:lt1>
      <a:dk2>
        <a:srgbClr val="44546A"/>
      </a:dk2>
      <a:lt2>
        <a:srgbClr val="E7E6E6"/>
      </a:lt2>
      <a:accent1>
        <a:srgbClr val="FFBC42"/>
      </a:accent1>
      <a:accent2>
        <a:srgbClr val="D81159"/>
      </a:accent2>
      <a:accent3>
        <a:srgbClr val="8F2D56"/>
      </a:accent3>
      <a:accent4>
        <a:srgbClr val="689B42"/>
      </a:accent4>
      <a:accent5>
        <a:srgbClr val="218380"/>
      </a:accent5>
      <a:accent6>
        <a:srgbClr val="FFD29F"/>
      </a:accent6>
      <a:hlink>
        <a:srgbClr val="2E75B5"/>
      </a:hlink>
      <a:folHlink>
        <a:srgbClr val="954F72"/>
      </a:folHlink>
    </a:clrScheme>
    <a:fontScheme name="CEA">
      <a:majorFont>
        <a:latin typeface="Calibri"/>
        <a:ea typeface=""/>
        <a:cs typeface=""/>
      </a:majorFont>
      <a:minorFont>
        <a:latin typeface="Calibri"/>
        <a:ea typeface=""/>
        <a:cs typeface=""/>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sz="1800" dirty="0"/>
        </a:defPPr>
      </a:lstStyle>
    </a:txDef>
  </a:objectDefaults>
  <a:extraClrSchemeLst/>
  <a:extLst>
    <a:ext uri="{05A4C25C-085E-4340-85A3-A5531E510DB2}">
      <thm15:themeFamily xmlns:thm15="http://schemas.microsoft.com/office/thememl/2012/main" name="Template PP CEA 16-9.pptx" id="{78E284C9-E62E-4FC8-9A5E-19EE6A13D71E}" vid="{5846DFC2-8D7E-4335-8C09-415EDC6C5089}"/>
    </a:ext>
  </a:extLst>
</a:theme>
</file>

<file path=ppt/theme/theme3.xml><?xml version="1.0" encoding="utf-8"?>
<a:theme xmlns:a="http://schemas.openxmlformats.org/drawingml/2006/main" name="Template CEA 2019 Marron">
  <a:themeElements>
    <a:clrScheme name="CEA Bleu">
      <a:dk1>
        <a:srgbClr val="3F3F3F"/>
      </a:dk1>
      <a:lt1>
        <a:sysClr val="window" lastClr="FFFFFF"/>
      </a:lt1>
      <a:dk2>
        <a:srgbClr val="44546A"/>
      </a:dk2>
      <a:lt2>
        <a:srgbClr val="E7E6E6"/>
      </a:lt2>
      <a:accent1>
        <a:srgbClr val="49728C"/>
      </a:accent1>
      <a:accent2>
        <a:srgbClr val="689BA6"/>
      </a:accent2>
      <a:accent3>
        <a:srgbClr val="C2F2F2"/>
      </a:accent3>
      <a:accent4>
        <a:srgbClr val="273D40"/>
      </a:accent4>
      <a:accent5>
        <a:srgbClr val="0084B4"/>
      </a:accent5>
      <a:accent6>
        <a:srgbClr val="93E2FF"/>
      </a:accent6>
      <a:hlink>
        <a:srgbClr val="2E75B5"/>
      </a:hlink>
      <a:folHlink>
        <a:srgbClr val="954F72"/>
      </a:folHlink>
    </a:clrScheme>
    <a:fontScheme name="CEA">
      <a:majorFont>
        <a:latin typeface="Calibri"/>
        <a:ea typeface=""/>
        <a:cs typeface=""/>
      </a:majorFont>
      <a:minorFont>
        <a:latin typeface="Calibri"/>
        <a:ea typeface=""/>
        <a:cs typeface=""/>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sz="1800" dirty="0"/>
        </a:defPPr>
      </a:lstStyle>
    </a:txDef>
  </a:objectDefaults>
  <a:extraClrSchemeLst/>
  <a:extLst>
    <a:ext uri="{05A4C25C-085E-4340-85A3-A5531E510DB2}">
      <thm15:themeFamily xmlns:thm15="http://schemas.microsoft.com/office/thememl/2012/main" name="Template PP CEA 16-9.pptx" id="{78E284C9-E62E-4FC8-9A5E-19EE6A13D71E}" vid="{48DB1935-4DB2-49BA-AEDC-D8FE50F2938A}"/>
    </a:ext>
  </a:ext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62F2A79C4BED747976EC3AD530384C1" ma:contentTypeVersion="0" ma:contentTypeDescription="Crée un document." ma:contentTypeScope="" ma:versionID="9ea4ffbb61354172aceb879db3e26537">
  <xsd:schema xmlns:xsd="http://www.w3.org/2001/XMLSchema" xmlns:xs="http://www.w3.org/2001/XMLSchema" xmlns:p="http://schemas.microsoft.com/office/2006/metadata/properties" targetNamespace="http://schemas.microsoft.com/office/2006/metadata/properties" ma:root="true" ma:fieldsID="ab09c1ba23edfaa45a5e9d385267c9b5">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07AC35C-3B9B-457D-863A-1C1FD396D7DA}">
  <ds:schemaRefs>
    <ds:schemaRef ds:uri="http://schemas.microsoft.com/sharepoint/v3/contenttype/forms"/>
  </ds:schemaRefs>
</ds:datastoreItem>
</file>

<file path=customXml/itemProps2.xml><?xml version="1.0" encoding="utf-8"?>
<ds:datastoreItem xmlns:ds="http://schemas.openxmlformats.org/officeDocument/2006/customXml" ds:itemID="{8509A53C-8D88-4760-8267-C28D6D92D7C7}">
  <ds:schemaRefs>
    <ds:schemaRef ds:uri="http://purl.org/dc/elements/1.1/"/>
    <ds:schemaRef ds:uri="http://www.w3.org/XML/1998/namespace"/>
    <ds:schemaRef ds:uri="http://schemas.microsoft.com/office/infopath/2007/PartnerControls"/>
    <ds:schemaRef ds:uri="http://purl.org/dc/terms/"/>
    <ds:schemaRef ds:uri="http://schemas.microsoft.com/office/2006/metadata/properties"/>
    <ds:schemaRef ds:uri="http://schemas.microsoft.com/office/2006/documentManagement/types"/>
    <ds:schemaRef ds:uri="http://schemas.openxmlformats.org/package/2006/metadata/core-properties"/>
    <ds:schemaRef ds:uri="http://purl.org/dc/dcmitype/"/>
  </ds:schemaRefs>
</ds:datastoreItem>
</file>

<file path=customXml/itemProps3.xml><?xml version="1.0" encoding="utf-8"?>
<ds:datastoreItem xmlns:ds="http://schemas.openxmlformats.org/officeDocument/2006/customXml" ds:itemID="{7CAADB5F-8552-41F6-8E41-B7291DF52D0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2019-Presentation-PPT-16-9</Template>
  <TotalTime>9495</TotalTime>
  <Words>756</Words>
  <Application>Microsoft Office PowerPoint</Application>
  <PresentationFormat>Grand écran</PresentationFormat>
  <Paragraphs>124</Paragraphs>
  <Slides>12</Slides>
  <Notes>1</Notes>
  <HiddenSlides>0</HiddenSlides>
  <MMClips>0</MMClips>
  <ScaleCrop>false</ScaleCrop>
  <HeadingPairs>
    <vt:vector size="6" baseType="variant">
      <vt:variant>
        <vt:lpstr>Polices utilisées</vt:lpstr>
      </vt:variant>
      <vt:variant>
        <vt:i4>6</vt:i4>
      </vt:variant>
      <vt:variant>
        <vt:lpstr>Thème</vt:lpstr>
      </vt:variant>
      <vt:variant>
        <vt:i4>3</vt:i4>
      </vt:variant>
      <vt:variant>
        <vt:lpstr>Titres des diapositives</vt:lpstr>
      </vt:variant>
      <vt:variant>
        <vt:i4>12</vt:i4>
      </vt:variant>
    </vt:vector>
  </HeadingPairs>
  <TitlesOfParts>
    <vt:vector size="21" baseType="lpstr">
      <vt:lpstr>Arial</vt:lpstr>
      <vt:lpstr>Calibri</vt:lpstr>
      <vt:lpstr>Cambria</vt:lpstr>
      <vt:lpstr>Times New Roman</vt:lpstr>
      <vt:lpstr>Wingdings</vt:lpstr>
      <vt:lpstr>Wingdings 3</vt:lpstr>
      <vt:lpstr>Template CEA 2019 Défaut</vt:lpstr>
      <vt:lpstr>Template CEA 2019 Clair</vt:lpstr>
      <vt:lpstr>Template CEA 2019 Marron</vt:lpstr>
      <vt:lpstr>Présentation PowerPoint</vt:lpstr>
      <vt:lpstr>Outline</vt:lpstr>
      <vt:lpstr>Procurement plan strategy</vt:lpstr>
      <vt:lpstr>Procurement process</vt:lpstr>
      <vt:lpstr>Identification of the CEA parts</vt:lpstr>
      <vt:lpstr>Contract standard architectures</vt:lpstr>
      <vt:lpstr>Contract standard architecture</vt:lpstr>
      <vt:lpstr>Factory Acceptance Test, Site Acceptance Test</vt:lpstr>
      <vt:lpstr>Incoming inspection -SAT</vt:lpstr>
      <vt:lpstr>Follow-up</vt:lpstr>
      <vt:lpstr>Examples of documents from a vendor</vt:lpstr>
      <vt:lpstr>Thank you for your attention Question ?</vt:lpstr>
    </vt:vector>
  </TitlesOfParts>
  <Company>CEA Saclay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BAZIN Nicolas</dc:creator>
  <cp:lastModifiedBy>SIMON Claire</cp:lastModifiedBy>
  <cp:revision>159</cp:revision>
  <cp:lastPrinted>2018-12-05T09:44:31Z</cp:lastPrinted>
  <dcterms:created xsi:type="dcterms:W3CDTF">2021-01-04T13:13:21Z</dcterms:created>
  <dcterms:modified xsi:type="dcterms:W3CDTF">2021-08-25T12:36:13Z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0x010100362F2A79C4BED747976EC3AD530384C1</vt:lpwstr>
  </property>
  <property fmtid="{D5CDD505-2E9C-101B-9397-08002B2CF9AE}" pid="3" name="I2ICODE">
    <vt:lpwstr>WEB</vt:lpwstr>
  </property>
  <property fmtid="{D5CDD505-2E9C-101B-9397-08002B2CF9AE}" pid="4" name="WebApplicationID">
    <vt:lpwstr>3f72b11a-dedf-47a1-b48a-dfd7b45017bd</vt:lpwstr>
  </property>
  <property fmtid="{D5CDD505-2E9C-101B-9397-08002B2CF9AE}" pid="5" name="I2ISITECODE">
    <vt:lpwstr/>
  </property>
</Properties>
</file>