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5" r:id="rId5"/>
  </p:sldMasterIdLst>
  <p:notesMasterIdLst>
    <p:notesMasterId r:id="rId28"/>
  </p:notesMasterIdLst>
  <p:sldIdLst>
    <p:sldId id="256" r:id="rId6"/>
    <p:sldId id="257" r:id="rId7"/>
    <p:sldId id="320" r:id="rId8"/>
    <p:sldId id="318" r:id="rId9"/>
    <p:sldId id="296" r:id="rId10"/>
    <p:sldId id="259" r:id="rId11"/>
    <p:sldId id="260" r:id="rId12"/>
    <p:sldId id="262" r:id="rId13"/>
    <p:sldId id="319" r:id="rId14"/>
    <p:sldId id="261" r:id="rId15"/>
    <p:sldId id="263" r:id="rId16"/>
    <p:sldId id="300" r:id="rId17"/>
    <p:sldId id="314" r:id="rId18"/>
    <p:sldId id="278" r:id="rId19"/>
    <p:sldId id="305" r:id="rId20"/>
    <p:sldId id="294" r:id="rId21"/>
    <p:sldId id="292" r:id="rId22"/>
    <p:sldId id="304" r:id="rId23"/>
    <p:sldId id="316" r:id="rId24"/>
    <p:sldId id="297" r:id="rId25"/>
    <p:sldId id="298" r:id="rId26"/>
    <p:sldId id="303" r:id="rId2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F1914-A516-44F2-8AAF-64FAA6FB7B5E}" v="395" dt="2021-08-30T13:18:09.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254" y="10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iah Holzbauer" userId="1e9fde1d-ad65-4ad6-b14e-c8638be20743" providerId="ADAL" clId="{748F1914-A516-44F2-8AAF-64FAA6FB7B5E}"/>
    <pc:docChg chg="undo custSel addSld delSld modSld sldOrd">
      <pc:chgData name="Jeremiah Holzbauer" userId="1e9fde1d-ad65-4ad6-b14e-c8638be20743" providerId="ADAL" clId="{748F1914-A516-44F2-8AAF-64FAA6FB7B5E}" dt="2021-08-30T13:48:51.808" v="2524" actId="478"/>
      <pc:docMkLst>
        <pc:docMk/>
      </pc:docMkLst>
      <pc:sldChg chg="modSp mod">
        <pc:chgData name="Jeremiah Holzbauer" userId="1e9fde1d-ad65-4ad6-b14e-c8638be20743" providerId="ADAL" clId="{748F1914-A516-44F2-8AAF-64FAA6FB7B5E}" dt="2021-08-30T12:59:52.591" v="26" actId="20577"/>
        <pc:sldMkLst>
          <pc:docMk/>
          <pc:sldMk cId="541934702" sldId="256"/>
        </pc:sldMkLst>
        <pc:spChg chg="mod">
          <ac:chgData name="Jeremiah Holzbauer" userId="1e9fde1d-ad65-4ad6-b14e-c8638be20743" providerId="ADAL" clId="{748F1914-A516-44F2-8AAF-64FAA6FB7B5E}" dt="2021-08-30T12:59:52.591" v="26" actId="20577"/>
          <ac:spMkLst>
            <pc:docMk/>
            <pc:sldMk cId="541934702" sldId="256"/>
            <ac:spMk id="2" creationId="{0380739A-5249-4136-96AB-7C36454A6F9C}"/>
          </ac:spMkLst>
        </pc:spChg>
        <pc:spChg chg="mod">
          <ac:chgData name="Jeremiah Holzbauer" userId="1e9fde1d-ad65-4ad6-b14e-c8638be20743" providerId="ADAL" clId="{748F1914-A516-44F2-8AAF-64FAA6FB7B5E}" dt="2021-08-30T12:59:39.793" v="12" actId="20577"/>
          <ac:spMkLst>
            <pc:docMk/>
            <pc:sldMk cId="541934702" sldId="256"/>
            <ac:spMk id="3" creationId="{B9DF2E1B-12FE-4F8D-A0E0-4A7C51597D8F}"/>
          </ac:spMkLst>
        </pc:spChg>
      </pc:sldChg>
      <pc:sldChg chg="modSp mod">
        <pc:chgData name="Jeremiah Holzbauer" userId="1e9fde1d-ad65-4ad6-b14e-c8638be20743" providerId="ADAL" clId="{748F1914-A516-44F2-8AAF-64FAA6FB7B5E}" dt="2021-08-30T13:36:02.557" v="2475" actId="15"/>
        <pc:sldMkLst>
          <pc:docMk/>
          <pc:sldMk cId="4270269101" sldId="257"/>
        </pc:sldMkLst>
        <pc:spChg chg="mod">
          <ac:chgData name="Jeremiah Holzbauer" userId="1e9fde1d-ad65-4ad6-b14e-c8638be20743" providerId="ADAL" clId="{748F1914-A516-44F2-8AAF-64FAA6FB7B5E}" dt="2021-08-30T13:36:02.557" v="2475" actId="15"/>
          <ac:spMkLst>
            <pc:docMk/>
            <pc:sldMk cId="4270269101" sldId="257"/>
            <ac:spMk id="2" creationId="{B4BFA377-524F-4ED7-BFF4-9C05965D52BB}"/>
          </ac:spMkLst>
        </pc:spChg>
        <pc:spChg chg="mod">
          <ac:chgData name="Jeremiah Holzbauer" userId="1e9fde1d-ad65-4ad6-b14e-c8638be20743" providerId="ADAL" clId="{748F1914-A516-44F2-8AAF-64FAA6FB7B5E}" dt="2021-08-30T13:08:13.191" v="817" actId="20577"/>
          <ac:spMkLst>
            <pc:docMk/>
            <pc:sldMk cId="4270269101" sldId="257"/>
            <ac:spMk id="3" creationId="{016BB421-49FC-445A-8370-D5EA4B85810B}"/>
          </ac:spMkLst>
        </pc:spChg>
      </pc:sldChg>
      <pc:sldChg chg="ord">
        <pc:chgData name="Jeremiah Holzbauer" userId="1e9fde1d-ad65-4ad6-b14e-c8638be20743" providerId="ADAL" clId="{748F1914-A516-44F2-8AAF-64FAA6FB7B5E}" dt="2021-08-30T13:16:59.617" v="1690"/>
        <pc:sldMkLst>
          <pc:docMk/>
          <pc:sldMk cId="1876552976" sldId="259"/>
        </pc:sldMkLst>
      </pc:sldChg>
      <pc:sldChg chg="addSp delSp modSp mod">
        <pc:chgData name="Jeremiah Holzbauer" userId="1e9fde1d-ad65-4ad6-b14e-c8638be20743" providerId="ADAL" clId="{748F1914-A516-44F2-8AAF-64FAA6FB7B5E}" dt="2021-08-30T13:48:51.808" v="2524" actId="478"/>
        <pc:sldMkLst>
          <pc:docMk/>
          <pc:sldMk cId="4206885217" sldId="260"/>
        </pc:sldMkLst>
        <pc:spChg chg="mod">
          <ac:chgData name="Jeremiah Holzbauer" userId="1e9fde1d-ad65-4ad6-b14e-c8638be20743" providerId="ADAL" clId="{748F1914-A516-44F2-8AAF-64FAA6FB7B5E}" dt="2021-08-30T13:36:41.458" v="2507" actId="20577"/>
          <ac:spMkLst>
            <pc:docMk/>
            <pc:sldMk cId="4206885217" sldId="260"/>
            <ac:spMk id="3" creationId="{8E2A3E69-2042-4C7A-A690-0F9DBB308F2F}"/>
          </ac:spMkLst>
        </pc:spChg>
        <pc:spChg chg="del">
          <ac:chgData name="Jeremiah Holzbauer" userId="1e9fde1d-ad65-4ad6-b14e-c8638be20743" providerId="ADAL" clId="{748F1914-A516-44F2-8AAF-64FAA6FB7B5E}" dt="2021-08-30T13:48:51.808" v="2524" actId="478"/>
          <ac:spMkLst>
            <pc:docMk/>
            <pc:sldMk cId="4206885217" sldId="260"/>
            <ac:spMk id="15" creationId="{5191A0CB-91D1-4418-AC62-88111CB696D6}"/>
          </ac:spMkLst>
        </pc:spChg>
        <pc:spChg chg="del mod">
          <ac:chgData name="Jeremiah Holzbauer" userId="1e9fde1d-ad65-4ad6-b14e-c8638be20743" providerId="ADAL" clId="{748F1914-A516-44F2-8AAF-64FAA6FB7B5E}" dt="2021-08-30T13:48:47.559" v="2520" actId="478"/>
          <ac:spMkLst>
            <pc:docMk/>
            <pc:sldMk cId="4206885217" sldId="260"/>
            <ac:spMk id="16" creationId="{F31E9FB9-48AA-45CD-83E1-707205BC9C45}"/>
          </ac:spMkLst>
        </pc:spChg>
        <pc:cxnChg chg="add del mod">
          <ac:chgData name="Jeremiah Holzbauer" userId="1e9fde1d-ad65-4ad6-b14e-c8638be20743" providerId="ADAL" clId="{748F1914-A516-44F2-8AAF-64FAA6FB7B5E}" dt="2021-08-30T13:48:45" v="2518" actId="478"/>
          <ac:cxnSpMkLst>
            <pc:docMk/>
            <pc:sldMk cId="4206885217" sldId="260"/>
            <ac:cxnSpMk id="9" creationId="{18046740-84DC-4E9B-BDA7-CE58F828BE97}"/>
          </ac:cxnSpMkLst>
        </pc:cxnChg>
        <pc:cxnChg chg="del mod">
          <ac:chgData name="Jeremiah Holzbauer" userId="1e9fde1d-ad65-4ad6-b14e-c8638be20743" providerId="ADAL" clId="{748F1914-A516-44F2-8AAF-64FAA6FB7B5E}" dt="2021-08-30T13:48:49.480" v="2522" actId="478"/>
          <ac:cxnSpMkLst>
            <pc:docMk/>
            <pc:sldMk cId="4206885217" sldId="260"/>
            <ac:cxnSpMk id="10" creationId="{5F20CA3B-E0DF-4440-9B8A-616462611231}"/>
          </ac:cxnSpMkLst>
        </pc:cxnChg>
        <pc:cxnChg chg="add del mod">
          <ac:chgData name="Jeremiah Holzbauer" userId="1e9fde1d-ad65-4ad6-b14e-c8638be20743" providerId="ADAL" clId="{748F1914-A516-44F2-8AAF-64FAA6FB7B5E}" dt="2021-08-30T13:48:48.120" v="2521" actId="478"/>
          <ac:cxnSpMkLst>
            <pc:docMk/>
            <pc:sldMk cId="4206885217" sldId="260"/>
            <ac:cxnSpMk id="12" creationId="{7B3A4E2F-9791-4184-977C-10A42E7B5E1B}"/>
          </ac:cxnSpMkLst>
        </pc:cxnChg>
        <pc:cxnChg chg="del mod">
          <ac:chgData name="Jeremiah Holzbauer" userId="1e9fde1d-ad65-4ad6-b14e-c8638be20743" providerId="ADAL" clId="{748F1914-A516-44F2-8AAF-64FAA6FB7B5E}" dt="2021-08-30T13:48:50.040" v="2523" actId="478"/>
          <ac:cxnSpMkLst>
            <pc:docMk/>
            <pc:sldMk cId="4206885217" sldId="260"/>
            <ac:cxnSpMk id="13" creationId="{C3707A0D-45C4-4F0E-BF68-B8B67A58708E}"/>
          </ac:cxnSpMkLst>
        </pc:cxnChg>
      </pc:sldChg>
      <pc:sldChg chg="ord">
        <pc:chgData name="Jeremiah Holzbauer" userId="1e9fde1d-ad65-4ad6-b14e-c8638be20743" providerId="ADAL" clId="{748F1914-A516-44F2-8AAF-64FAA6FB7B5E}" dt="2021-08-30T13:17:09.331" v="1692"/>
        <pc:sldMkLst>
          <pc:docMk/>
          <pc:sldMk cId="212564559" sldId="262"/>
        </pc:sldMkLst>
      </pc:sldChg>
      <pc:sldChg chg="ord">
        <pc:chgData name="Jeremiah Holzbauer" userId="1e9fde1d-ad65-4ad6-b14e-c8638be20743" providerId="ADAL" clId="{748F1914-A516-44F2-8AAF-64FAA6FB7B5E}" dt="2021-08-30T13:16:35.792" v="1688"/>
        <pc:sldMkLst>
          <pc:docMk/>
          <pc:sldMk cId="1219648853" sldId="296"/>
        </pc:sldMkLst>
      </pc:sldChg>
      <pc:sldChg chg="del">
        <pc:chgData name="Jeremiah Holzbauer" userId="1e9fde1d-ad65-4ad6-b14e-c8638be20743" providerId="ADAL" clId="{748F1914-A516-44F2-8AAF-64FAA6FB7B5E}" dt="2021-08-30T13:17:47.454" v="1693" actId="47"/>
        <pc:sldMkLst>
          <pc:docMk/>
          <pc:sldMk cId="3028793896" sldId="317"/>
        </pc:sldMkLst>
      </pc:sldChg>
      <pc:sldChg chg="addSp delSp modSp new mod">
        <pc:chgData name="Jeremiah Holzbauer" userId="1e9fde1d-ad65-4ad6-b14e-c8638be20743" providerId="ADAL" clId="{748F1914-A516-44F2-8AAF-64FAA6FB7B5E}" dt="2021-08-30T13:18:09.391" v="1733" actId="20577"/>
        <pc:sldMkLst>
          <pc:docMk/>
          <pc:sldMk cId="1055600222" sldId="318"/>
        </pc:sldMkLst>
        <pc:spChg chg="del">
          <ac:chgData name="Jeremiah Holzbauer" userId="1e9fde1d-ad65-4ad6-b14e-c8638be20743" providerId="ADAL" clId="{748F1914-A516-44F2-8AAF-64FAA6FB7B5E}" dt="2021-08-30T13:01:50.993" v="85" actId="1032"/>
          <ac:spMkLst>
            <pc:docMk/>
            <pc:sldMk cId="1055600222" sldId="318"/>
            <ac:spMk id="2" creationId="{78CE0390-7D15-4340-9CC7-59F7CE40E7FA}"/>
          </ac:spMkLst>
        </pc:spChg>
        <pc:spChg chg="mod">
          <ac:chgData name="Jeremiah Holzbauer" userId="1e9fde1d-ad65-4ad6-b14e-c8638be20743" providerId="ADAL" clId="{748F1914-A516-44F2-8AAF-64FAA6FB7B5E}" dt="2021-08-30T13:01:11.679" v="84" actId="20577"/>
          <ac:spMkLst>
            <pc:docMk/>
            <pc:sldMk cId="1055600222" sldId="318"/>
            <ac:spMk id="3" creationId="{E013206E-6F7F-4356-B321-A07F6E3A6050}"/>
          </ac:spMkLst>
        </pc:spChg>
        <pc:spChg chg="add del mod">
          <ac:chgData name="Jeremiah Holzbauer" userId="1e9fde1d-ad65-4ad6-b14e-c8638be20743" providerId="ADAL" clId="{748F1914-A516-44F2-8AAF-64FAA6FB7B5E}" dt="2021-08-30T13:13:36.910" v="1347" actId="1032"/>
          <ac:spMkLst>
            <pc:docMk/>
            <pc:sldMk cId="1055600222" sldId="318"/>
            <ac:spMk id="9" creationId="{EBC0E4C1-E073-4153-83E2-C9F4882D04F3}"/>
          </ac:spMkLst>
        </pc:spChg>
        <pc:graphicFrameChg chg="add del mod modGraphic">
          <ac:chgData name="Jeremiah Holzbauer" userId="1e9fde1d-ad65-4ad6-b14e-c8638be20743" providerId="ADAL" clId="{748F1914-A516-44F2-8AAF-64FAA6FB7B5E}" dt="2021-08-30T13:13:28.151" v="1346" actId="478"/>
          <ac:graphicFrameMkLst>
            <pc:docMk/>
            <pc:sldMk cId="1055600222" sldId="318"/>
            <ac:graphicFrameMk id="7" creationId="{C9CE7B88-924D-4A9F-855F-9494A793A4A7}"/>
          </ac:graphicFrameMkLst>
        </pc:graphicFrameChg>
        <pc:graphicFrameChg chg="add mod modGraphic">
          <ac:chgData name="Jeremiah Holzbauer" userId="1e9fde1d-ad65-4ad6-b14e-c8638be20743" providerId="ADAL" clId="{748F1914-A516-44F2-8AAF-64FAA6FB7B5E}" dt="2021-08-30T13:18:09.391" v="1733" actId="20577"/>
          <ac:graphicFrameMkLst>
            <pc:docMk/>
            <pc:sldMk cId="1055600222" sldId="318"/>
            <ac:graphicFrameMk id="10" creationId="{1974C467-1171-43D3-ABBE-C495D2DDB4C8}"/>
          </ac:graphicFrameMkLst>
        </pc:graphicFrameChg>
      </pc:sldChg>
      <pc:sldChg chg="addSp delSp modSp new mod modClrScheme chgLayout">
        <pc:chgData name="Jeremiah Holzbauer" userId="1e9fde1d-ad65-4ad6-b14e-c8638be20743" providerId="ADAL" clId="{748F1914-A516-44F2-8AAF-64FAA6FB7B5E}" dt="2021-08-30T13:18:43.087" v="1748" actId="20577"/>
        <pc:sldMkLst>
          <pc:docMk/>
          <pc:sldMk cId="1709843932" sldId="319"/>
        </pc:sldMkLst>
        <pc:spChg chg="del mod ord">
          <ac:chgData name="Jeremiah Holzbauer" userId="1e9fde1d-ad65-4ad6-b14e-c8638be20743" providerId="ADAL" clId="{748F1914-A516-44F2-8AAF-64FAA6FB7B5E}" dt="2021-08-30T13:18:37.133" v="1735" actId="700"/>
          <ac:spMkLst>
            <pc:docMk/>
            <pc:sldMk cId="1709843932" sldId="319"/>
            <ac:spMk id="2" creationId="{BE76CE25-1911-494A-96C3-FFD8D751FAFA}"/>
          </ac:spMkLst>
        </pc:spChg>
        <pc:spChg chg="del mod ord">
          <ac:chgData name="Jeremiah Holzbauer" userId="1e9fde1d-ad65-4ad6-b14e-c8638be20743" providerId="ADAL" clId="{748F1914-A516-44F2-8AAF-64FAA6FB7B5E}" dt="2021-08-30T13:18:37.133" v="1735" actId="700"/>
          <ac:spMkLst>
            <pc:docMk/>
            <pc:sldMk cId="1709843932" sldId="319"/>
            <ac:spMk id="3" creationId="{441CFCFA-91F3-40DB-906A-D5EA502C4E59}"/>
          </ac:spMkLst>
        </pc:spChg>
        <pc:spChg chg="mod ord">
          <ac:chgData name="Jeremiah Holzbauer" userId="1e9fde1d-ad65-4ad6-b14e-c8638be20743" providerId="ADAL" clId="{748F1914-A516-44F2-8AAF-64FAA6FB7B5E}" dt="2021-08-30T13:18:37.133" v="1735" actId="700"/>
          <ac:spMkLst>
            <pc:docMk/>
            <pc:sldMk cId="1709843932" sldId="319"/>
            <ac:spMk id="4" creationId="{D268319E-266E-4516-A9BF-53695A8F88A7}"/>
          </ac:spMkLst>
        </pc:spChg>
        <pc:spChg chg="mod ord">
          <ac:chgData name="Jeremiah Holzbauer" userId="1e9fde1d-ad65-4ad6-b14e-c8638be20743" providerId="ADAL" clId="{748F1914-A516-44F2-8AAF-64FAA6FB7B5E}" dt="2021-08-30T13:18:37.133" v="1735" actId="700"/>
          <ac:spMkLst>
            <pc:docMk/>
            <pc:sldMk cId="1709843932" sldId="319"/>
            <ac:spMk id="5" creationId="{C336747D-395D-4756-848C-9C427E5677A6}"/>
          </ac:spMkLst>
        </pc:spChg>
        <pc:spChg chg="mod ord">
          <ac:chgData name="Jeremiah Holzbauer" userId="1e9fde1d-ad65-4ad6-b14e-c8638be20743" providerId="ADAL" clId="{748F1914-A516-44F2-8AAF-64FAA6FB7B5E}" dt="2021-08-30T13:18:37.133" v="1735" actId="700"/>
          <ac:spMkLst>
            <pc:docMk/>
            <pc:sldMk cId="1709843932" sldId="319"/>
            <ac:spMk id="6" creationId="{362645DF-EE2B-40A7-9A6E-08D58D271776}"/>
          </ac:spMkLst>
        </pc:spChg>
        <pc:spChg chg="add mod ord">
          <ac:chgData name="Jeremiah Holzbauer" userId="1e9fde1d-ad65-4ad6-b14e-c8638be20743" providerId="ADAL" clId="{748F1914-A516-44F2-8AAF-64FAA6FB7B5E}" dt="2021-08-30T13:18:37.133" v="1735" actId="700"/>
          <ac:spMkLst>
            <pc:docMk/>
            <pc:sldMk cId="1709843932" sldId="319"/>
            <ac:spMk id="7" creationId="{F9BAA83F-711B-48AE-BF2B-85F7FE6F34D9}"/>
          </ac:spMkLst>
        </pc:spChg>
        <pc:spChg chg="add mod ord">
          <ac:chgData name="Jeremiah Holzbauer" userId="1e9fde1d-ad65-4ad6-b14e-c8638be20743" providerId="ADAL" clId="{748F1914-A516-44F2-8AAF-64FAA6FB7B5E}" dt="2021-08-30T13:18:43.087" v="1748" actId="20577"/>
          <ac:spMkLst>
            <pc:docMk/>
            <pc:sldMk cId="1709843932" sldId="319"/>
            <ac:spMk id="8" creationId="{F71F515C-A770-4794-A2E4-94FC74E51968}"/>
          </ac:spMkLst>
        </pc:spChg>
        <pc:spChg chg="add mod ord">
          <ac:chgData name="Jeremiah Holzbauer" userId="1e9fde1d-ad65-4ad6-b14e-c8638be20743" providerId="ADAL" clId="{748F1914-A516-44F2-8AAF-64FAA6FB7B5E}" dt="2021-08-30T13:18:37.133" v="1735" actId="700"/>
          <ac:spMkLst>
            <pc:docMk/>
            <pc:sldMk cId="1709843932" sldId="319"/>
            <ac:spMk id="9" creationId="{A0AF5115-F7C0-4E93-B24A-8F587CB5462C}"/>
          </ac:spMkLst>
        </pc:spChg>
      </pc:sldChg>
      <pc:sldChg chg="modSp new mod">
        <pc:chgData name="Jeremiah Holzbauer" userId="1e9fde1d-ad65-4ad6-b14e-c8638be20743" providerId="ADAL" clId="{748F1914-A516-44F2-8AAF-64FAA6FB7B5E}" dt="2021-08-30T13:27:07.016" v="2429" actId="20577"/>
        <pc:sldMkLst>
          <pc:docMk/>
          <pc:sldMk cId="3156130290" sldId="320"/>
        </pc:sldMkLst>
        <pc:spChg chg="mod">
          <ac:chgData name="Jeremiah Holzbauer" userId="1e9fde1d-ad65-4ad6-b14e-c8638be20743" providerId="ADAL" clId="{748F1914-A516-44F2-8AAF-64FAA6FB7B5E}" dt="2021-08-30T13:27:07.016" v="2429" actId="20577"/>
          <ac:spMkLst>
            <pc:docMk/>
            <pc:sldMk cId="3156130290" sldId="320"/>
            <ac:spMk id="2" creationId="{E264C08B-3A7D-49A2-9927-91DA8EFED626}"/>
          </ac:spMkLst>
        </pc:spChg>
        <pc:spChg chg="mod">
          <ac:chgData name="Jeremiah Holzbauer" userId="1e9fde1d-ad65-4ad6-b14e-c8638be20743" providerId="ADAL" clId="{748F1914-A516-44F2-8AAF-64FAA6FB7B5E}" dt="2021-08-30T13:19:24.463" v="1779" actId="20577"/>
          <ac:spMkLst>
            <pc:docMk/>
            <pc:sldMk cId="3156130290" sldId="320"/>
            <ac:spMk id="3" creationId="{654A4C9D-84CF-473B-AFE8-AA34073EE60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tdserver1\ic\Projects\LCLSII%20Cryomodule%20Instrumentation\CM%20Transport\CM03\20190128%20F03%20vacuum%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d-cloud\microphonics\20180725_RoadTest\vacuum_data_sens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F1.3-03 Beamline Vacuum Pressure (Torr)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12820722818265"/>
          <c:y val="0.11026385534328255"/>
          <c:w val="0.83317148506510985"/>
          <c:h val="0.6869913636872238"/>
        </c:manualLayout>
      </c:layout>
      <c:scatterChart>
        <c:scatterStyle val="lineMarker"/>
        <c:varyColors val="0"/>
        <c:ser>
          <c:idx val="0"/>
          <c:order val="0"/>
          <c:spPr>
            <a:ln w="19050" cap="rnd">
              <a:solidFill>
                <a:schemeClr val="tx2">
                  <a:lumMod val="75000"/>
                </a:schemeClr>
              </a:solidFill>
              <a:round/>
            </a:ln>
            <a:effectLst/>
          </c:spPr>
          <c:marker>
            <c:symbol val="none"/>
          </c:marker>
          <c:xVal>
            <c:numRef>
              <c:f>'Vacuum Pressure'!$A$1:$A$1109</c:f>
              <c:numCache>
                <c:formatCode>m/d/yy\ h:mm;@</c:formatCode>
                <c:ptCount val="1109"/>
                <c:pt idx="0">
                  <c:v>43861.420138888891</c:v>
                </c:pt>
                <c:pt idx="1">
                  <c:v>43861.416666666664</c:v>
                </c:pt>
                <c:pt idx="2">
                  <c:v>43861.413194444445</c:v>
                </c:pt>
                <c:pt idx="3">
                  <c:v>43861.409722222219</c:v>
                </c:pt>
                <c:pt idx="4">
                  <c:v>43861.40625</c:v>
                </c:pt>
                <c:pt idx="5">
                  <c:v>43861.402777777781</c:v>
                </c:pt>
                <c:pt idx="6">
                  <c:v>43861.399317129632</c:v>
                </c:pt>
                <c:pt idx="7">
                  <c:v>43861.395833333336</c:v>
                </c:pt>
                <c:pt idx="8">
                  <c:v>43861.392361111109</c:v>
                </c:pt>
                <c:pt idx="9">
                  <c:v>43861.388888888891</c:v>
                </c:pt>
                <c:pt idx="10">
                  <c:v>43861.385416666664</c:v>
                </c:pt>
                <c:pt idx="11">
                  <c:v>43861.381944444445</c:v>
                </c:pt>
                <c:pt idx="12">
                  <c:v>43861.378472222219</c:v>
                </c:pt>
                <c:pt idx="13">
                  <c:v>43861.375</c:v>
                </c:pt>
                <c:pt idx="14">
                  <c:v>43861.371539351851</c:v>
                </c:pt>
                <c:pt idx="15">
                  <c:v>43861.368055555555</c:v>
                </c:pt>
                <c:pt idx="16">
                  <c:v>43861.364583333336</c:v>
                </c:pt>
                <c:pt idx="17">
                  <c:v>43861.361111111109</c:v>
                </c:pt>
                <c:pt idx="18">
                  <c:v>43861.357638888891</c:v>
                </c:pt>
                <c:pt idx="19">
                  <c:v>43861.354166666664</c:v>
                </c:pt>
                <c:pt idx="20">
                  <c:v>43861.350694444445</c:v>
                </c:pt>
                <c:pt idx="21">
                  <c:v>43861.347222222219</c:v>
                </c:pt>
                <c:pt idx="22">
                  <c:v>43861.34375</c:v>
                </c:pt>
                <c:pt idx="23">
                  <c:v>43861.340277777781</c:v>
                </c:pt>
                <c:pt idx="24">
                  <c:v>43861.336805555555</c:v>
                </c:pt>
                <c:pt idx="25">
                  <c:v>43861.333333333336</c:v>
                </c:pt>
                <c:pt idx="26">
                  <c:v>43861.329861111109</c:v>
                </c:pt>
                <c:pt idx="27">
                  <c:v>43861.326388888891</c:v>
                </c:pt>
                <c:pt idx="28">
                  <c:v>43861.322916666664</c:v>
                </c:pt>
                <c:pt idx="29">
                  <c:v>43861.319444444445</c:v>
                </c:pt>
                <c:pt idx="30">
                  <c:v>43861.315972222219</c:v>
                </c:pt>
                <c:pt idx="31">
                  <c:v>43861.3125</c:v>
                </c:pt>
                <c:pt idx="32">
                  <c:v>43861.309027777781</c:v>
                </c:pt>
                <c:pt idx="33">
                  <c:v>43861.305555555555</c:v>
                </c:pt>
                <c:pt idx="34">
                  <c:v>43861.302083333336</c:v>
                </c:pt>
                <c:pt idx="35">
                  <c:v>43861.298611111109</c:v>
                </c:pt>
                <c:pt idx="36">
                  <c:v>43861.295138888891</c:v>
                </c:pt>
                <c:pt idx="37">
                  <c:v>43861.291666666664</c:v>
                </c:pt>
                <c:pt idx="38">
                  <c:v>43861.288194444445</c:v>
                </c:pt>
                <c:pt idx="39">
                  <c:v>43861.284722222219</c:v>
                </c:pt>
                <c:pt idx="40">
                  <c:v>43861.28125</c:v>
                </c:pt>
                <c:pt idx="41">
                  <c:v>43861.277777777781</c:v>
                </c:pt>
                <c:pt idx="42">
                  <c:v>43861.274305555555</c:v>
                </c:pt>
                <c:pt idx="43">
                  <c:v>43861.270833333336</c:v>
                </c:pt>
                <c:pt idx="44">
                  <c:v>43861.267361111109</c:v>
                </c:pt>
                <c:pt idx="45">
                  <c:v>43861.263888888891</c:v>
                </c:pt>
                <c:pt idx="46">
                  <c:v>43861.260416666664</c:v>
                </c:pt>
                <c:pt idx="47">
                  <c:v>43861.256944444445</c:v>
                </c:pt>
                <c:pt idx="48">
                  <c:v>43861.253472222219</c:v>
                </c:pt>
                <c:pt idx="49">
                  <c:v>43861.25</c:v>
                </c:pt>
                <c:pt idx="50">
                  <c:v>43861.246527777781</c:v>
                </c:pt>
                <c:pt idx="51">
                  <c:v>43861.243055555555</c:v>
                </c:pt>
                <c:pt idx="52">
                  <c:v>43861.239583333336</c:v>
                </c:pt>
                <c:pt idx="53">
                  <c:v>43861.236111111109</c:v>
                </c:pt>
                <c:pt idx="54">
                  <c:v>43861.232638888891</c:v>
                </c:pt>
                <c:pt idx="55">
                  <c:v>43861.229166666664</c:v>
                </c:pt>
                <c:pt idx="56">
                  <c:v>43861.225694444445</c:v>
                </c:pt>
                <c:pt idx="57">
                  <c:v>43861.222222222219</c:v>
                </c:pt>
                <c:pt idx="58">
                  <c:v>43861.21875</c:v>
                </c:pt>
                <c:pt idx="59">
                  <c:v>43861.215277777781</c:v>
                </c:pt>
                <c:pt idx="60">
                  <c:v>43861.211817129632</c:v>
                </c:pt>
                <c:pt idx="61">
                  <c:v>43861.208333333336</c:v>
                </c:pt>
                <c:pt idx="62">
                  <c:v>43861.204861111109</c:v>
                </c:pt>
                <c:pt idx="63">
                  <c:v>43861.201388888891</c:v>
                </c:pt>
                <c:pt idx="64">
                  <c:v>43861.197916666664</c:v>
                </c:pt>
                <c:pt idx="65">
                  <c:v>43861.194444444445</c:v>
                </c:pt>
                <c:pt idx="66">
                  <c:v>43861.190972222219</c:v>
                </c:pt>
                <c:pt idx="67">
                  <c:v>43861.1875</c:v>
                </c:pt>
                <c:pt idx="68">
                  <c:v>43861.184027777781</c:v>
                </c:pt>
                <c:pt idx="69">
                  <c:v>43861.180555555555</c:v>
                </c:pt>
                <c:pt idx="70">
                  <c:v>43861.177083333336</c:v>
                </c:pt>
                <c:pt idx="71">
                  <c:v>43861.173611111109</c:v>
                </c:pt>
                <c:pt idx="72">
                  <c:v>43861.170138888891</c:v>
                </c:pt>
                <c:pt idx="73">
                  <c:v>43861.166666666664</c:v>
                </c:pt>
                <c:pt idx="74">
                  <c:v>43861.163194444445</c:v>
                </c:pt>
                <c:pt idx="75">
                  <c:v>43861.159722222219</c:v>
                </c:pt>
                <c:pt idx="76">
                  <c:v>43861.15625</c:v>
                </c:pt>
                <c:pt idx="77">
                  <c:v>43861.152777777781</c:v>
                </c:pt>
                <c:pt idx="78">
                  <c:v>43861.149305555555</c:v>
                </c:pt>
                <c:pt idx="79">
                  <c:v>43861.145833333336</c:v>
                </c:pt>
                <c:pt idx="80">
                  <c:v>43861.142361111109</c:v>
                </c:pt>
                <c:pt idx="81">
                  <c:v>43861.138888888891</c:v>
                </c:pt>
                <c:pt idx="82">
                  <c:v>43861.135416666664</c:v>
                </c:pt>
                <c:pt idx="83">
                  <c:v>43861.131944444445</c:v>
                </c:pt>
                <c:pt idx="84">
                  <c:v>43861.128472222219</c:v>
                </c:pt>
                <c:pt idx="85">
                  <c:v>43861.125</c:v>
                </c:pt>
                <c:pt idx="86">
                  <c:v>43861.121527777781</c:v>
                </c:pt>
                <c:pt idx="87">
                  <c:v>43861.118055555555</c:v>
                </c:pt>
                <c:pt idx="88">
                  <c:v>43861.114583333336</c:v>
                </c:pt>
                <c:pt idx="89">
                  <c:v>43861.111111111109</c:v>
                </c:pt>
                <c:pt idx="90">
                  <c:v>43861.107638888891</c:v>
                </c:pt>
                <c:pt idx="91">
                  <c:v>43861.104166666664</c:v>
                </c:pt>
                <c:pt idx="92">
                  <c:v>43861.100694444445</c:v>
                </c:pt>
                <c:pt idx="93">
                  <c:v>43861.097222222219</c:v>
                </c:pt>
                <c:pt idx="94">
                  <c:v>43861.09375</c:v>
                </c:pt>
                <c:pt idx="95">
                  <c:v>43861.090277777781</c:v>
                </c:pt>
                <c:pt idx="96">
                  <c:v>43861.086805555555</c:v>
                </c:pt>
                <c:pt idx="97">
                  <c:v>43861.083333333336</c:v>
                </c:pt>
                <c:pt idx="98">
                  <c:v>43861.079861111109</c:v>
                </c:pt>
                <c:pt idx="99">
                  <c:v>43861.076388888891</c:v>
                </c:pt>
                <c:pt idx="100">
                  <c:v>43861.072916666664</c:v>
                </c:pt>
                <c:pt idx="101">
                  <c:v>43861.069444444445</c:v>
                </c:pt>
                <c:pt idx="102">
                  <c:v>43861.065972222219</c:v>
                </c:pt>
                <c:pt idx="103">
                  <c:v>43861.0625</c:v>
                </c:pt>
                <c:pt idx="104">
                  <c:v>43861.059039351851</c:v>
                </c:pt>
                <c:pt idx="105">
                  <c:v>43861.055555555555</c:v>
                </c:pt>
                <c:pt idx="106">
                  <c:v>43861.052083333336</c:v>
                </c:pt>
                <c:pt idx="107">
                  <c:v>43861.048611111109</c:v>
                </c:pt>
                <c:pt idx="108">
                  <c:v>43861.045138888891</c:v>
                </c:pt>
                <c:pt idx="109">
                  <c:v>43861.041666666664</c:v>
                </c:pt>
                <c:pt idx="110">
                  <c:v>43861.038194444445</c:v>
                </c:pt>
                <c:pt idx="111">
                  <c:v>43861.034722222219</c:v>
                </c:pt>
                <c:pt idx="112">
                  <c:v>43861.03125</c:v>
                </c:pt>
                <c:pt idx="113">
                  <c:v>43861.027777777781</c:v>
                </c:pt>
                <c:pt idx="114">
                  <c:v>43861.024305555555</c:v>
                </c:pt>
                <c:pt idx="115">
                  <c:v>43861.020833333336</c:v>
                </c:pt>
                <c:pt idx="116">
                  <c:v>43861.017361111109</c:v>
                </c:pt>
                <c:pt idx="117">
                  <c:v>43861.013888888891</c:v>
                </c:pt>
                <c:pt idx="118">
                  <c:v>43861.010416666664</c:v>
                </c:pt>
                <c:pt idx="119">
                  <c:v>43861.006944444445</c:v>
                </c:pt>
                <c:pt idx="120">
                  <c:v>43861.003472222219</c:v>
                </c:pt>
                <c:pt idx="121">
                  <c:v>43861</c:v>
                </c:pt>
                <c:pt idx="122">
                  <c:v>43860.996527777781</c:v>
                </c:pt>
                <c:pt idx="123">
                  <c:v>43860.993055555555</c:v>
                </c:pt>
                <c:pt idx="124">
                  <c:v>43860.989583333336</c:v>
                </c:pt>
                <c:pt idx="125">
                  <c:v>43860.986111111109</c:v>
                </c:pt>
                <c:pt idx="126">
                  <c:v>43860.982638888891</c:v>
                </c:pt>
                <c:pt idx="127">
                  <c:v>43860.979166666664</c:v>
                </c:pt>
                <c:pt idx="128">
                  <c:v>43860.975694444445</c:v>
                </c:pt>
                <c:pt idx="129">
                  <c:v>43860.972222222219</c:v>
                </c:pt>
                <c:pt idx="130">
                  <c:v>43860.96875</c:v>
                </c:pt>
                <c:pt idx="131">
                  <c:v>43860.965277777781</c:v>
                </c:pt>
                <c:pt idx="132">
                  <c:v>43860.961805555555</c:v>
                </c:pt>
                <c:pt idx="133">
                  <c:v>43860.958333333336</c:v>
                </c:pt>
                <c:pt idx="134">
                  <c:v>43860.954861111109</c:v>
                </c:pt>
                <c:pt idx="135">
                  <c:v>43860.951388888891</c:v>
                </c:pt>
                <c:pt idx="136">
                  <c:v>43860.947916666664</c:v>
                </c:pt>
                <c:pt idx="137">
                  <c:v>43860.944444444445</c:v>
                </c:pt>
                <c:pt idx="138">
                  <c:v>43860.940972222219</c:v>
                </c:pt>
                <c:pt idx="139">
                  <c:v>43860.9375</c:v>
                </c:pt>
                <c:pt idx="140">
                  <c:v>43860.934027777781</c:v>
                </c:pt>
                <c:pt idx="141">
                  <c:v>43860.930555555555</c:v>
                </c:pt>
                <c:pt idx="142">
                  <c:v>43860.927083333336</c:v>
                </c:pt>
                <c:pt idx="143">
                  <c:v>43860.923611111109</c:v>
                </c:pt>
                <c:pt idx="144">
                  <c:v>43860.920138888891</c:v>
                </c:pt>
                <c:pt idx="145">
                  <c:v>43860.916666666664</c:v>
                </c:pt>
                <c:pt idx="146">
                  <c:v>43860.913194444445</c:v>
                </c:pt>
                <c:pt idx="147">
                  <c:v>43860.909722222219</c:v>
                </c:pt>
                <c:pt idx="148">
                  <c:v>43860.906261574077</c:v>
                </c:pt>
                <c:pt idx="149">
                  <c:v>43860.902777777781</c:v>
                </c:pt>
                <c:pt idx="150">
                  <c:v>43860.899305555555</c:v>
                </c:pt>
                <c:pt idx="151">
                  <c:v>43860.895833333336</c:v>
                </c:pt>
                <c:pt idx="152">
                  <c:v>43860.892361111109</c:v>
                </c:pt>
                <c:pt idx="153">
                  <c:v>43860.888888888891</c:v>
                </c:pt>
                <c:pt idx="154">
                  <c:v>43860.885416666664</c:v>
                </c:pt>
                <c:pt idx="155">
                  <c:v>43860.881944444445</c:v>
                </c:pt>
                <c:pt idx="156">
                  <c:v>43860.878472222219</c:v>
                </c:pt>
                <c:pt idx="157">
                  <c:v>43860.875</c:v>
                </c:pt>
                <c:pt idx="158">
                  <c:v>43860.871527777781</c:v>
                </c:pt>
                <c:pt idx="159">
                  <c:v>43860.868055555555</c:v>
                </c:pt>
                <c:pt idx="160">
                  <c:v>43860.864583333336</c:v>
                </c:pt>
                <c:pt idx="161">
                  <c:v>43860.861111111109</c:v>
                </c:pt>
                <c:pt idx="162">
                  <c:v>43860.857638888891</c:v>
                </c:pt>
                <c:pt idx="163">
                  <c:v>43860.854166666664</c:v>
                </c:pt>
                <c:pt idx="164">
                  <c:v>43860.850694444445</c:v>
                </c:pt>
                <c:pt idx="165">
                  <c:v>43860.847222222219</c:v>
                </c:pt>
                <c:pt idx="166">
                  <c:v>43860.84375</c:v>
                </c:pt>
                <c:pt idx="167">
                  <c:v>43860.840277777781</c:v>
                </c:pt>
                <c:pt idx="168">
                  <c:v>43860.836805555555</c:v>
                </c:pt>
                <c:pt idx="169">
                  <c:v>43860.833333333336</c:v>
                </c:pt>
                <c:pt idx="170">
                  <c:v>43860.829861111109</c:v>
                </c:pt>
                <c:pt idx="171">
                  <c:v>43860.826388888891</c:v>
                </c:pt>
                <c:pt idx="172">
                  <c:v>43860.822916666664</c:v>
                </c:pt>
                <c:pt idx="173">
                  <c:v>43860.819444444445</c:v>
                </c:pt>
                <c:pt idx="174">
                  <c:v>43860.815972222219</c:v>
                </c:pt>
                <c:pt idx="175">
                  <c:v>43860.8125</c:v>
                </c:pt>
                <c:pt idx="176">
                  <c:v>43860.809027777781</c:v>
                </c:pt>
                <c:pt idx="177">
                  <c:v>43860.805555555555</c:v>
                </c:pt>
                <c:pt idx="178">
                  <c:v>43860.802083333336</c:v>
                </c:pt>
                <c:pt idx="179">
                  <c:v>43860.798611111109</c:v>
                </c:pt>
                <c:pt idx="180">
                  <c:v>43860.795138888891</c:v>
                </c:pt>
                <c:pt idx="181">
                  <c:v>43860.791666666664</c:v>
                </c:pt>
                <c:pt idx="182">
                  <c:v>43860.788194444445</c:v>
                </c:pt>
                <c:pt idx="183">
                  <c:v>43860.784722222219</c:v>
                </c:pt>
                <c:pt idx="184">
                  <c:v>43860.78125</c:v>
                </c:pt>
                <c:pt idx="185">
                  <c:v>43860.777777777781</c:v>
                </c:pt>
                <c:pt idx="186">
                  <c:v>43860.774305555555</c:v>
                </c:pt>
                <c:pt idx="187">
                  <c:v>43860.770833333336</c:v>
                </c:pt>
                <c:pt idx="188">
                  <c:v>43860.767361111109</c:v>
                </c:pt>
                <c:pt idx="189">
                  <c:v>43860.763888888891</c:v>
                </c:pt>
                <c:pt idx="190">
                  <c:v>43860.760416666664</c:v>
                </c:pt>
                <c:pt idx="191">
                  <c:v>43860.756944444445</c:v>
                </c:pt>
                <c:pt idx="192">
                  <c:v>43860.753472222219</c:v>
                </c:pt>
                <c:pt idx="193">
                  <c:v>43860.75</c:v>
                </c:pt>
                <c:pt idx="194">
                  <c:v>43860.746527777781</c:v>
                </c:pt>
                <c:pt idx="195">
                  <c:v>43860.743055555555</c:v>
                </c:pt>
                <c:pt idx="196">
                  <c:v>43860.739583333336</c:v>
                </c:pt>
                <c:pt idx="197">
                  <c:v>43860.736111111109</c:v>
                </c:pt>
                <c:pt idx="198">
                  <c:v>43860.732638888891</c:v>
                </c:pt>
                <c:pt idx="199">
                  <c:v>43860.729166666664</c:v>
                </c:pt>
                <c:pt idx="200">
                  <c:v>43860.725694444445</c:v>
                </c:pt>
                <c:pt idx="201">
                  <c:v>43860.722222222219</c:v>
                </c:pt>
                <c:pt idx="202">
                  <c:v>43860.71875</c:v>
                </c:pt>
                <c:pt idx="203">
                  <c:v>43860.715277777781</c:v>
                </c:pt>
                <c:pt idx="204">
                  <c:v>43860.711805555555</c:v>
                </c:pt>
                <c:pt idx="205">
                  <c:v>43860.708333333336</c:v>
                </c:pt>
                <c:pt idx="206">
                  <c:v>43860.704861111109</c:v>
                </c:pt>
                <c:pt idx="207">
                  <c:v>43860.701388888891</c:v>
                </c:pt>
                <c:pt idx="208">
                  <c:v>43860.697916666664</c:v>
                </c:pt>
                <c:pt idx="209">
                  <c:v>43860.694444444445</c:v>
                </c:pt>
                <c:pt idx="210">
                  <c:v>43860.690972222219</c:v>
                </c:pt>
                <c:pt idx="211">
                  <c:v>43860.6875</c:v>
                </c:pt>
                <c:pt idx="212">
                  <c:v>43860.684027777781</c:v>
                </c:pt>
                <c:pt idx="213">
                  <c:v>43860.680555555555</c:v>
                </c:pt>
                <c:pt idx="214">
                  <c:v>43860.677083333336</c:v>
                </c:pt>
                <c:pt idx="215">
                  <c:v>43860.673622685186</c:v>
                </c:pt>
                <c:pt idx="216">
                  <c:v>43860.670138888891</c:v>
                </c:pt>
                <c:pt idx="217">
                  <c:v>43860.666666666664</c:v>
                </c:pt>
                <c:pt idx="218">
                  <c:v>43860.663194444445</c:v>
                </c:pt>
                <c:pt idx="219">
                  <c:v>43860.659722222219</c:v>
                </c:pt>
                <c:pt idx="220">
                  <c:v>43860.65625</c:v>
                </c:pt>
                <c:pt idx="221">
                  <c:v>43860.652777777781</c:v>
                </c:pt>
                <c:pt idx="222">
                  <c:v>43860.649305555555</c:v>
                </c:pt>
                <c:pt idx="223">
                  <c:v>43860.645833333336</c:v>
                </c:pt>
                <c:pt idx="224">
                  <c:v>43860.642361111109</c:v>
                </c:pt>
                <c:pt idx="225">
                  <c:v>43860.638888888891</c:v>
                </c:pt>
                <c:pt idx="226">
                  <c:v>43860.635416666664</c:v>
                </c:pt>
                <c:pt idx="227">
                  <c:v>43860.631944444445</c:v>
                </c:pt>
                <c:pt idx="228">
                  <c:v>43860.628472222219</c:v>
                </c:pt>
                <c:pt idx="229">
                  <c:v>43860.625</c:v>
                </c:pt>
                <c:pt idx="230">
                  <c:v>43860.621527777781</c:v>
                </c:pt>
                <c:pt idx="231">
                  <c:v>43860.618055555555</c:v>
                </c:pt>
                <c:pt idx="232">
                  <c:v>43860.614583333336</c:v>
                </c:pt>
                <c:pt idx="233">
                  <c:v>43860.611111111109</c:v>
                </c:pt>
                <c:pt idx="234">
                  <c:v>43860.607638888891</c:v>
                </c:pt>
                <c:pt idx="235">
                  <c:v>43860.604166666664</c:v>
                </c:pt>
                <c:pt idx="236">
                  <c:v>43860.600694444445</c:v>
                </c:pt>
                <c:pt idx="237">
                  <c:v>43860.597222222219</c:v>
                </c:pt>
                <c:pt idx="238">
                  <c:v>43860.59375</c:v>
                </c:pt>
                <c:pt idx="239">
                  <c:v>43860.590277777781</c:v>
                </c:pt>
                <c:pt idx="240">
                  <c:v>43860.586805555555</c:v>
                </c:pt>
                <c:pt idx="241">
                  <c:v>43860.583333333336</c:v>
                </c:pt>
                <c:pt idx="242">
                  <c:v>43860.579861111109</c:v>
                </c:pt>
                <c:pt idx="243">
                  <c:v>43860.576388888891</c:v>
                </c:pt>
                <c:pt idx="244">
                  <c:v>43860.572916666664</c:v>
                </c:pt>
                <c:pt idx="245">
                  <c:v>43860.569444444445</c:v>
                </c:pt>
                <c:pt idx="246">
                  <c:v>43860.565972222219</c:v>
                </c:pt>
                <c:pt idx="247">
                  <c:v>43860.5625</c:v>
                </c:pt>
                <c:pt idx="248">
                  <c:v>43860.559027777781</c:v>
                </c:pt>
                <c:pt idx="249">
                  <c:v>43860.555555555555</c:v>
                </c:pt>
                <c:pt idx="250">
                  <c:v>43860.552083333336</c:v>
                </c:pt>
                <c:pt idx="251">
                  <c:v>43860.548611111109</c:v>
                </c:pt>
                <c:pt idx="252">
                  <c:v>43860.545138888891</c:v>
                </c:pt>
                <c:pt idx="253">
                  <c:v>43860.541666666664</c:v>
                </c:pt>
                <c:pt idx="254">
                  <c:v>43860.538194444445</c:v>
                </c:pt>
                <c:pt idx="255">
                  <c:v>43860.534722222219</c:v>
                </c:pt>
                <c:pt idx="256">
                  <c:v>43860.53125</c:v>
                </c:pt>
                <c:pt idx="257">
                  <c:v>43860.527777777781</c:v>
                </c:pt>
                <c:pt idx="258">
                  <c:v>43860.524305555555</c:v>
                </c:pt>
                <c:pt idx="259">
                  <c:v>43860.520833333336</c:v>
                </c:pt>
                <c:pt idx="260">
                  <c:v>43860.517361111109</c:v>
                </c:pt>
                <c:pt idx="261">
                  <c:v>43860.513888888891</c:v>
                </c:pt>
                <c:pt idx="262">
                  <c:v>43860.510416666664</c:v>
                </c:pt>
                <c:pt idx="263">
                  <c:v>43860.506944444445</c:v>
                </c:pt>
                <c:pt idx="264">
                  <c:v>43860.503472222219</c:v>
                </c:pt>
                <c:pt idx="265">
                  <c:v>43860.5</c:v>
                </c:pt>
                <c:pt idx="266">
                  <c:v>43860.496527777781</c:v>
                </c:pt>
                <c:pt idx="267">
                  <c:v>43860.493055555555</c:v>
                </c:pt>
                <c:pt idx="268">
                  <c:v>43860.489583333336</c:v>
                </c:pt>
                <c:pt idx="269">
                  <c:v>43860.486111111109</c:v>
                </c:pt>
                <c:pt idx="270">
                  <c:v>43860.482638888891</c:v>
                </c:pt>
                <c:pt idx="271">
                  <c:v>43860.479166666664</c:v>
                </c:pt>
                <c:pt idx="272">
                  <c:v>43860.475694444445</c:v>
                </c:pt>
                <c:pt idx="273">
                  <c:v>43860.472222222219</c:v>
                </c:pt>
                <c:pt idx="274">
                  <c:v>43860.46875</c:v>
                </c:pt>
                <c:pt idx="275">
                  <c:v>43860.465289351851</c:v>
                </c:pt>
                <c:pt idx="276">
                  <c:v>43860.461805555555</c:v>
                </c:pt>
                <c:pt idx="277">
                  <c:v>43860.458333333336</c:v>
                </c:pt>
                <c:pt idx="278">
                  <c:v>43860.454861111109</c:v>
                </c:pt>
                <c:pt idx="279">
                  <c:v>43860.451388888891</c:v>
                </c:pt>
                <c:pt idx="280">
                  <c:v>43860.447916666664</c:v>
                </c:pt>
                <c:pt idx="281">
                  <c:v>43860.444444444445</c:v>
                </c:pt>
                <c:pt idx="282">
                  <c:v>43860.440983796296</c:v>
                </c:pt>
                <c:pt idx="283">
                  <c:v>43860.4375</c:v>
                </c:pt>
                <c:pt idx="284">
                  <c:v>43860.434027777781</c:v>
                </c:pt>
                <c:pt idx="285">
                  <c:v>43860.430555555555</c:v>
                </c:pt>
                <c:pt idx="286">
                  <c:v>43860.427083333336</c:v>
                </c:pt>
                <c:pt idx="287">
                  <c:v>43860.423611111109</c:v>
                </c:pt>
                <c:pt idx="288">
                  <c:v>43860.420138888891</c:v>
                </c:pt>
                <c:pt idx="289">
                  <c:v>43860.416666666664</c:v>
                </c:pt>
                <c:pt idx="290">
                  <c:v>43860.413194444445</c:v>
                </c:pt>
                <c:pt idx="291">
                  <c:v>43860.409722222219</c:v>
                </c:pt>
                <c:pt idx="292">
                  <c:v>43860.40625</c:v>
                </c:pt>
                <c:pt idx="293">
                  <c:v>43860.402777777781</c:v>
                </c:pt>
                <c:pt idx="294">
                  <c:v>43860.399305555555</c:v>
                </c:pt>
                <c:pt idx="295">
                  <c:v>43860.395833333336</c:v>
                </c:pt>
                <c:pt idx="296">
                  <c:v>43860.392361111109</c:v>
                </c:pt>
                <c:pt idx="297">
                  <c:v>43860.388888888891</c:v>
                </c:pt>
                <c:pt idx="298">
                  <c:v>43860.385416666664</c:v>
                </c:pt>
                <c:pt idx="299">
                  <c:v>43860.381944444445</c:v>
                </c:pt>
                <c:pt idx="300">
                  <c:v>43860.378472222219</c:v>
                </c:pt>
                <c:pt idx="301">
                  <c:v>43860.375</c:v>
                </c:pt>
                <c:pt idx="302">
                  <c:v>43860.371527777781</c:v>
                </c:pt>
                <c:pt idx="303">
                  <c:v>43860.368055555555</c:v>
                </c:pt>
                <c:pt idx="304">
                  <c:v>43860.364583333336</c:v>
                </c:pt>
                <c:pt idx="305">
                  <c:v>43860.361111111109</c:v>
                </c:pt>
                <c:pt idx="306">
                  <c:v>43860.357638888891</c:v>
                </c:pt>
                <c:pt idx="307">
                  <c:v>43860.354166666664</c:v>
                </c:pt>
                <c:pt idx="308">
                  <c:v>43860.350694444445</c:v>
                </c:pt>
                <c:pt idx="309">
                  <c:v>43860.347222222219</c:v>
                </c:pt>
                <c:pt idx="310">
                  <c:v>43860.34375</c:v>
                </c:pt>
                <c:pt idx="311">
                  <c:v>43860.340277777781</c:v>
                </c:pt>
                <c:pt idx="312">
                  <c:v>43860.336805555555</c:v>
                </c:pt>
                <c:pt idx="313">
                  <c:v>43860.333333333336</c:v>
                </c:pt>
                <c:pt idx="314">
                  <c:v>43860.329861111109</c:v>
                </c:pt>
                <c:pt idx="315">
                  <c:v>43860.326388888891</c:v>
                </c:pt>
                <c:pt idx="316">
                  <c:v>43860.322916666664</c:v>
                </c:pt>
                <c:pt idx="317">
                  <c:v>43860.319444444445</c:v>
                </c:pt>
                <c:pt idx="318">
                  <c:v>43860.315972222219</c:v>
                </c:pt>
                <c:pt idx="319">
                  <c:v>43860.3125</c:v>
                </c:pt>
                <c:pt idx="320">
                  <c:v>43860.309027777781</c:v>
                </c:pt>
                <c:pt idx="321">
                  <c:v>43860.305567129632</c:v>
                </c:pt>
                <c:pt idx="322">
                  <c:v>43860.302083333336</c:v>
                </c:pt>
                <c:pt idx="323">
                  <c:v>43860.298611111109</c:v>
                </c:pt>
                <c:pt idx="324">
                  <c:v>43860.295138888891</c:v>
                </c:pt>
                <c:pt idx="325">
                  <c:v>43860.291666666664</c:v>
                </c:pt>
                <c:pt idx="326">
                  <c:v>43860.288194444445</c:v>
                </c:pt>
                <c:pt idx="327">
                  <c:v>43860.284722222219</c:v>
                </c:pt>
                <c:pt idx="328">
                  <c:v>43860.28125</c:v>
                </c:pt>
                <c:pt idx="329">
                  <c:v>43860.277777777781</c:v>
                </c:pt>
                <c:pt idx="330">
                  <c:v>43860.274305555555</c:v>
                </c:pt>
                <c:pt idx="331">
                  <c:v>43860.270833333336</c:v>
                </c:pt>
                <c:pt idx="332">
                  <c:v>43860.267361111109</c:v>
                </c:pt>
                <c:pt idx="333">
                  <c:v>43860.263888888891</c:v>
                </c:pt>
                <c:pt idx="334">
                  <c:v>43860.260416666664</c:v>
                </c:pt>
                <c:pt idx="335">
                  <c:v>43860.256944444445</c:v>
                </c:pt>
                <c:pt idx="336">
                  <c:v>43860.253472222219</c:v>
                </c:pt>
                <c:pt idx="337">
                  <c:v>43860.25</c:v>
                </c:pt>
                <c:pt idx="338">
                  <c:v>43860.246527777781</c:v>
                </c:pt>
                <c:pt idx="339">
                  <c:v>43860.243055555555</c:v>
                </c:pt>
                <c:pt idx="340">
                  <c:v>43860.239583333336</c:v>
                </c:pt>
                <c:pt idx="341">
                  <c:v>43860.236111111109</c:v>
                </c:pt>
                <c:pt idx="342">
                  <c:v>43860.232638888891</c:v>
                </c:pt>
                <c:pt idx="343">
                  <c:v>43860.229166666664</c:v>
                </c:pt>
                <c:pt idx="344">
                  <c:v>43860.225694444445</c:v>
                </c:pt>
                <c:pt idx="345">
                  <c:v>43860.222222222219</c:v>
                </c:pt>
                <c:pt idx="346">
                  <c:v>43860.21875</c:v>
                </c:pt>
                <c:pt idx="347">
                  <c:v>43860.215277777781</c:v>
                </c:pt>
                <c:pt idx="348">
                  <c:v>43860.211805555555</c:v>
                </c:pt>
                <c:pt idx="349">
                  <c:v>43860.208333333336</c:v>
                </c:pt>
                <c:pt idx="350">
                  <c:v>43860.204861111109</c:v>
                </c:pt>
                <c:pt idx="351">
                  <c:v>43860.20140046296</c:v>
                </c:pt>
                <c:pt idx="352">
                  <c:v>43860.197916666664</c:v>
                </c:pt>
                <c:pt idx="353">
                  <c:v>43860.194444444445</c:v>
                </c:pt>
                <c:pt idx="354">
                  <c:v>43860.190972222219</c:v>
                </c:pt>
                <c:pt idx="355">
                  <c:v>43860.1875</c:v>
                </c:pt>
                <c:pt idx="356">
                  <c:v>43860.184027777781</c:v>
                </c:pt>
                <c:pt idx="357">
                  <c:v>43860.180555555555</c:v>
                </c:pt>
                <c:pt idx="358">
                  <c:v>43860.177083333336</c:v>
                </c:pt>
                <c:pt idx="359">
                  <c:v>43860.173611111109</c:v>
                </c:pt>
                <c:pt idx="360">
                  <c:v>43860.170138888891</c:v>
                </c:pt>
                <c:pt idx="361">
                  <c:v>43860.166666666664</c:v>
                </c:pt>
                <c:pt idx="362">
                  <c:v>43860.163194444445</c:v>
                </c:pt>
                <c:pt idx="363">
                  <c:v>43860.159722222219</c:v>
                </c:pt>
                <c:pt idx="364">
                  <c:v>43860.15625</c:v>
                </c:pt>
                <c:pt idx="365">
                  <c:v>43860.152777777781</c:v>
                </c:pt>
                <c:pt idx="366">
                  <c:v>43860.149305555555</c:v>
                </c:pt>
                <c:pt idx="367">
                  <c:v>43860.145833333336</c:v>
                </c:pt>
                <c:pt idx="368">
                  <c:v>43860.142361111109</c:v>
                </c:pt>
                <c:pt idx="369">
                  <c:v>43860.138888888891</c:v>
                </c:pt>
                <c:pt idx="370">
                  <c:v>43860.135428240741</c:v>
                </c:pt>
                <c:pt idx="371">
                  <c:v>43860.131944444445</c:v>
                </c:pt>
                <c:pt idx="372">
                  <c:v>43860.128472222219</c:v>
                </c:pt>
                <c:pt idx="373">
                  <c:v>43860.125</c:v>
                </c:pt>
                <c:pt idx="374">
                  <c:v>43860.121527777781</c:v>
                </c:pt>
                <c:pt idx="375">
                  <c:v>43860.118055555555</c:v>
                </c:pt>
                <c:pt idx="376">
                  <c:v>43860.114583333336</c:v>
                </c:pt>
                <c:pt idx="377">
                  <c:v>43860.111111111109</c:v>
                </c:pt>
                <c:pt idx="378">
                  <c:v>43860.107638888891</c:v>
                </c:pt>
                <c:pt idx="379">
                  <c:v>43860.104166666664</c:v>
                </c:pt>
                <c:pt idx="380">
                  <c:v>43860.100694444445</c:v>
                </c:pt>
                <c:pt idx="381">
                  <c:v>43860.097222222219</c:v>
                </c:pt>
                <c:pt idx="382">
                  <c:v>43860.09375</c:v>
                </c:pt>
                <c:pt idx="383">
                  <c:v>43860.090277777781</c:v>
                </c:pt>
                <c:pt idx="384">
                  <c:v>43860.086805555555</c:v>
                </c:pt>
                <c:pt idx="385">
                  <c:v>43860.083333333336</c:v>
                </c:pt>
                <c:pt idx="386">
                  <c:v>43860.079861111109</c:v>
                </c:pt>
                <c:pt idx="387">
                  <c:v>43860.076388888891</c:v>
                </c:pt>
                <c:pt idx="388">
                  <c:v>43860.072916666664</c:v>
                </c:pt>
                <c:pt idx="389">
                  <c:v>43860.069444444445</c:v>
                </c:pt>
                <c:pt idx="390">
                  <c:v>43860.065972222219</c:v>
                </c:pt>
                <c:pt idx="391">
                  <c:v>43860.0625</c:v>
                </c:pt>
                <c:pt idx="392">
                  <c:v>43860.059027777781</c:v>
                </c:pt>
                <c:pt idx="393">
                  <c:v>43860.055555555555</c:v>
                </c:pt>
                <c:pt idx="394">
                  <c:v>43860.052083333336</c:v>
                </c:pt>
                <c:pt idx="395">
                  <c:v>43860.048611111109</c:v>
                </c:pt>
                <c:pt idx="396">
                  <c:v>43860.045138888891</c:v>
                </c:pt>
                <c:pt idx="397">
                  <c:v>43860.041666666664</c:v>
                </c:pt>
                <c:pt idx="398">
                  <c:v>43860.038194444445</c:v>
                </c:pt>
                <c:pt idx="399">
                  <c:v>43860.034722222219</c:v>
                </c:pt>
                <c:pt idx="400">
                  <c:v>43860.03125</c:v>
                </c:pt>
                <c:pt idx="401">
                  <c:v>43860.027777777781</c:v>
                </c:pt>
                <c:pt idx="402">
                  <c:v>43860.024305555555</c:v>
                </c:pt>
                <c:pt idx="403">
                  <c:v>43860.020833333336</c:v>
                </c:pt>
                <c:pt idx="404">
                  <c:v>43860.017361111109</c:v>
                </c:pt>
                <c:pt idx="405">
                  <c:v>43860.013888888891</c:v>
                </c:pt>
                <c:pt idx="406">
                  <c:v>43860.010416666664</c:v>
                </c:pt>
                <c:pt idx="407">
                  <c:v>43860.006944444445</c:v>
                </c:pt>
                <c:pt idx="408">
                  <c:v>43860.003472222219</c:v>
                </c:pt>
                <c:pt idx="409">
                  <c:v>43860</c:v>
                </c:pt>
                <c:pt idx="410">
                  <c:v>43859.996527777781</c:v>
                </c:pt>
                <c:pt idx="411">
                  <c:v>43859.993055555555</c:v>
                </c:pt>
                <c:pt idx="412">
                  <c:v>43859.989583333336</c:v>
                </c:pt>
                <c:pt idx="413">
                  <c:v>43859.986111111109</c:v>
                </c:pt>
                <c:pt idx="414">
                  <c:v>43859.982638888891</c:v>
                </c:pt>
                <c:pt idx="415">
                  <c:v>43859.979166666664</c:v>
                </c:pt>
                <c:pt idx="416">
                  <c:v>43859.975694444445</c:v>
                </c:pt>
                <c:pt idx="417">
                  <c:v>43859.972222222219</c:v>
                </c:pt>
                <c:pt idx="418">
                  <c:v>43859.96875</c:v>
                </c:pt>
                <c:pt idx="419">
                  <c:v>43859.965289351851</c:v>
                </c:pt>
                <c:pt idx="420">
                  <c:v>43859.961805555555</c:v>
                </c:pt>
                <c:pt idx="421">
                  <c:v>43859.958333333336</c:v>
                </c:pt>
                <c:pt idx="422">
                  <c:v>43859.954861111109</c:v>
                </c:pt>
                <c:pt idx="423">
                  <c:v>43859.951388888891</c:v>
                </c:pt>
                <c:pt idx="424">
                  <c:v>43859.947916666664</c:v>
                </c:pt>
                <c:pt idx="425">
                  <c:v>43859.944444444445</c:v>
                </c:pt>
                <c:pt idx="426">
                  <c:v>43859.940972222219</c:v>
                </c:pt>
                <c:pt idx="427">
                  <c:v>43859.9375</c:v>
                </c:pt>
                <c:pt idx="428">
                  <c:v>43859.934027777781</c:v>
                </c:pt>
                <c:pt idx="429">
                  <c:v>43859.930555555555</c:v>
                </c:pt>
                <c:pt idx="430">
                  <c:v>43859.927083333336</c:v>
                </c:pt>
                <c:pt idx="431">
                  <c:v>43859.923611111109</c:v>
                </c:pt>
                <c:pt idx="432">
                  <c:v>43859.920138888891</c:v>
                </c:pt>
                <c:pt idx="433">
                  <c:v>43859.916666666664</c:v>
                </c:pt>
                <c:pt idx="434">
                  <c:v>43859.913194444445</c:v>
                </c:pt>
                <c:pt idx="435">
                  <c:v>43859.909722222219</c:v>
                </c:pt>
                <c:pt idx="436">
                  <c:v>43859.90625</c:v>
                </c:pt>
                <c:pt idx="437">
                  <c:v>43859.902777777781</c:v>
                </c:pt>
                <c:pt idx="438">
                  <c:v>43859.899305555555</c:v>
                </c:pt>
                <c:pt idx="439">
                  <c:v>43859.895833333336</c:v>
                </c:pt>
                <c:pt idx="440">
                  <c:v>43859.892361111109</c:v>
                </c:pt>
                <c:pt idx="441">
                  <c:v>43859.888888888891</c:v>
                </c:pt>
                <c:pt idx="442">
                  <c:v>43859.885416666664</c:v>
                </c:pt>
                <c:pt idx="443">
                  <c:v>43859.881944444445</c:v>
                </c:pt>
                <c:pt idx="444">
                  <c:v>43859.878483796296</c:v>
                </c:pt>
                <c:pt idx="445">
                  <c:v>43859.875</c:v>
                </c:pt>
                <c:pt idx="446">
                  <c:v>43859.871527777781</c:v>
                </c:pt>
                <c:pt idx="447">
                  <c:v>43859.868055555555</c:v>
                </c:pt>
                <c:pt idx="448">
                  <c:v>43859.864583333336</c:v>
                </c:pt>
                <c:pt idx="449">
                  <c:v>43859.861111111109</c:v>
                </c:pt>
                <c:pt idx="450">
                  <c:v>43859.857638888891</c:v>
                </c:pt>
                <c:pt idx="451">
                  <c:v>43859.854166666664</c:v>
                </c:pt>
                <c:pt idx="452">
                  <c:v>43859.850694444445</c:v>
                </c:pt>
                <c:pt idx="453">
                  <c:v>43859.847222222219</c:v>
                </c:pt>
                <c:pt idx="454">
                  <c:v>43859.84375</c:v>
                </c:pt>
                <c:pt idx="455">
                  <c:v>43859.840277777781</c:v>
                </c:pt>
                <c:pt idx="456">
                  <c:v>43859.836805555555</c:v>
                </c:pt>
                <c:pt idx="457">
                  <c:v>43859.833333333336</c:v>
                </c:pt>
                <c:pt idx="458">
                  <c:v>43859.829861111109</c:v>
                </c:pt>
                <c:pt idx="459">
                  <c:v>43859.826388888891</c:v>
                </c:pt>
                <c:pt idx="460">
                  <c:v>43859.822916666664</c:v>
                </c:pt>
                <c:pt idx="461">
                  <c:v>43859.819444444445</c:v>
                </c:pt>
                <c:pt idx="462">
                  <c:v>43859.815972222219</c:v>
                </c:pt>
                <c:pt idx="463">
                  <c:v>43859.8125</c:v>
                </c:pt>
                <c:pt idx="464">
                  <c:v>43859.809027777781</c:v>
                </c:pt>
                <c:pt idx="465">
                  <c:v>43859.805555555555</c:v>
                </c:pt>
                <c:pt idx="466">
                  <c:v>43859.802083333336</c:v>
                </c:pt>
                <c:pt idx="467">
                  <c:v>43859.798611111109</c:v>
                </c:pt>
                <c:pt idx="468">
                  <c:v>43859.795138888891</c:v>
                </c:pt>
                <c:pt idx="469">
                  <c:v>43859.791666666664</c:v>
                </c:pt>
                <c:pt idx="470">
                  <c:v>43859.788194444445</c:v>
                </c:pt>
                <c:pt idx="471">
                  <c:v>43859.784722222219</c:v>
                </c:pt>
                <c:pt idx="472">
                  <c:v>43859.78125</c:v>
                </c:pt>
                <c:pt idx="473">
                  <c:v>43859.777777777781</c:v>
                </c:pt>
                <c:pt idx="474">
                  <c:v>43859.774305555555</c:v>
                </c:pt>
                <c:pt idx="475">
                  <c:v>43859.770833333336</c:v>
                </c:pt>
                <c:pt idx="476">
                  <c:v>43859.767361111109</c:v>
                </c:pt>
                <c:pt idx="477">
                  <c:v>43859.763888888891</c:v>
                </c:pt>
                <c:pt idx="478">
                  <c:v>43859.760416666664</c:v>
                </c:pt>
                <c:pt idx="479">
                  <c:v>43859.756944444445</c:v>
                </c:pt>
                <c:pt idx="480">
                  <c:v>43859.753472222219</c:v>
                </c:pt>
                <c:pt idx="481">
                  <c:v>43859.75</c:v>
                </c:pt>
                <c:pt idx="482">
                  <c:v>43859.746527777781</c:v>
                </c:pt>
                <c:pt idx="483">
                  <c:v>43859.743055555555</c:v>
                </c:pt>
                <c:pt idx="484">
                  <c:v>43859.739583333336</c:v>
                </c:pt>
                <c:pt idx="485">
                  <c:v>43859.736111111109</c:v>
                </c:pt>
                <c:pt idx="486">
                  <c:v>43859.732638888891</c:v>
                </c:pt>
                <c:pt idx="487">
                  <c:v>43859.729166666664</c:v>
                </c:pt>
                <c:pt idx="488">
                  <c:v>43859.725694444445</c:v>
                </c:pt>
                <c:pt idx="489">
                  <c:v>43859.722222222219</c:v>
                </c:pt>
                <c:pt idx="490">
                  <c:v>43859.71875</c:v>
                </c:pt>
                <c:pt idx="491">
                  <c:v>43859.715289351851</c:v>
                </c:pt>
                <c:pt idx="492">
                  <c:v>43859.711805555555</c:v>
                </c:pt>
                <c:pt idx="493">
                  <c:v>43859.708333333336</c:v>
                </c:pt>
                <c:pt idx="494">
                  <c:v>43859.704861111109</c:v>
                </c:pt>
                <c:pt idx="495">
                  <c:v>43859.701388888891</c:v>
                </c:pt>
                <c:pt idx="496">
                  <c:v>43859.697916666664</c:v>
                </c:pt>
                <c:pt idx="497">
                  <c:v>43859.694444444445</c:v>
                </c:pt>
                <c:pt idx="498">
                  <c:v>43859.690972222219</c:v>
                </c:pt>
                <c:pt idx="499">
                  <c:v>43859.6875</c:v>
                </c:pt>
                <c:pt idx="500">
                  <c:v>43859.684027777781</c:v>
                </c:pt>
                <c:pt idx="501">
                  <c:v>43859.680555555555</c:v>
                </c:pt>
                <c:pt idx="502">
                  <c:v>43859.677083333336</c:v>
                </c:pt>
                <c:pt idx="503">
                  <c:v>43859.673611111109</c:v>
                </c:pt>
                <c:pt idx="504">
                  <c:v>43859.670138888891</c:v>
                </c:pt>
                <c:pt idx="505">
                  <c:v>43859.666666666664</c:v>
                </c:pt>
                <c:pt idx="506">
                  <c:v>43859.663194444445</c:v>
                </c:pt>
                <c:pt idx="507">
                  <c:v>43859.659722222219</c:v>
                </c:pt>
                <c:pt idx="508">
                  <c:v>43859.65625</c:v>
                </c:pt>
                <c:pt idx="509">
                  <c:v>43859.652777777781</c:v>
                </c:pt>
                <c:pt idx="510">
                  <c:v>43859.649305555555</c:v>
                </c:pt>
                <c:pt idx="511">
                  <c:v>43859.645833333336</c:v>
                </c:pt>
                <c:pt idx="512">
                  <c:v>43859.642361111109</c:v>
                </c:pt>
                <c:pt idx="513">
                  <c:v>43859.638888888891</c:v>
                </c:pt>
                <c:pt idx="514">
                  <c:v>43859.635416666664</c:v>
                </c:pt>
                <c:pt idx="515">
                  <c:v>43859.631944444445</c:v>
                </c:pt>
                <c:pt idx="516">
                  <c:v>43859.628472222219</c:v>
                </c:pt>
                <c:pt idx="517">
                  <c:v>43859.625</c:v>
                </c:pt>
                <c:pt idx="518">
                  <c:v>43859.621527777781</c:v>
                </c:pt>
                <c:pt idx="519">
                  <c:v>43859.618055555555</c:v>
                </c:pt>
                <c:pt idx="520">
                  <c:v>43859.614583333336</c:v>
                </c:pt>
                <c:pt idx="521">
                  <c:v>43859.611111111109</c:v>
                </c:pt>
                <c:pt idx="522">
                  <c:v>43859.607638888891</c:v>
                </c:pt>
                <c:pt idx="523">
                  <c:v>43859.604166666664</c:v>
                </c:pt>
                <c:pt idx="524">
                  <c:v>43859.600694444445</c:v>
                </c:pt>
                <c:pt idx="525">
                  <c:v>43859.597222222219</c:v>
                </c:pt>
                <c:pt idx="526">
                  <c:v>43859.59375</c:v>
                </c:pt>
                <c:pt idx="527">
                  <c:v>43859.590277777781</c:v>
                </c:pt>
                <c:pt idx="528">
                  <c:v>43859.586817129632</c:v>
                </c:pt>
                <c:pt idx="529">
                  <c:v>43859.583333333336</c:v>
                </c:pt>
                <c:pt idx="530">
                  <c:v>43859.579861111109</c:v>
                </c:pt>
                <c:pt idx="531">
                  <c:v>43859.576388888891</c:v>
                </c:pt>
                <c:pt idx="532">
                  <c:v>43859.572916666664</c:v>
                </c:pt>
                <c:pt idx="533">
                  <c:v>43859.569444444445</c:v>
                </c:pt>
                <c:pt idx="534">
                  <c:v>43859.565972222219</c:v>
                </c:pt>
                <c:pt idx="535">
                  <c:v>43859.5625</c:v>
                </c:pt>
                <c:pt idx="536">
                  <c:v>43859.559027777781</c:v>
                </c:pt>
                <c:pt idx="537">
                  <c:v>43859.555555555555</c:v>
                </c:pt>
                <c:pt idx="538">
                  <c:v>43859.552083333336</c:v>
                </c:pt>
                <c:pt idx="539">
                  <c:v>43859.548611111109</c:v>
                </c:pt>
                <c:pt idx="540">
                  <c:v>43859.545138888891</c:v>
                </c:pt>
                <c:pt idx="541">
                  <c:v>43859.541666666664</c:v>
                </c:pt>
                <c:pt idx="542">
                  <c:v>43859.538194444445</c:v>
                </c:pt>
                <c:pt idx="543">
                  <c:v>43859.534722222219</c:v>
                </c:pt>
                <c:pt idx="544">
                  <c:v>43859.53125</c:v>
                </c:pt>
                <c:pt idx="545">
                  <c:v>43859.527777777781</c:v>
                </c:pt>
                <c:pt idx="546">
                  <c:v>43859.524305555555</c:v>
                </c:pt>
                <c:pt idx="547">
                  <c:v>43859.520833333336</c:v>
                </c:pt>
                <c:pt idx="548">
                  <c:v>43859.517361111109</c:v>
                </c:pt>
                <c:pt idx="549">
                  <c:v>43859.513888888891</c:v>
                </c:pt>
                <c:pt idx="550">
                  <c:v>43859.510416666664</c:v>
                </c:pt>
                <c:pt idx="551">
                  <c:v>43859.506944444445</c:v>
                </c:pt>
                <c:pt idx="552">
                  <c:v>43859.503472222219</c:v>
                </c:pt>
                <c:pt idx="553">
                  <c:v>43859.5</c:v>
                </c:pt>
                <c:pt idx="554">
                  <c:v>43859.496527777781</c:v>
                </c:pt>
                <c:pt idx="555">
                  <c:v>43859.493055555555</c:v>
                </c:pt>
                <c:pt idx="556">
                  <c:v>43859.489583333336</c:v>
                </c:pt>
                <c:pt idx="557">
                  <c:v>43859.486111111109</c:v>
                </c:pt>
                <c:pt idx="558">
                  <c:v>43859.482638888891</c:v>
                </c:pt>
                <c:pt idx="559">
                  <c:v>43859.479166666664</c:v>
                </c:pt>
                <c:pt idx="560">
                  <c:v>43859.475694444445</c:v>
                </c:pt>
                <c:pt idx="561">
                  <c:v>43859.472222222219</c:v>
                </c:pt>
                <c:pt idx="562">
                  <c:v>43859.46875</c:v>
                </c:pt>
                <c:pt idx="563">
                  <c:v>43859.465277777781</c:v>
                </c:pt>
                <c:pt idx="564">
                  <c:v>43859.461805555555</c:v>
                </c:pt>
                <c:pt idx="565">
                  <c:v>43859.458333333336</c:v>
                </c:pt>
                <c:pt idx="566">
                  <c:v>43859.454861111109</c:v>
                </c:pt>
                <c:pt idx="567">
                  <c:v>43859.451388888891</c:v>
                </c:pt>
                <c:pt idx="568">
                  <c:v>43859.447916666664</c:v>
                </c:pt>
                <c:pt idx="569">
                  <c:v>43859.444444444445</c:v>
                </c:pt>
                <c:pt idx="570">
                  <c:v>43859.440972222219</c:v>
                </c:pt>
                <c:pt idx="571">
                  <c:v>43859.4375</c:v>
                </c:pt>
                <c:pt idx="572">
                  <c:v>43859.434027777781</c:v>
                </c:pt>
                <c:pt idx="573">
                  <c:v>43859.430555555555</c:v>
                </c:pt>
                <c:pt idx="574">
                  <c:v>43859.427083333336</c:v>
                </c:pt>
                <c:pt idx="575">
                  <c:v>43859.423611111109</c:v>
                </c:pt>
                <c:pt idx="576">
                  <c:v>43859.420138888891</c:v>
                </c:pt>
                <c:pt idx="577">
                  <c:v>43859.416666666664</c:v>
                </c:pt>
                <c:pt idx="578">
                  <c:v>43859.413194444445</c:v>
                </c:pt>
                <c:pt idx="579">
                  <c:v>43859.409722222219</c:v>
                </c:pt>
                <c:pt idx="580">
                  <c:v>43859.40625</c:v>
                </c:pt>
                <c:pt idx="581">
                  <c:v>43859.402777777781</c:v>
                </c:pt>
                <c:pt idx="582">
                  <c:v>43859.399305555555</c:v>
                </c:pt>
                <c:pt idx="583">
                  <c:v>43859.395833333336</c:v>
                </c:pt>
                <c:pt idx="584">
                  <c:v>43859.392361111109</c:v>
                </c:pt>
                <c:pt idx="585">
                  <c:v>43859.388888888891</c:v>
                </c:pt>
                <c:pt idx="586">
                  <c:v>43859.385416666664</c:v>
                </c:pt>
                <c:pt idx="587">
                  <c:v>43859.381956018522</c:v>
                </c:pt>
                <c:pt idx="588">
                  <c:v>43859.378472222219</c:v>
                </c:pt>
                <c:pt idx="589">
                  <c:v>43859.375</c:v>
                </c:pt>
                <c:pt idx="590">
                  <c:v>43859.371527777781</c:v>
                </c:pt>
                <c:pt idx="591">
                  <c:v>43859.368055555555</c:v>
                </c:pt>
                <c:pt idx="592">
                  <c:v>43859.364583333336</c:v>
                </c:pt>
                <c:pt idx="593">
                  <c:v>43859.361111111109</c:v>
                </c:pt>
                <c:pt idx="594">
                  <c:v>43859.357638888891</c:v>
                </c:pt>
                <c:pt idx="595">
                  <c:v>43859.354166666664</c:v>
                </c:pt>
                <c:pt idx="596">
                  <c:v>43859.350694444445</c:v>
                </c:pt>
                <c:pt idx="597">
                  <c:v>43859.347222222219</c:v>
                </c:pt>
                <c:pt idx="598">
                  <c:v>43859.34375</c:v>
                </c:pt>
                <c:pt idx="599">
                  <c:v>43859.340277777781</c:v>
                </c:pt>
                <c:pt idx="600">
                  <c:v>43859.336805555555</c:v>
                </c:pt>
                <c:pt idx="601">
                  <c:v>43859.333333333336</c:v>
                </c:pt>
                <c:pt idx="602">
                  <c:v>43859.329861111109</c:v>
                </c:pt>
                <c:pt idx="603">
                  <c:v>43859.326388888891</c:v>
                </c:pt>
                <c:pt idx="604">
                  <c:v>43859.322916666664</c:v>
                </c:pt>
                <c:pt idx="605">
                  <c:v>43859.319444444445</c:v>
                </c:pt>
                <c:pt idx="606">
                  <c:v>43859.315972222219</c:v>
                </c:pt>
                <c:pt idx="607">
                  <c:v>43859.3125</c:v>
                </c:pt>
                <c:pt idx="608">
                  <c:v>43859.309027777781</c:v>
                </c:pt>
                <c:pt idx="609">
                  <c:v>43859.305555555555</c:v>
                </c:pt>
                <c:pt idx="610">
                  <c:v>43859.302083333336</c:v>
                </c:pt>
                <c:pt idx="611">
                  <c:v>43859.298611111109</c:v>
                </c:pt>
                <c:pt idx="612">
                  <c:v>43859.295138888891</c:v>
                </c:pt>
                <c:pt idx="613">
                  <c:v>43859.291666666664</c:v>
                </c:pt>
                <c:pt idx="614">
                  <c:v>43859.288194444445</c:v>
                </c:pt>
                <c:pt idx="615">
                  <c:v>43859.284722222219</c:v>
                </c:pt>
                <c:pt idx="616">
                  <c:v>43859.28125</c:v>
                </c:pt>
                <c:pt idx="617">
                  <c:v>43859.277777777781</c:v>
                </c:pt>
                <c:pt idx="618">
                  <c:v>43859.274305555555</c:v>
                </c:pt>
                <c:pt idx="619">
                  <c:v>43859.270833333336</c:v>
                </c:pt>
                <c:pt idx="620">
                  <c:v>43859.267361111109</c:v>
                </c:pt>
                <c:pt idx="621">
                  <c:v>43859.263888888891</c:v>
                </c:pt>
                <c:pt idx="622">
                  <c:v>43859.260416666664</c:v>
                </c:pt>
                <c:pt idx="623">
                  <c:v>43859.256944444445</c:v>
                </c:pt>
                <c:pt idx="624">
                  <c:v>43859.253472222219</c:v>
                </c:pt>
                <c:pt idx="625">
                  <c:v>43859.25</c:v>
                </c:pt>
                <c:pt idx="626">
                  <c:v>43859.246527777781</c:v>
                </c:pt>
                <c:pt idx="627">
                  <c:v>43859.243055555555</c:v>
                </c:pt>
                <c:pt idx="628">
                  <c:v>43859.239583333336</c:v>
                </c:pt>
                <c:pt idx="629">
                  <c:v>43859.236111111109</c:v>
                </c:pt>
                <c:pt idx="630">
                  <c:v>43859.232638888891</c:v>
                </c:pt>
                <c:pt idx="631">
                  <c:v>43859.229166666664</c:v>
                </c:pt>
                <c:pt idx="632">
                  <c:v>43859.225694444445</c:v>
                </c:pt>
                <c:pt idx="633">
                  <c:v>43859.222222222219</c:v>
                </c:pt>
                <c:pt idx="634">
                  <c:v>43859.21875</c:v>
                </c:pt>
                <c:pt idx="635">
                  <c:v>43859.215277777781</c:v>
                </c:pt>
                <c:pt idx="636">
                  <c:v>43859.211805555555</c:v>
                </c:pt>
                <c:pt idx="637">
                  <c:v>43859.208333333336</c:v>
                </c:pt>
                <c:pt idx="638">
                  <c:v>43859.204861111109</c:v>
                </c:pt>
                <c:pt idx="639">
                  <c:v>43859.201388888891</c:v>
                </c:pt>
                <c:pt idx="640">
                  <c:v>43859.197916666664</c:v>
                </c:pt>
                <c:pt idx="641">
                  <c:v>43859.194444444445</c:v>
                </c:pt>
                <c:pt idx="642">
                  <c:v>43859.190972222219</c:v>
                </c:pt>
                <c:pt idx="643">
                  <c:v>43859.1875</c:v>
                </c:pt>
                <c:pt idx="644">
                  <c:v>43859.184027777781</c:v>
                </c:pt>
                <c:pt idx="645">
                  <c:v>43859.180555555555</c:v>
                </c:pt>
                <c:pt idx="646">
                  <c:v>43859.177083333336</c:v>
                </c:pt>
                <c:pt idx="647">
                  <c:v>43859.173611111109</c:v>
                </c:pt>
                <c:pt idx="648">
                  <c:v>43859.170138888891</c:v>
                </c:pt>
                <c:pt idx="649">
                  <c:v>43859.166666666664</c:v>
                </c:pt>
                <c:pt idx="650">
                  <c:v>43859.163194444445</c:v>
                </c:pt>
                <c:pt idx="651">
                  <c:v>43859.159722222219</c:v>
                </c:pt>
                <c:pt idx="652">
                  <c:v>43859.15625</c:v>
                </c:pt>
                <c:pt idx="653">
                  <c:v>43859.152777777781</c:v>
                </c:pt>
                <c:pt idx="654">
                  <c:v>43859.149305555555</c:v>
                </c:pt>
                <c:pt idx="655">
                  <c:v>43859.145833333336</c:v>
                </c:pt>
                <c:pt idx="656">
                  <c:v>43859.142361111109</c:v>
                </c:pt>
                <c:pt idx="657">
                  <c:v>43859.138888888891</c:v>
                </c:pt>
                <c:pt idx="658">
                  <c:v>43859.135416666664</c:v>
                </c:pt>
                <c:pt idx="659">
                  <c:v>43859.131944444445</c:v>
                </c:pt>
                <c:pt idx="660">
                  <c:v>43859.128472222219</c:v>
                </c:pt>
                <c:pt idx="661">
                  <c:v>43859.125</c:v>
                </c:pt>
                <c:pt idx="662">
                  <c:v>43859.121527777781</c:v>
                </c:pt>
                <c:pt idx="663">
                  <c:v>43859.118055555555</c:v>
                </c:pt>
                <c:pt idx="664">
                  <c:v>43859.114583333336</c:v>
                </c:pt>
                <c:pt idx="665">
                  <c:v>43859.111111111109</c:v>
                </c:pt>
                <c:pt idx="666">
                  <c:v>43859.107638888891</c:v>
                </c:pt>
                <c:pt idx="667">
                  <c:v>43859.104166666664</c:v>
                </c:pt>
                <c:pt idx="668">
                  <c:v>43859.100694444445</c:v>
                </c:pt>
                <c:pt idx="669">
                  <c:v>43859.097222222219</c:v>
                </c:pt>
                <c:pt idx="670">
                  <c:v>43859.09375</c:v>
                </c:pt>
                <c:pt idx="671">
                  <c:v>43859.090277777781</c:v>
                </c:pt>
                <c:pt idx="672">
                  <c:v>43859.086805555555</c:v>
                </c:pt>
                <c:pt idx="673">
                  <c:v>43859.083333333336</c:v>
                </c:pt>
                <c:pt idx="674">
                  <c:v>43859.079861111109</c:v>
                </c:pt>
                <c:pt idx="675">
                  <c:v>43859.07640046296</c:v>
                </c:pt>
                <c:pt idx="676">
                  <c:v>43859.072916666664</c:v>
                </c:pt>
                <c:pt idx="677">
                  <c:v>43859.069444444445</c:v>
                </c:pt>
                <c:pt idx="678">
                  <c:v>43859.065972222219</c:v>
                </c:pt>
                <c:pt idx="679">
                  <c:v>43859.0625</c:v>
                </c:pt>
                <c:pt idx="680">
                  <c:v>43859.059027777781</c:v>
                </c:pt>
                <c:pt idx="681">
                  <c:v>43859.055555555555</c:v>
                </c:pt>
                <c:pt idx="682">
                  <c:v>43859.052083333336</c:v>
                </c:pt>
                <c:pt idx="683">
                  <c:v>43859.048611111109</c:v>
                </c:pt>
                <c:pt idx="684">
                  <c:v>43859.045138888891</c:v>
                </c:pt>
                <c:pt idx="685">
                  <c:v>43859.041666666664</c:v>
                </c:pt>
                <c:pt idx="686">
                  <c:v>43859.038194444445</c:v>
                </c:pt>
                <c:pt idx="687">
                  <c:v>43859.034733796296</c:v>
                </c:pt>
                <c:pt idx="688">
                  <c:v>43859.03125</c:v>
                </c:pt>
                <c:pt idx="689">
                  <c:v>43859.027777777781</c:v>
                </c:pt>
                <c:pt idx="690">
                  <c:v>43859.024305555555</c:v>
                </c:pt>
                <c:pt idx="691">
                  <c:v>43859.020833333336</c:v>
                </c:pt>
                <c:pt idx="692">
                  <c:v>43859.017361111109</c:v>
                </c:pt>
                <c:pt idx="693">
                  <c:v>43859.013888888891</c:v>
                </c:pt>
                <c:pt idx="694">
                  <c:v>43859.010416666664</c:v>
                </c:pt>
                <c:pt idx="695">
                  <c:v>43859.006944444445</c:v>
                </c:pt>
                <c:pt idx="696">
                  <c:v>43859.003472222219</c:v>
                </c:pt>
                <c:pt idx="697">
                  <c:v>43859</c:v>
                </c:pt>
                <c:pt idx="698">
                  <c:v>43858.996527777781</c:v>
                </c:pt>
                <c:pt idx="699">
                  <c:v>43858.993055555555</c:v>
                </c:pt>
                <c:pt idx="700">
                  <c:v>43858.989583333336</c:v>
                </c:pt>
                <c:pt idx="701">
                  <c:v>43858.986111111109</c:v>
                </c:pt>
                <c:pt idx="702">
                  <c:v>43858.982638888891</c:v>
                </c:pt>
                <c:pt idx="703">
                  <c:v>43858.979166666664</c:v>
                </c:pt>
                <c:pt idx="704">
                  <c:v>43858.975694444445</c:v>
                </c:pt>
                <c:pt idx="705">
                  <c:v>43858.972222222219</c:v>
                </c:pt>
                <c:pt idx="706">
                  <c:v>43858.96875</c:v>
                </c:pt>
                <c:pt idx="707">
                  <c:v>43858.965277777781</c:v>
                </c:pt>
                <c:pt idx="708">
                  <c:v>43858.961805555555</c:v>
                </c:pt>
                <c:pt idx="709">
                  <c:v>43858.958333333336</c:v>
                </c:pt>
                <c:pt idx="710">
                  <c:v>43858.954861111109</c:v>
                </c:pt>
                <c:pt idx="711">
                  <c:v>43858.951388888891</c:v>
                </c:pt>
                <c:pt idx="712">
                  <c:v>43858.947916666664</c:v>
                </c:pt>
                <c:pt idx="713">
                  <c:v>43858.944444444445</c:v>
                </c:pt>
                <c:pt idx="714">
                  <c:v>43858.940972222219</c:v>
                </c:pt>
                <c:pt idx="715">
                  <c:v>43858.9375</c:v>
                </c:pt>
                <c:pt idx="716">
                  <c:v>43858.934027777781</c:v>
                </c:pt>
                <c:pt idx="717">
                  <c:v>43858.930555555555</c:v>
                </c:pt>
                <c:pt idx="718">
                  <c:v>43858.927083333336</c:v>
                </c:pt>
                <c:pt idx="719">
                  <c:v>43858.923611111109</c:v>
                </c:pt>
                <c:pt idx="720">
                  <c:v>43858.920138888891</c:v>
                </c:pt>
                <c:pt idx="721">
                  <c:v>43858.916666666664</c:v>
                </c:pt>
                <c:pt idx="722">
                  <c:v>43858.913194444445</c:v>
                </c:pt>
                <c:pt idx="723">
                  <c:v>43858.909722222219</c:v>
                </c:pt>
                <c:pt idx="724">
                  <c:v>43858.90625</c:v>
                </c:pt>
                <c:pt idx="725">
                  <c:v>43858.902777777781</c:v>
                </c:pt>
                <c:pt idx="726">
                  <c:v>43858.899305555555</c:v>
                </c:pt>
                <c:pt idx="727">
                  <c:v>43858.895833333336</c:v>
                </c:pt>
                <c:pt idx="728">
                  <c:v>43858.892361111109</c:v>
                </c:pt>
                <c:pt idx="729">
                  <c:v>43858.888888888891</c:v>
                </c:pt>
                <c:pt idx="730">
                  <c:v>43858.885416666664</c:v>
                </c:pt>
                <c:pt idx="731">
                  <c:v>43858.881944444445</c:v>
                </c:pt>
                <c:pt idx="732">
                  <c:v>43858.878472222219</c:v>
                </c:pt>
                <c:pt idx="733">
                  <c:v>43858.875</c:v>
                </c:pt>
                <c:pt idx="734">
                  <c:v>43858.871527777781</c:v>
                </c:pt>
                <c:pt idx="735">
                  <c:v>43858.868055555555</c:v>
                </c:pt>
                <c:pt idx="736">
                  <c:v>43858.864583333336</c:v>
                </c:pt>
                <c:pt idx="737">
                  <c:v>43858.861111111109</c:v>
                </c:pt>
                <c:pt idx="738">
                  <c:v>43858.857638888891</c:v>
                </c:pt>
                <c:pt idx="739">
                  <c:v>43858.854166666664</c:v>
                </c:pt>
                <c:pt idx="740">
                  <c:v>43858.850694444445</c:v>
                </c:pt>
                <c:pt idx="741">
                  <c:v>43858.847222222219</c:v>
                </c:pt>
                <c:pt idx="742">
                  <c:v>43858.84375</c:v>
                </c:pt>
                <c:pt idx="743">
                  <c:v>43858.840277777781</c:v>
                </c:pt>
                <c:pt idx="744">
                  <c:v>43858.836805555555</c:v>
                </c:pt>
                <c:pt idx="745">
                  <c:v>43858.833333333336</c:v>
                </c:pt>
                <c:pt idx="746">
                  <c:v>43858.829861111109</c:v>
                </c:pt>
                <c:pt idx="747">
                  <c:v>43858.826388888891</c:v>
                </c:pt>
                <c:pt idx="748">
                  <c:v>43858.822916666664</c:v>
                </c:pt>
                <c:pt idx="749">
                  <c:v>43858.819444444445</c:v>
                </c:pt>
                <c:pt idx="750">
                  <c:v>43858.815972222219</c:v>
                </c:pt>
                <c:pt idx="751">
                  <c:v>43858.8125</c:v>
                </c:pt>
                <c:pt idx="752">
                  <c:v>43858.809027777781</c:v>
                </c:pt>
                <c:pt idx="753">
                  <c:v>43858.805555555555</c:v>
                </c:pt>
                <c:pt idx="754">
                  <c:v>43858.802083333336</c:v>
                </c:pt>
                <c:pt idx="755">
                  <c:v>43858.798622685186</c:v>
                </c:pt>
                <c:pt idx="756">
                  <c:v>43858.795138888891</c:v>
                </c:pt>
                <c:pt idx="757">
                  <c:v>43858.791666666664</c:v>
                </c:pt>
                <c:pt idx="758">
                  <c:v>43858.788194444445</c:v>
                </c:pt>
                <c:pt idx="759">
                  <c:v>43858.784722222219</c:v>
                </c:pt>
                <c:pt idx="760">
                  <c:v>43858.78125</c:v>
                </c:pt>
                <c:pt idx="761">
                  <c:v>43858.777777777781</c:v>
                </c:pt>
                <c:pt idx="762">
                  <c:v>43858.774305555555</c:v>
                </c:pt>
                <c:pt idx="763">
                  <c:v>43858.770833333336</c:v>
                </c:pt>
                <c:pt idx="764">
                  <c:v>43858.767361111109</c:v>
                </c:pt>
                <c:pt idx="765">
                  <c:v>43858.763888888891</c:v>
                </c:pt>
                <c:pt idx="766">
                  <c:v>43858.760428240741</c:v>
                </c:pt>
                <c:pt idx="767">
                  <c:v>43858.756944444445</c:v>
                </c:pt>
                <c:pt idx="768">
                  <c:v>43858.753472222219</c:v>
                </c:pt>
                <c:pt idx="769">
                  <c:v>43858.75</c:v>
                </c:pt>
                <c:pt idx="770">
                  <c:v>43858.746527777781</c:v>
                </c:pt>
                <c:pt idx="771">
                  <c:v>43858.743055555555</c:v>
                </c:pt>
                <c:pt idx="772">
                  <c:v>43858.739583333336</c:v>
                </c:pt>
                <c:pt idx="773">
                  <c:v>43858.736111111109</c:v>
                </c:pt>
                <c:pt idx="774">
                  <c:v>43858.732638888891</c:v>
                </c:pt>
                <c:pt idx="775">
                  <c:v>43858.729166666664</c:v>
                </c:pt>
                <c:pt idx="776">
                  <c:v>43858.725694444445</c:v>
                </c:pt>
                <c:pt idx="777">
                  <c:v>43858.722222222219</c:v>
                </c:pt>
                <c:pt idx="778">
                  <c:v>43858.71875</c:v>
                </c:pt>
                <c:pt idx="779">
                  <c:v>43858.715277777781</c:v>
                </c:pt>
                <c:pt idx="780">
                  <c:v>43858.711805555555</c:v>
                </c:pt>
                <c:pt idx="781">
                  <c:v>43858.708333333336</c:v>
                </c:pt>
                <c:pt idx="782">
                  <c:v>43858.704861111109</c:v>
                </c:pt>
                <c:pt idx="783">
                  <c:v>43858.701388888891</c:v>
                </c:pt>
                <c:pt idx="784">
                  <c:v>43858.697916666664</c:v>
                </c:pt>
                <c:pt idx="785">
                  <c:v>43858.694444444445</c:v>
                </c:pt>
                <c:pt idx="786">
                  <c:v>43858.690972222219</c:v>
                </c:pt>
                <c:pt idx="787">
                  <c:v>43858.6875</c:v>
                </c:pt>
                <c:pt idx="788">
                  <c:v>43858.684027777781</c:v>
                </c:pt>
                <c:pt idx="789">
                  <c:v>43858.680555555555</c:v>
                </c:pt>
                <c:pt idx="790">
                  <c:v>43858.677083333336</c:v>
                </c:pt>
                <c:pt idx="791">
                  <c:v>43858.673611111109</c:v>
                </c:pt>
                <c:pt idx="792">
                  <c:v>43858.670138888891</c:v>
                </c:pt>
                <c:pt idx="793">
                  <c:v>43858.666666666664</c:v>
                </c:pt>
                <c:pt idx="794">
                  <c:v>43858.663194444445</c:v>
                </c:pt>
                <c:pt idx="795">
                  <c:v>43858.659722222219</c:v>
                </c:pt>
                <c:pt idx="796">
                  <c:v>43858.65625</c:v>
                </c:pt>
                <c:pt idx="797">
                  <c:v>43858.652777777781</c:v>
                </c:pt>
                <c:pt idx="798">
                  <c:v>43858.649305555555</c:v>
                </c:pt>
                <c:pt idx="799">
                  <c:v>43858.645833333336</c:v>
                </c:pt>
                <c:pt idx="800">
                  <c:v>43858.642361111109</c:v>
                </c:pt>
                <c:pt idx="801">
                  <c:v>43858.638888888891</c:v>
                </c:pt>
                <c:pt idx="802">
                  <c:v>43858.635428240741</c:v>
                </c:pt>
                <c:pt idx="803">
                  <c:v>43858.631944444445</c:v>
                </c:pt>
                <c:pt idx="804">
                  <c:v>43858.628472222219</c:v>
                </c:pt>
                <c:pt idx="805">
                  <c:v>43858.625</c:v>
                </c:pt>
                <c:pt idx="806">
                  <c:v>43858.621527777781</c:v>
                </c:pt>
                <c:pt idx="807">
                  <c:v>43858.618055555555</c:v>
                </c:pt>
                <c:pt idx="808">
                  <c:v>43858.614583333336</c:v>
                </c:pt>
                <c:pt idx="809">
                  <c:v>43858.611111111109</c:v>
                </c:pt>
                <c:pt idx="810">
                  <c:v>43858.607638888891</c:v>
                </c:pt>
                <c:pt idx="811">
                  <c:v>43858.604166666664</c:v>
                </c:pt>
                <c:pt idx="812">
                  <c:v>43858.600694444445</c:v>
                </c:pt>
                <c:pt idx="813">
                  <c:v>43858.597222222219</c:v>
                </c:pt>
                <c:pt idx="814">
                  <c:v>43858.59375</c:v>
                </c:pt>
                <c:pt idx="815">
                  <c:v>43858.590277777781</c:v>
                </c:pt>
                <c:pt idx="816">
                  <c:v>43858.586805555555</c:v>
                </c:pt>
                <c:pt idx="817">
                  <c:v>43858.583333333336</c:v>
                </c:pt>
                <c:pt idx="818">
                  <c:v>43858.579861111109</c:v>
                </c:pt>
                <c:pt idx="819">
                  <c:v>43858.576388888891</c:v>
                </c:pt>
                <c:pt idx="820">
                  <c:v>43858.572916666664</c:v>
                </c:pt>
                <c:pt idx="821">
                  <c:v>43858.569444444445</c:v>
                </c:pt>
                <c:pt idx="822">
                  <c:v>43858.565972222219</c:v>
                </c:pt>
                <c:pt idx="823">
                  <c:v>43858.5625</c:v>
                </c:pt>
                <c:pt idx="824">
                  <c:v>43858.559027777781</c:v>
                </c:pt>
                <c:pt idx="825">
                  <c:v>43858.555555555555</c:v>
                </c:pt>
                <c:pt idx="826">
                  <c:v>43858.552083333336</c:v>
                </c:pt>
                <c:pt idx="827">
                  <c:v>43858.548611111109</c:v>
                </c:pt>
                <c:pt idx="828">
                  <c:v>43858.545138888891</c:v>
                </c:pt>
                <c:pt idx="829">
                  <c:v>43858.541666666664</c:v>
                </c:pt>
                <c:pt idx="830">
                  <c:v>43858.538194444445</c:v>
                </c:pt>
                <c:pt idx="831">
                  <c:v>43858.534722222219</c:v>
                </c:pt>
                <c:pt idx="832">
                  <c:v>43858.53125</c:v>
                </c:pt>
                <c:pt idx="833">
                  <c:v>43858.527777777781</c:v>
                </c:pt>
                <c:pt idx="834">
                  <c:v>43858.524305555555</c:v>
                </c:pt>
                <c:pt idx="835">
                  <c:v>43858.520833333336</c:v>
                </c:pt>
                <c:pt idx="836">
                  <c:v>43858.517361111109</c:v>
                </c:pt>
                <c:pt idx="837">
                  <c:v>43858.513888888891</c:v>
                </c:pt>
                <c:pt idx="838">
                  <c:v>43858.510416666664</c:v>
                </c:pt>
                <c:pt idx="839">
                  <c:v>43858.506944444445</c:v>
                </c:pt>
                <c:pt idx="840">
                  <c:v>43858.503472222219</c:v>
                </c:pt>
                <c:pt idx="841">
                  <c:v>43858.5</c:v>
                </c:pt>
                <c:pt idx="842">
                  <c:v>43858.496527777781</c:v>
                </c:pt>
                <c:pt idx="843">
                  <c:v>43858.493055555555</c:v>
                </c:pt>
                <c:pt idx="844">
                  <c:v>43858.489583333336</c:v>
                </c:pt>
                <c:pt idx="845">
                  <c:v>43858.486111111109</c:v>
                </c:pt>
                <c:pt idx="846">
                  <c:v>43858.482638888891</c:v>
                </c:pt>
                <c:pt idx="847">
                  <c:v>43858.479166666664</c:v>
                </c:pt>
                <c:pt idx="848">
                  <c:v>43858.475694444445</c:v>
                </c:pt>
                <c:pt idx="849">
                  <c:v>43858.472222222219</c:v>
                </c:pt>
                <c:pt idx="850">
                  <c:v>43858.46875</c:v>
                </c:pt>
                <c:pt idx="851">
                  <c:v>43858.465277777781</c:v>
                </c:pt>
                <c:pt idx="852">
                  <c:v>43858.461805555555</c:v>
                </c:pt>
                <c:pt idx="853">
                  <c:v>43858.458333333336</c:v>
                </c:pt>
                <c:pt idx="854">
                  <c:v>43858.454861111109</c:v>
                </c:pt>
                <c:pt idx="855">
                  <c:v>43858.451388888891</c:v>
                </c:pt>
                <c:pt idx="856">
                  <c:v>43858.447916666664</c:v>
                </c:pt>
                <c:pt idx="857">
                  <c:v>43858.444456018522</c:v>
                </c:pt>
                <c:pt idx="858">
                  <c:v>43858.440972222219</c:v>
                </c:pt>
                <c:pt idx="859">
                  <c:v>43858.4375</c:v>
                </c:pt>
                <c:pt idx="860">
                  <c:v>43858.434027777781</c:v>
                </c:pt>
                <c:pt idx="861">
                  <c:v>43858.430555555555</c:v>
                </c:pt>
                <c:pt idx="862">
                  <c:v>43858.427083333336</c:v>
                </c:pt>
                <c:pt idx="863">
                  <c:v>43858.423611111109</c:v>
                </c:pt>
                <c:pt idx="864">
                  <c:v>43858.420138888891</c:v>
                </c:pt>
                <c:pt idx="865">
                  <c:v>43858.416666666664</c:v>
                </c:pt>
                <c:pt idx="866">
                  <c:v>43858.413194444445</c:v>
                </c:pt>
                <c:pt idx="867">
                  <c:v>43858.409722222219</c:v>
                </c:pt>
                <c:pt idx="868">
                  <c:v>43858.40625</c:v>
                </c:pt>
                <c:pt idx="869">
                  <c:v>43858.402777777781</c:v>
                </c:pt>
                <c:pt idx="870">
                  <c:v>43858.399305555555</c:v>
                </c:pt>
                <c:pt idx="871">
                  <c:v>43858.395833333336</c:v>
                </c:pt>
                <c:pt idx="872">
                  <c:v>43858.392361111109</c:v>
                </c:pt>
                <c:pt idx="873">
                  <c:v>43858.388888888891</c:v>
                </c:pt>
                <c:pt idx="874">
                  <c:v>43858.385416666664</c:v>
                </c:pt>
                <c:pt idx="875">
                  <c:v>43858.381944444445</c:v>
                </c:pt>
                <c:pt idx="876">
                  <c:v>43858.378472222219</c:v>
                </c:pt>
                <c:pt idx="877">
                  <c:v>43858.375</c:v>
                </c:pt>
                <c:pt idx="878">
                  <c:v>43858.371527777781</c:v>
                </c:pt>
                <c:pt idx="879">
                  <c:v>43858.368055555555</c:v>
                </c:pt>
                <c:pt idx="880">
                  <c:v>43858.364583333336</c:v>
                </c:pt>
                <c:pt idx="881">
                  <c:v>43858.361111111109</c:v>
                </c:pt>
                <c:pt idx="882">
                  <c:v>43858.357638888891</c:v>
                </c:pt>
                <c:pt idx="883">
                  <c:v>43858.354166666664</c:v>
                </c:pt>
                <c:pt idx="884">
                  <c:v>43858.350694444445</c:v>
                </c:pt>
                <c:pt idx="885">
                  <c:v>43858.347222222219</c:v>
                </c:pt>
                <c:pt idx="886">
                  <c:v>43858.34375</c:v>
                </c:pt>
                <c:pt idx="887">
                  <c:v>43858.340277777781</c:v>
                </c:pt>
                <c:pt idx="888">
                  <c:v>43858.336805555555</c:v>
                </c:pt>
                <c:pt idx="889">
                  <c:v>43858.333333333336</c:v>
                </c:pt>
                <c:pt idx="890">
                  <c:v>43858.329861111109</c:v>
                </c:pt>
                <c:pt idx="891">
                  <c:v>43858.326388888891</c:v>
                </c:pt>
                <c:pt idx="892">
                  <c:v>43858.322916666664</c:v>
                </c:pt>
                <c:pt idx="893">
                  <c:v>43858.319444444445</c:v>
                </c:pt>
                <c:pt idx="894">
                  <c:v>43858.315972222219</c:v>
                </c:pt>
                <c:pt idx="895">
                  <c:v>43858.3125</c:v>
                </c:pt>
                <c:pt idx="896">
                  <c:v>43858.309027777781</c:v>
                </c:pt>
                <c:pt idx="897">
                  <c:v>43858.305555555555</c:v>
                </c:pt>
                <c:pt idx="898">
                  <c:v>43858.302083333336</c:v>
                </c:pt>
                <c:pt idx="899">
                  <c:v>43858.298611111109</c:v>
                </c:pt>
                <c:pt idx="900">
                  <c:v>43858.295138888891</c:v>
                </c:pt>
                <c:pt idx="901">
                  <c:v>43858.291666666664</c:v>
                </c:pt>
                <c:pt idx="902">
                  <c:v>43858.288194444445</c:v>
                </c:pt>
                <c:pt idx="903">
                  <c:v>43858.284722222219</c:v>
                </c:pt>
                <c:pt idx="904">
                  <c:v>43858.28125</c:v>
                </c:pt>
                <c:pt idx="905">
                  <c:v>43858.277777777781</c:v>
                </c:pt>
                <c:pt idx="906">
                  <c:v>43858.274305555555</c:v>
                </c:pt>
                <c:pt idx="907">
                  <c:v>43858.270833333336</c:v>
                </c:pt>
                <c:pt idx="908">
                  <c:v>43858.267361111109</c:v>
                </c:pt>
                <c:pt idx="909">
                  <c:v>43858.263888888891</c:v>
                </c:pt>
                <c:pt idx="910">
                  <c:v>43858.260416666664</c:v>
                </c:pt>
                <c:pt idx="911">
                  <c:v>43858.256944444445</c:v>
                </c:pt>
                <c:pt idx="912">
                  <c:v>43858.253472222219</c:v>
                </c:pt>
                <c:pt idx="913">
                  <c:v>43858.25</c:v>
                </c:pt>
                <c:pt idx="914">
                  <c:v>43858.246527777781</c:v>
                </c:pt>
                <c:pt idx="915">
                  <c:v>43858.243055555555</c:v>
                </c:pt>
                <c:pt idx="916">
                  <c:v>43858.239583333336</c:v>
                </c:pt>
                <c:pt idx="917">
                  <c:v>43858.236111111109</c:v>
                </c:pt>
                <c:pt idx="918">
                  <c:v>43858.232638888891</c:v>
                </c:pt>
                <c:pt idx="919">
                  <c:v>43858.229166666664</c:v>
                </c:pt>
                <c:pt idx="920">
                  <c:v>43858.225694444445</c:v>
                </c:pt>
                <c:pt idx="921">
                  <c:v>43858.222233796296</c:v>
                </c:pt>
                <c:pt idx="922">
                  <c:v>43858.21875</c:v>
                </c:pt>
                <c:pt idx="923">
                  <c:v>43858.215277777781</c:v>
                </c:pt>
                <c:pt idx="924">
                  <c:v>43858.211805555555</c:v>
                </c:pt>
                <c:pt idx="925">
                  <c:v>43858.208333333336</c:v>
                </c:pt>
                <c:pt idx="926">
                  <c:v>43858.204861111109</c:v>
                </c:pt>
                <c:pt idx="927">
                  <c:v>43858.201388888891</c:v>
                </c:pt>
                <c:pt idx="928">
                  <c:v>43858.197916666664</c:v>
                </c:pt>
                <c:pt idx="929">
                  <c:v>43858.194444444445</c:v>
                </c:pt>
                <c:pt idx="930">
                  <c:v>43858.190972222219</c:v>
                </c:pt>
                <c:pt idx="931">
                  <c:v>43858.1875</c:v>
                </c:pt>
                <c:pt idx="932">
                  <c:v>43858.184027777781</c:v>
                </c:pt>
                <c:pt idx="933">
                  <c:v>43858.180555555555</c:v>
                </c:pt>
                <c:pt idx="934">
                  <c:v>43858.177083333336</c:v>
                </c:pt>
                <c:pt idx="935">
                  <c:v>43858.173611111109</c:v>
                </c:pt>
                <c:pt idx="936">
                  <c:v>43858.170138888891</c:v>
                </c:pt>
                <c:pt idx="937">
                  <c:v>43858.166666666664</c:v>
                </c:pt>
                <c:pt idx="938">
                  <c:v>43858.163194444445</c:v>
                </c:pt>
                <c:pt idx="939">
                  <c:v>43858.159722222219</c:v>
                </c:pt>
                <c:pt idx="940">
                  <c:v>43858.156261574077</c:v>
                </c:pt>
                <c:pt idx="941">
                  <c:v>43858.152777777781</c:v>
                </c:pt>
                <c:pt idx="942">
                  <c:v>43858.149305555555</c:v>
                </c:pt>
                <c:pt idx="943">
                  <c:v>43858.145833333336</c:v>
                </c:pt>
                <c:pt idx="944">
                  <c:v>43858.142361111109</c:v>
                </c:pt>
                <c:pt idx="945">
                  <c:v>43858.138888888891</c:v>
                </c:pt>
                <c:pt idx="946">
                  <c:v>43858.135416666664</c:v>
                </c:pt>
                <c:pt idx="947">
                  <c:v>43858.131944444445</c:v>
                </c:pt>
                <c:pt idx="948">
                  <c:v>43858.128472222219</c:v>
                </c:pt>
                <c:pt idx="949">
                  <c:v>43858.125</c:v>
                </c:pt>
                <c:pt idx="950">
                  <c:v>43858.121527777781</c:v>
                </c:pt>
                <c:pt idx="951">
                  <c:v>43858.118055555555</c:v>
                </c:pt>
                <c:pt idx="952">
                  <c:v>43858.114583333336</c:v>
                </c:pt>
                <c:pt idx="953">
                  <c:v>43858.111111111109</c:v>
                </c:pt>
                <c:pt idx="954">
                  <c:v>43858.107638888891</c:v>
                </c:pt>
                <c:pt idx="955">
                  <c:v>43858.104166666664</c:v>
                </c:pt>
                <c:pt idx="956">
                  <c:v>43858.100694444445</c:v>
                </c:pt>
                <c:pt idx="957">
                  <c:v>43858.097222222219</c:v>
                </c:pt>
                <c:pt idx="958">
                  <c:v>43858.09375</c:v>
                </c:pt>
                <c:pt idx="959">
                  <c:v>43858.090277777781</c:v>
                </c:pt>
                <c:pt idx="960">
                  <c:v>43858.086805555555</c:v>
                </c:pt>
                <c:pt idx="961">
                  <c:v>43858.083333333336</c:v>
                </c:pt>
                <c:pt idx="962">
                  <c:v>43858.079861111109</c:v>
                </c:pt>
                <c:pt idx="963">
                  <c:v>43858.076388888891</c:v>
                </c:pt>
                <c:pt idx="964">
                  <c:v>43858.072916666664</c:v>
                </c:pt>
                <c:pt idx="965">
                  <c:v>43858.069444444445</c:v>
                </c:pt>
                <c:pt idx="966">
                  <c:v>43858.065972222219</c:v>
                </c:pt>
                <c:pt idx="967">
                  <c:v>43858.0625</c:v>
                </c:pt>
                <c:pt idx="968">
                  <c:v>43858.059027777781</c:v>
                </c:pt>
                <c:pt idx="969">
                  <c:v>43858.055555555555</c:v>
                </c:pt>
                <c:pt idx="970">
                  <c:v>43858.052083333336</c:v>
                </c:pt>
                <c:pt idx="971">
                  <c:v>43858.048611111109</c:v>
                </c:pt>
                <c:pt idx="972">
                  <c:v>43858.045138888891</c:v>
                </c:pt>
                <c:pt idx="973">
                  <c:v>43858.041666666664</c:v>
                </c:pt>
                <c:pt idx="974">
                  <c:v>43858.038194444445</c:v>
                </c:pt>
                <c:pt idx="975">
                  <c:v>43858.034722222219</c:v>
                </c:pt>
                <c:pt idx="976">
                  <c:v>43858.03125</c:v>
                </c:pt>
                <c:pt idx="977">
                  <c:v>43858.027777777781</c:v>
                </c:pt>
                <c:pt idx="978">
                  <c:v>43858.024305555555</c:v>
                </c:pt>
                <c:pt idx="979">
                  <c:v>43858.020833333336</c:v>
                </c:pt>
                <c:pt idx="980">
                  <c:v>43858.017361111109</c:v>
                </c:pt>
                <c:pt idx="981">
                  <c:v>43858.013888888891</c:v>
                </c:pt>
                <c:pt idx="982">
                  <c:v>43858.010416666664</c:v>
                </c:pt>
                <c:pt idx="983">
                  <c:v>43858.006944444445</c:v>
                </c:pt>
                <c:pt idx="984">
                  <c:v>43858.003472222219</c:v>
                </c:pt>
                <c:pt idx="985">
                  <c:v>43858</c:v>
                </c:pt>
                <c:pt idx="986">
                  <c:v>43857.996527777781</c:v>
                </c:pt>
                <c:pt idx="987">
                  <c:v>43857.993055555555</c:v>
                </c:pt>
                <c:pt idx="988">
                  <c:v>43857.989583333336</c:v>
                </c:pt>
                <c:pt idx="989">
                  <c:v>43857.986111111109</c:v>
                </c:pt>
                <c:pt idx="990">
                  <c:v>43857.982638888891</c:v>
                </c:pt>
                <c:pt idx="991">
                  <c:v>43857.979166666664</c:v>
                </c:pt>
                <c:pt idx="992">
                  <c:v>43857.975694444445</c:v>
                </c:pt>
                <c:pt idx="993">
                  <c:v>43857.972222222219</c:v>
                </c:pt>
                <c:pt idx="994">
                  <c:v>43857.96875</c:v>
                </c:pt>
                <c:pt idx="995">
                  <c:v>43857.965277777781</c:v>
                </c:pt>
                <c:pt idx="996">
                  <c:v>43857.961805555555</c:v>
                </c:pt>
                <c:pt idx="997">
                  <c:v>43857.958333333336</c:v>
                </c:pt>
                <c:pt idx="998">
                  <c:v>43857.954861111109</c:v>
                </c:pt>
                <c:pt idx="999">
                  <c:v>43857.951388888891</c:v>
                </c:pt>
                <c:pt idx="1000">
                  <c:v>43857.947916666664</c:v>
                </c:pt>
                <c:pt idx="1001">
                  <c:v>43857.944444444445</c:v>
                </c:pt>
                <c:pt idx="1002">
                  <c:v>43857.940972222219</c:v>
                </c:pt>
                <c:pt idx="1003">
                  <c:v>43857.9375</c:v>
                </c:pt>
                <c:pt idx="1004">
                  <c:v>43857.934027777781</c:v>
                </c:pt>
                <c:pt idx="1005">
                  <c:v>43857.930555555555</c:v>
                </c:pt>
                <c:pt idx="1006">
                  <c:v>43857.927083333336</c:v>
                </c:pt>
                <c:pt idx="1007">
                  <c:v>43857.923611111109</c:v>
                </c:pt>
                <c:pt idx="1008">
                  <c:v>43857.920138888891</c:v>
                </c:pt>
                <c:pt idx="1009">
                  <c:v>43857.916666666664</c:v>
                </c:pt>
                <c:pt idx="1010">
                  <c:v>43857.913194444445</c:v>
                </c:pt>
                <c:pt idx="1011">
                  <c:v>43857.909722222219</c:v>
                </c:pt>
                <c:pt idx="1012">
                  <c:v>43857.90625</c:v>
                </c:pt>
                <c:pt idx="1013">
                  <c:v>43857.902777777781</c:v>
                </c:pt>
                <c:pt idx="1014">
                  <c:v>43857.899305555555</c:v>
                </c:pt>
                <c:pt idx="1015">
                  <c:v>43857.895833333336</c:v>
                </c:pt>
                <c:pt idx="1016">
                  <c:v>43857.892361111109</c:v>
                </c:pt>
                <c:pt idx="1017">
                  <c:v>43857.888888888891</c:v>
                </c:pt>
                <c:pt idx="1018">
                  <c:v>43857.885416666664</c:v>
                </c:pt>
                <c:pt idx="1019">
                  <c:v>43857.881944444445</c:v>
                </c:pt>
                <c:pt idx="1020">
                  <c:v>43857.878472222219</c:v>
                </c:pt>
                <c:pt idx="1021">
                  <c:v>43857.875</c:v>
                </c:pt>
                <c:pt idx="1022">
                  <c:v>43857.871527777781</c:v>
                </c:pt>
                <c:pt idx="1023">
                  <c:v>43857.868055555555</c:v>
                </c:pt>
                <c:pt idx="1024">
                  <c:v>43857.864583333336</c:v>
                </c:pt>
                <c:pt idx="1025">
                  <c:v>43857.861111111109</c:v>
                </c:pt>
                <c:pt idx="1026">
                  <c:v>43857.857638888891</c:v>
                </c:pt>
                <c:pt idx="1027">
                  <c:v>43857.854166666664</c:v>
                </c:pt>
                <c:pt idx="1028">
                  <c:v>43857.850694444445</c:v>
                </c:pt>
                <c:pt idx="1029">
                  <c:v>43857.847222222219</c:v>
                </c:pt>
                <c:pt idx="1030">
                  <c:v>43857.84375</c:v>
                </c:pt>
                <c:pt idx="1031">
                  <c:v>43857.840277777781</c:v>
                </c:pt>
                <c:pt idx="1032">
                  <c:v>43857.836805555555</c:v>
                </c:pt>
                <c:pt idx="1033">
                  <c:v>43857.833344907405</c:v>
                </c:pt>
                <c:pt idx="1034">
                  <c:v>43857.829861111109</c:v>
                </c:pt>
                <c:pt idx="1035">
                  <c:v>43857.826388888891</c:v>
                </c:pt>
                <c:pt idx="1036">
                  <c:v>43857.822916666664</c:v>
                </c:pt>
                <c:pt idx="1037">
                  <c:v>43857.819444444445</c:v>
                </c:pt>
                <c:pt idx="1038">
                  <c:v>43857.815972222219</c:v>
                </c:pt>
                <c:pt idx="1039">
                  <c:v>43857.8125</c:v>
                </c:pt>
                <c:pt idx="1040">
                  <c:v>43857.809027777781</c:v>
                </c:pt>
                <c:pt idx="1041">
                  <c:v>43857.805555555555</c:v>
                </c:pt>
                <c:pt idx="1042">
                  <c:v>43857.802083333336</c:v>
                </c:pt>
                <c:pt idx="1043">
                  <c:v>43857.798611111109</c:v>
                </c:pt>
                <c:pt idx="1044">
                  <c:v>43857.795138888891</c:v>
                </c:pt>
                <c:pt idx="1045">
                  <c:v>43857.791666666664</c:v>
                </c:pt>
                <c:pt idx="1046">
                  <c:v>43857.788194444445</c:v>
                </c:pt>
                <c:pt idx="1047">
                  <c:v>43857.784722222219</c:v>
                </c:pt>
                <c:pt idx="1048">
                  <c:v>43857.78125</c:v>
                </c:pt>
                <c:pt idx="1049">
                  <c:v>43857.777777777781</c:v>
                </c:pt>
                <c:pt idx="1050">
                  <c:v>43857.774305555555</c:v>
                </c:pt>
                <c:pt idx="1051">
                  <c:v>43857.770833333336</c:v>
                </c:pt>
                <c:pt idx="1052">
                  <c:v>43857.767361111109</c:v>
                </c:pt>
                <c:pt idx="1053">
                  <c:v>43857.763888888891</c:v>
                </c:pt>
                <c:pt idx="1054">
                  <c:v>43857.760416666664</c:v>
                </c:pt>
                <c:pt idx="1055">
                  <c:v>43857.756944444445</c:v>
                </c:pt>
                <c:pt idx="1056">
                  <c:v>43857.753472222219</c:v>
                </c:pt>
                <c:pt idx="1057">
                  <c:v>43857.750011574077</c:v>
                </c:pt>
                <c:pt idx="1058">
                  <c:v>43857.746527777781</c:v>
                </c:pt>
                <c:pt idx="1059">
                  <c:v>43857.743055555555</c:v>
                </c:pt>
                <c:pt idx="1060">
                  <c:v>43857.739583333336</c:v>
                </c:pt>
                <c:pt idx="1061">
                  <c:v>43857.736111111109</c:v>
                </c:pt>
                <c:pt idx="1062">
                  <c:v>43857.732638888891</c:v>
                </c:pt>
                <c:pt idx="1063">
                  <c:v>43857.729166666664</c:v>
                </c:pt>
                <c:pt idx="1064">
                  <c:v>43857.725694444445</c:v>
                </c:pt>
                <c:pt idx="1065">
                  <c:v>43857.722222222219</c:v>
                </c:pt>
                <c:pt idx="1066">
                  <c:v>43857.71875</c:v>
                </c:pt>
                <c:pt idx="1067">
                  <c:v>43857.715277777781</c:v>
                </c:pt>
                <c:pt idx="1068">
                  <c:v>43857.711805555555</c:v>
                </c:pt>
                <c:pt idx="1069">
                  <c:v>43857.708333333336</c:v>
                </c:pt>
                <c:pt idx="1070">
                  <c:v>43857.704861111109</c:v>
                </c:pt>
                <c:pt idx="1071">
                  <c:v>43857.701388888891</c:v>
                </c:pt>
                <c:pt idx="1072">
                  <c:v>43857.697916666664</c:v>
                </c:pt>
                <c:pt idx="1073">
                  <c:v>43857.694444444445</c:v>
                </c:pt>
                <c:pt idx="1074">
                  <c:v>43857.690972222219</c:v>
                </c:pt>
                <c:pt idx="1075">
                  <c:v>43857.6875</c:v>
                </c:pt>
                <c:pt idx="1076">
                  <c:v>43857.684027777781</c:v>
                </c:pt>
                <c:pt idx="1077">
                  <c:v>43857.680555555555</c:v>
                </c:pt>
                <c:pt idx="1078">
                  <c:v>43857.677083333336</c:v>
                </c:pt>
                <c:pt idx="1079">
                  <c:v>43857.673611111109</c:v>
                </c:pt>
                <c:pt idx="1080">
                  <c:v>43857.670138888891</c:v>
                </c:pt>
                <c:pt idx="1081">
                  <c:v>43857.666666666664</c:v>
                </c:pt>
                <c:pt idx="1082">
                  <c:v>43857.663194444445</c:v>
                </c:pt>
                <c:pt idx="1083">
                  <c:v>43857.659722222219</c:v>
                </c:pt>
                <c:pt idx="1084">
                  <c:v>43857.65625</c:v>
                </c:pt>
                <c:pt idx="1085">
                  <c:v>43857.652777777781</c:v>
                </c:pt>
                <c:pt idx="1086">
                  <c:v>43857.649305555555</c:v>
                </c:pt>
                <c:pt idx="1087">
                  <c:v>43857.645833333336</c:v>
                </c:pt>
                <c:pt idx="1088">
                  <c:v>43857.642361111109</c:v>
                </c:pt>
                <c:pt idx="1089">
                  <c:v>43857.638888888891</c:v>
                </c:pt>
                <c:pt idx="1090">
                  <c:v>43857.635416666664</c:v>
                </c:pt>
                <c:pt idx="1091">
                  <c:v>43857.631944444445</c:v>
                </c:pt>
                <c:pt idx="1092">
                  <c:v>43857.628472222219</c:v>
                </c:pt>
                <c:pt idx="1093">
                  <c:v>43857.625</c:v>
                </c:pt>
                <c:pt idx="1094">
                  <c:v>43857.621527777781</c:v>
                </c:pt>
                <c:pt idx="1095">
                  <c:v>43857.618055555555</c:v>
                </c:pt>
                <c:pt idx="1096">
                  <c:v>43857.614583333336</c:v>
                </c:pt>
                <c:pt idx="1097">
                  <c:v>43857.611111111109</c:v>
                </c:pt>
                <c:pt idx="1098">
                  <c:v>43857.607638888891</c:v>
                </c:pt>
                <c:pt idx="1099">
                  <c:v>43857.604166666664</c:v>
                </c:pt>
                <c:pt idx="1100">
                  <c:v>43857.600694444445</c:v>
                </c:pt>
                <c:pt idx="1101">
                  <c:v>43857.597222222219</c:v>
                </c:pt>
                <c:pt idx="1102">
                  <c:v>43857.59375</c:v>
                </c:pt>
                <c:pt idx="1103">
                  <c:v>43857.590289351851</c:v>
                </c:pt>
                <c:pt idx="1104">
                  <c:v>43857.586805555555</c:v>
                </c:pt>
                <c:pt idx="1105">
                  <c:v>43857.583333333336</c:v>
                </c:pt>
                <c:pt idx="1106">
                  <c:v>43857.579861111109</c:v>
                </c:pt>
                <c:pt idx="1107">
                  <c:v>43857.576388888891</c:v>
                </c:pt>
                <c:pt idx="1108">
                  <c:v>43857.572916666664</c:v>
                </c:pt>
              </c:numCache>
            </c:numRef>
          </c:xVal>
          <c:yVal>
            <c:numRef>
              <c:f>'Vacuum Pressure'!$F$1:$F$1109</c:f>
              <c:numCache>
                <c:formatCode>General</c:formatCode>
                <c:ptCount val="1109"/>
                <c:pt idx="0">
                  <c:v>1.5558348669708588E-6</c:v>
                </c:pt>
                <c:pt idx="1">
                  <c:v>1.4666451148029928E-6</c:v>
                </c:pt>
                <c:pt idx="2">
                  <c:v>1.5712586805614587E-6</c:v>
                </c:pt>
                <c:pt idx="3">
                  <c:v>1.5406215910843831E-6</c:v>
                </c:pt>
                <c:pt idx="4">
                  <c:v>1.4523039548041227E-6</c:v>
                </c:pt>
                <c:pt idx="5">
                  <c:v>1.5558348669708588E-6</c:v>
                </c:pt>
                <c:pt idx="6">
                  <c:v>1.5712586805614587E-6</c:v>
                </c:pt>
                <c:pt idx="7">
                  <c:v>1.4811847432266234E-6</c:v>
                </c:pt>
                <c:pt idx="8">
                  <c:v>1.5558348669708588E-6</c:v>
                </c:pt>
                <c:pt idx="9">
                  <c:v>1.5712586805614587E-6</c:v>
                </c:pt>
                <c:pt idx="10">
                  <c:v>1.4811847432266234E-6</c:v>
                </c:pt>
                <c:pt idx="11">
                  <c:v>1.586774490501251E-6</c:v>
                </c:pt>
                <c:pt idx="12">
                  <c:v>1.586774490501251E-6</c:v>
                </c:pt>
                <c:pt idx="13">
                  <c:v>1.4958110942189423E-6</c:v>
                </c:pt>
                <c:pt idx="14">
                  <c:v>1.5712586805614587E-6</c:v>
                </c:pt>
                <c:pt idx="15">
                  <c:v>1.586774490501251E-6</c:v>
                </c:pt>
                <c:pt idx="16">
                  <c:v>1.5255570737635571E-6</c:v>
                </c:pt>
                <c:pt idx="17">
                  <c:v>1.586774490501251E-6</c:v>
                </c:pt>
                <c:pt idx="18">
                  <c:v>1.6025665368206198E-6</c:v>
                </c:pt>
                <c:pt idx="19">
                  <c:v>1.5105818769874654E-6</c:v>
                </c:pt>
                <c:pt idx="20">
                  <c:v>1.6025665368206198E-6</c:v>
                </c:pt>
                <c:pt idx="21">
                  <c:v>1.586774490501251E-6</c:v>
                </c:pt>
                <c:pt idx="22">
                  <c:v>1.5105818769874654E-6</c:v>
                </c:pt>
                <c:pt idx="23">
                  <c:v>1.6025665368206198E-6</c:v>
                </c:pt>
                <c:pt idx="24">
                  <c:v>1.618391504477944E-6</c:v>
                </c:pt>
                <c:pt idx="25">
                  <c:v>1.5255570737635571E-6</c:v>
                </c:pt>
                <c:pt idx="26">
                  <c:v>1.6025665368206198E-6</c:v>
                </c:pt>
                <c:pt idx="27">
                  <c:v>1.6025665368206198E-6</c:v>
                </c:pt>
                <c:pt idx="28">
                  <c:v>1.5255570737635571E-6</c:v>
                </c:pt>
                <c:pt idx="29">
                  <c:v>1.6025665368206198E-6</c:v>
                </c:pt>
                <c:pt idx="30">
                  <c:v>1.6344354750892193E-6</c:v>
                </c:pt>
                <c:pt idx="31">
                  <c:v>1.5255570737635571E-6</c:v>
                </c:pt>
                <c:pt idx="32">
                  <c:v>1.6344354750892193E-6</c:v>
                </c:pt>
                <c:pt idx="33">
                  <c:v>1.6344354750892193E-6</c:v>
                </c:pt>
                <c:pt idx="34">
                  <c:v>1.5406215910843831E-6</c:v>
                </c:pt>
                <c:pt idx="35">
                  <c:v>1.618391504477944E-6</c:v>
                </c:pt>
                <c:pt idx="36">
                  <c:v>1.6344354750892193E-6</c:v>
                </c:pt>
                <c:pt idx="37">
                  <c:v>1.5406215910843831E-6</c:v>
                </c:pt>
                <c:pt idx="38">
                  <c:v>1.618391504477944E-6</c:v>
                </c:pt>
                <c:pt idx="39">
                  <c:v>1.6505751410169689E-6</c:v>
                </c:pt>
                <c:pt idx="40">
                  <c:v>1.5406215910843831E-6</c:v>
                </c:pt>
                <c:pt idx="41">
                  <c:v>1.6344354750892193E-6</c:v>
                </c:pt>
                <c:pt idx="42">
                  <c:v>1.618391504477944E-6</c:v>
                </c:pt>
                <c:pt idx="43">
                  <c:v>1.5558348669708588E-6</c:v>
                </c:pt>
                <c:pt idx="44">
                  <c:v>1.6344354750892193E-6</c:v>
                </c:pt>
                <c:pt idx="45">
                  <c:v>1.6344354750892193E-6</c:v>
                </c:pt>
                <c:pt idx="46">
                  <c:v>1.5406215910843831E-6</c:v>
                </c:pt>
                <c:pt idx="47">
                  <c:v>1.6505751410169689E-6</c:v>
                </c:pt>
                <c:pt idx="48">
                  <c:v>1.666874182349997E-6</c:v>
                </c:pt>
                <c:pt idx="49">
                  <c:v>1.5712586805614587E-6</c:v>
                </c:pt>
                <c:pt idx="50">
                  <c:v>1.6505751410169689E-6</c:v>
                </c:pt>
                <c:pt idx="51">
                  <c:v>1.6505751410169689E-6</c:v>
                </c:pt>
                <c:pt idx="52">
                  <c:v>1.5406215910843831E-6</c:v>
                </c:pt>
                <c:pt idx="53">
                  <c:v>1.6833987873793278E-6</c:v>
                </c:pt>
                <c:pt idx="54">
                  <c:v>1.6505751410169689E-6</c:v>
                </c:pt>
                <c:pt idx="55">
                  <c:v>1.5712586805614587E-6</c:v>
                </c:pt>
                <c:pt idx="56">
                  <c:v>1.666874182349997E-6</c:v>
                </c:pt>
                <c:pt idx="57">
                  <c:v>1.6505751410169689E-6</c:v>
                </c:pt>
                <c:pt idx="58">
                  <c:v>1.5558348669708588E-6</c:v>
                </c:pt>
                <c:pt idx="59">
                  <c:v>1.6505751410169689E-6</c:v>
                </c:pt>
                <c:pt idx="60">
                  <c:v>1.6505751410169689E-6</c:v>
                </c:pt>
                <c:pt idx="61">
                  <c:v>1.5712586805614587E-6</c:v>
                </c:pt>
                <c:pt idx="62">
                  <c:v>1.6505751410169689E-6</c:v>
                </c:pt>
                <c:pt idx="63">
                  <c:v>1.666874182349997E-6</c:v>
                </c:pt>
                <c:pt idx="64">
                  <c:v>1.5406215910843831E-6</c:v>
                </c:pt>
                <c:pt idx="65">
                  <c:v>1.666874182349997E-6</c:v>
                </c:pt>
                <c:pt idx="66">
                  <c:v>1.666874182349997E-6</c:v>
                </c:pt>
                <c:pt idx="67">
                  <c:v>1.5406215910843831E-6</c:v>
                </c:pt>
                <c:pt idx="68">
                  <c:v>1.6505751410169689E-6</c:v>
                </c:pt>
                <c:pt idx="69">
                  <c:v>1.6505751410169689E-6</c:v>
                </c:pt>
                <c:pt idx="70">
                  <c:v>1.5558348669708588E-6</c:v>
                </c:pt>
                <c:pt idx="71">
                  <c:v>1.666874182349997E-6</c:v>
                </c:pt>
                <c:pt idx="72">
                  <c:v>1.6344354750892193E-6</c:v>
                </c:pt>
                <c:pt idx="73">
                  <c:v>1.5712586805614587E-6</c:v>
                </c:pt>
                <c:pt idx="74">
                  <c:v>1.6505751410169689E-6</c:v>
                </c:pt>
                <c:pt idx="75">
                  <c:v>1.6833987873793278E-6</c:v>
                </c:pt>
                <c:pt idx="76">
                  <c:v>1.5712586805614587E-6</c:v>
                </c:pt>
                <c:pt idx="77">
                  <c:v>1.6505751410169689E-6</c:v>
                </c:pt>
                <c:pt idx="78">
                  <c:v>1.666874182349997E-6</c:v>
                </c:pt>
                <c:pt idx="79">
                  <c:v>1.5712586805614587E-6</c:v>
                </c:pt>
                <c:pt idx="80">
                  <c:v>1.666874182349997E-6</c:v>
                </c:pt>
                <c:pt idx="81">
                  <c:v>1.6505751410169689E-6</c:v>
                </c:pt>
                <c:pt idx="82">
                  <c:v>1.5712586805614587E-6</c:v>
                </c:pt>
                <c:pt idx="83">
                  <c:v>1.6505751410169689E-6</c:v>
                </c:pt>
                <c:pt idx="84">
                  <c:v>1.666874182349997E-6</c:v>
                </c:pt>
                <c:pt idx="85">
                  <c:v>1.5558348669708588E-6</c:v>
                </c:pt>
                <c:pt idx="86">
                  <c:v>1.666874182349997E-6</c:v>
                </c:pt>
                <c:pt idx="87">
                  <c:v>1.666874182349997E-6</c:v>
                </c:pt>
                <c:pt idx="88">
                  <c:v>1.5712586805614587E-6</c:v>
                </c:pt>
                <c:pt idx="89">
                  <c:v>1.666874182349997E-6</c:v>
                </c:pt>
                <c:pt idx="90">
                  <c:v>1.6505751410169689E-6</c:v>
                </c:pt>
                <c:pt idx="91">
                  <c:v>1.5712586805614587E-6</c:v>
                </c:pt>
                <c:pt idx="92">
                  <c:v>1.6505751410169689E-6</c:v>
                </c:pt>
                <c:pt idx="93">
                  <c:v>1.7000219545006838E-6</c:v>
                </c:pt>
                <c:pt idx="94">
                  <c:v>1.5558348669708588E-6</c:v>
                </c:pt>
                <c:pt idx="95">
                  <c:v>1.6344354750892193E-6</c:v>
                </c:pt>
                <c:pt idx="96">
                  <c:v>1.666874182349997E-6</c:v>
                </c:pt>
                <c:pt idx="97">
                  <c:v>1.5558348669708588E-6</c:v>
                </c:pt>
                <c:pt idx="98">
                  <c:v>1.666874182349997E-6</c:v>
                </c:pt>
                <c:pt idx="99">
                  <c:v>1.6505751410169689E-6</c:v>
                </c:pt>
                <c:pt idx="100">
                  <c:v>1.5712586805614587E-6</c:v>
                </c:pt>
                <c:pt idx="101">
                  <c:v>1.6505751410169689E-6</c:v>
                </c:pt>
                <c:pt idx="102">
                  <c:v>1.666874182349997E-6</c:v>
                </c:pt>
                <c:pt idx="103">
                  <c:v>1.5712586805614587E-6</c:v>
                </c:pt>
                <c:pt idx="104">
                  <c:v>1.6505751410169689E-6</c:v>
                </c:pt>
                <c:pt idx="105">
                  <c:v>1.666874182349997E-6</c:v>
                </c:pt>
                <c:pt idx="106">
                  <c:v>1.5712586805614587E-6</c:v>
                </c:pt>
                <c:pt idx="107">
                  <c:v>1.666874182349997E-6</c:v>
                </c:pt>
                <c:pt idx="108">
                  <c:v>1.666874182349997E-6</c:v>
                </c:pt>
                <c:pt idx="109">
                  <c:v>1.5712586805614587E-6</c:v>
                </c:pt>
                <c:pt idx="110">
                  <c:v>1.6505751410169689E-6</c:v>
                </c:pt>
                <c:pt idx="111">
                  <c:v>1.666874182349997E-6</c:v>
                </c:pt>
                <c:pt idx="112">
                  <c:v>1.5558348669708588E-6</c:v>
                </c:pt>
                <c:pt idx="113">
                  <c:v>1.6505751410169689E-6</c:v>
                </c:pt>
                <c:pt idx="114">
                  <c:v>1.666874182349997E-6</c:v>
                </c:pt>
                <c:pt idx="115">
                  <c:v>1.5712586805614587E-6</c:v>
                </c:pt>
                <c:pt idx="116">
                  <c:v>1.6505751410169689E-6</c:v>
                </c:pt>
                <c:pt idx="117">
                  <c:v>1.6505751410169689E-6</c:v>
                </c:pt>
                <c:pt idx="118">
                  <c:v>1.5558348669708588E-6</c:v>
                </c:pt>
                <c:pt idx="119">
                  <c:v>1.6505751410169689E-6</c:v>
                </c:pt>
                <c:pt idx="120">
                  <c:v>1.6505751410169689E-6</c:v>
                </c:pt>
                <c:pt idx="121">
                  <c:v>1.5558348669708588E-6</c:v>
                </c:pt>
                <c:pt idx="122">
                  <c:v>1.6344354750892193E-6</c:v>
                </c:pt>
                <c:pt idx="123">
                  <c:v>1.6505751410169689E-6</c:v>
                </c:pt>
                <c:pt idx="124">
                  <c:v>1.5406215910843831E-6</c:v>
                </c:pt>
                <c:pt idx="125">
                  <c:v>1.6344354750892193E-6</c:v>
                </c:pt>
                <c:pt idx="126">
                  <c:v>1.6344354750892193E-6</c:v>
                </c:pt>
                <c:pt idx="127">
                  <c:v>1.5558348669708588E-6</c:v>
                </c:pt>
                <c:pt idx="128">
                  <c:v>1.6344354750892193E-6</c:v>
                </c:pt>
                <c:pt idx="129">
                  <c:v>1.6505751410169689E-6</c:v>
                </c:pt>
                <c:pt idx="130">
                  <c:v>1.5406215910843831E-6</c:v>
                </c:pt>
                <c:pt idx="131">
                  <c:v>1.6344354750892193E-6</c:v>
                </c:pt>
                <c:pt idx="132">
                  <c:v>1.618391504477944E-6</c:v>
                </c:pt>
                <c:pt idx="133">
                  <c:v>1.5406215910843831E-6</c:v>
                </c:pt>
                <c:pt idx="134">
                  <c:v>1.618391504477944E-6</c:v>
                </c:pt>
                <c:pt idx="135">
                  <c:v>1.6344354750892193E-6</c:v>
                </c:pt>
                <c:pt idx="136">
                  <c:v>1.5105818769874654E-6</c:v>
                </c:pt>
                <c:pt idx="137">
                  <c:v>1.6344354750892193E-6</c:v>
                </c:pt>
                <c:pt idx="138">
                  <c:v>1.6344354750892193E-6</c:v>
                </c:pt>
                <c:pt idx="139">
                  <c:v>1.5255570737635571E-6</c:v>
                </c:pt>
                <c:pt idx="140">
                  <c:v>1.6344354750892193E-6</c:v>
                </c:pt>
                <c:pt idx="141">
                  <c:v>1.6025665368206198E-6</c:v>
                </c:pt>
                <c:pt idx="142">
                  <c:v>1.5255570737635571E-6</c:v>
                </c:pt>
                <c:pt idx="143">
                  <c:v>1.618391504477944E-6</c:v>
                </c:pt>
                <c:pt idx="144">
                  <c:v>1.6025665368206198E-6</c:v>
                </c:pt>
                <c:pt idx="145">
                  <c:v>1.4958110942189423E-6</c:v>
                </c:pt>
                <c:pt idx="146">
                  <c:v>1.586774490501251E-6</c:v>
                </c:pt>
                <c:pt idx="147">
                  <c:v>1.586774490501251E-6</c:v>
                </c:pt>
                <c:pt idx="148">
                  <c:v>1.4958110942189423E-6</c:v>
                </c:pt>
                <c:pt idx="149">
                  <c:v>1.5712586805614587E-6</c:v>
                </c:pt>
                <c:pt idx="150">
                  <c:v>1.586774490501251E-6</c:v>
                </c:pt>
                <c:pt idx="151">
                  <c:v>1.4958110942189423E-6</c:v>
                </c:pt>
                <c:pt idx="152">
                  <c:v>1.586774490501251E-6</c:v>
                </c:pt>
                <c:pt idx="153">
                  <c:v>1.5712586805614587E-6</c:v>
                </c:pt>
                <c:pt idx="154">
                  <c:v>1.4811847432266234E-6</c:v>
                </c:pt>
                <c:pt idx="155">
                  <c:v>1.5558348669708588E-6</c:v>
                </c:pt>
                <c:pt idx="156">
                  <c:v>1.5712586805614587E-6</c:v>
                </c:pt>
                <c:pt idx="157">
                  <c:v>1.4666451148029928E-6</c:v>
                </c:pt>
                <c:pt idx="158">
                  <c:v>1.5406215910843831E-6</c:v>
                </c:pt>
                <c:pt idx="159">
                  <c:v>1.5558348669708588E-6</c:v>
                </c:pt>
                <c:pt idx="160">
                  <c:v>1.4523039548041227E-6</c:v>
                </c:pt>
                <c:pt idx="161">
                  <c:v>1.5406215910843831E-6</c:v>
                </c:pt>
                <c:pt idx="162">
                  <c:v>1.5406215910843831E-6</c:v>
                </c:pt>
                <c:pt idx="163">
                  <c:v>1.4381030256409453E-6</c:v>
                </c:pt>
                <c:pt idx="164">
                  <c:v>1.5255570737635571E-6</c:v>
                </c:pt>
                <c:pt idx="165">
                  <c:v>1.5255570737635571E-6</c:v>
                </c:pt>
                <c:pt idx="166">
                  <c:v>1.4239862966351005E-6</c:v>
                </c:pt>
                <c:pt idx="167">
                  <c:v>1.4958110942189423E-6</c:v>
                </c:pt>
                <c:pt idx="168">
                  <c:v>1.5105818769874654E-6</c:v>
                </c:pt>
                <c:pt idx="169">
                  <c:v>1.3961671969186456E-6</c:v>
                </c:pt>
                <c:pt idx="170">
                  <c:v>1.4958110942189423E-6</c:v>
                </c:pt>
                <c:pt idx="171">
                  <c:v>1.4811847432266234E-6</c:v>
                </c:pt>
                <c:pt idx="172">
                  <c:v>1.3961671969186456E-6</c:v>
                </c:pt>
                <c:pt idx="173">
                  <c:v>1.4523039548041227E-6</c:v>
                </c:pt>
                <c:pt idx="174">
                  <c:v>1.4666451148029928E-6</c:v>
                </c:pt>
                <c:pt idx="175">
                  <c:v>1.3689441178253487E-6</c:v>
                </c:pt>
                <c:pt idx="176">
                  <c:v>1.4666451148029928E-6</c:v>
                </c:pt>
                <c:pt idx="177">
                  <c:v>1.4523039548041227E-6</c:v>
                </c:pt>
                <c:pt idx="178">
                  <c:v>1.3689441178253487E-6</c:v>
                </c:pt>
                <c:pt idx="179">
                  <c:v>1.4381030256409453E-6</c:v>
                </c:pt>
                <c:pt idx="180">
                  <c:v>1.4381030256409453E-6</c:v>
                </c:pt>
                <c:pt idx="181">
                  <c:v>1.3423033683526473E-6</c:v>
                </c:pt>
                <c:pt idx="182">
                  <c:v>1.4239862966351005E-6</c:v>
                </c:pt>
                <c:pt idx="183">
                  <c:v>1.4099540196357179E-6</c:v>
                </c:pt>
                <c:pt idx="184">
                  <c:v>1.3161305497643621E-6</c:v>
                </c:pt>
                <c:pt idx="185">
                  <c:v>1.3961671969186456E-6</c:v>
                </c:pt>
                <c:pt idx="186">
                  <c:v>1.3961671969186456E-6</c:v>
                </c:pt>
                <c:pt idx="187">
                  <c:v>1.2904680602484823E-6</c:v>
                </c:pt>
                <c:pt idx="188">
                  <c:v>1.3689441178253487E-6</c:v>
                </c:pt>
                <c:pt idx="189">
                  <c:v>1.3825151846124009E-6</c:v>
                </c:pt>
                <c:pt idx="190">
                  <c:v>1.277849596014249E-6</c:v>
                </c:pt>
                <c:pt idx="191">
                  <c:v>1.3555582984303941E-6</c:v>
                </c:pt>
                <c:pt idx="192">
                  <c:v>1.3689441178253487E-6</c:v>
                </c:pt>
                <c:pt idx="193">
                  <c:v>1.2653059491853868E-6</c:v>
                </c:pt>
                <c:pt idx="194">
                  <c:v>1.3555582984303941E-6</c:v>
                </c:pt>
                <c:pt idx="195">
                  <c:v>1.3423033683526473E-6</c:v>
                </c:pt>
                <c:pt idx="196">
                  <c:v>1.2405868402618043E-6</c:v>
                </c:pt>
                <c:pt idx="197">
                  <c:v>1.3291270294139133E-6</c:v>
                </c:pt>
                <c:pt idx="198">
                  <c:v>1.3161305497643621E-6</c:v>
                </c:pt>
                <c:pt idx="199">
                  <c:v>1.2405868402618043E-6</c:v>
                </c:pt>
                <c:pt idx="200">
                  <c:v>1.3161305497643621E-6</c:v>
                </c:pt>
                <c:pt idx="201">
                  <c:v>1.3032611523872694E-6</c:v>
                </c:pt>
                <c:pt idx="202">
                  <c:v>1.2045031497315876E-6</c:v>
                </c:pt>
                <c:pt idx="203">
                  <c:v>1.2904680602484823E-6</c:v>
                </c:pt>
                <c:pt idx="204">
                  <c:v>1.277849596014249E-6</c:v>
                </c:pt>
                <c:pt idx="205">
                  <c:v>1.1927252682147193E-6</c:v>
                </c:pt>
                <c:pt idx="206">
                  <c:v>1.2653059491853868E-6</c:v>
                </c:pt>
                <c:pt idx="207">
                  <c:v>1.2529335252897622E-6</c:v>
                </c:pt>
                <c:pt idx="208">
                  <c:v>1.1694689888916933E-6</c:v>
                </c:pt>
                <c:pt idx="209">
                  <c:v>1.2405868402618043E-6</c:v>
                </c:pt>
                <c:pt idx="210">
                  <c:v>1.2405868402618043E-6</c:v>
                </c:pt>
                <c:pt idx="211">
                  <c:v>1.1466661706819399E-6</c:v>
                </c:pt>
                <c:pt idx="212">
                  <c:v>1.2284561249380223E-6</c:v>
                </c:pt>
                <c:pt idx="213">
                  <c:v>1.2284561249380223E-6</c:v>
                </c:pt>
                <c:pt idx="214">
                  <c:v>1.1466661706819399E-6</c:v>
                </c:pt>
                <c:pt idx="215">
                  <c:v>1.216444026263633E-6</c:v>
                </c:pt>
                <c:pt idx="216">
                  <c:v>1.2045031497315876E-6</c:v>
                </c:pt>
                <c:pt idx="217">
                  <c:v>1.1243511281727618E-6</c:v>
                </c:pt>
                <c:pt idx="218">
                  <c:v>1.2045031497315876E-6</c:v>
                </c:pt>
                <c:pt idx="219">
                  <c:v>1.2045031497315876E-6</c:v>
                </c:pt>
                <c:pt idx="220">
                  <c:v>1.1133142553612648E-6</c:v>
                </c:pt>
                <c:pt idx="221">
                  <c:v>1.1694689888916933E-6</c:v>
                </c:pt>
                <c:pt idx="222">
                  <c:v>1.1694689888916933E-6</c:v>
                </c:pt>
                <c:pt idx="223">
                  <c:v>1.0915644672075244E-6</c:v>
                </c:pt>
                <c:pt idx="224">
                  <c:v>1.1694689888916933E-6</c:v>
                </c:pt>
                <c:pt idx="225">
                  <c:v>1.1694689888916933E-6</c:v>
                </c:pt>
                <c:pt idx="226">
                  <c:v>1.0915644672075244E-6</c:v>
                </c:pt>
                <c:pt idx="227">
                  <c:v>1.1580336786628346E-6</c:v>
                </c:pt>
                <c:pt idx="228">
                  <c:v>1.1580336786628346E-6</c:v>
                </c:pt>
                <c:pt idx="229">
                  <c:v>1.0703217480011486E-6</c:v>
                </c:pt>
                <c:pt idx="230">
                  <c:v>1.1354538311370392E-6</c:v>
                </c:pt>
                <c:pt idx="231">
                  <c:v>1.1354538311370392E-6</c:v>
                </c:pt>
                <c:pt idx="232">
                  <c:v>1.059815239221044E-6</c:v>
                </c:pt>
                <c:pt idx="233">
                  <c:v>1.1243511281727618E-6</c:v>
                </c:pt>
                <c:pt idx="234">
                  <c:v>1.1133142553612648E-6</c:v>
                </c:pt>
                <c:pt idx="235">
                  <c:v>1.059815239221044E-6</c:v>
                </c:pt>
                <c:pt idx="236">
                  <c:v>1.1243511281727618E-6</c:v>
                </c:pt>
                <c:pt idx="237">
                  <c:v>1.1243511281727618E-6</c:v>
                </c:pt>
                <c:pt idx="238">
                  <c:v>1.0494521460899893E-6</c:v>
                </c:pt>
                <c:pt idx="239">
                  <c:v>1.1133142553612648E-6</c:v>
                </c:pt>
                <c:pt idx="240">
                  <c:v>1.1133142553612648E-6</c:v>
                </c:pt>
                <c:pt idx="241">
                  <c:v>1.0289894688112987E-6</c:v>
                </c:pt>
                <c:pt idx="242">
                  <c:v>1.1133142553612648E-6</c:v>
                </c:pt>
                <c:pt idx="243">
                  <c:v>1.1133142553612648E-6</c:v>
                </c:pt>
                <c:pt idx="244">
                  <c:v>1.0289894688112987E-6</c:v>
                </c:pt>
                <c:pt idx="245">
                  <c:v>1.0915644672075244E-6</c:v>
                </c:pt>
                <c:pt idx="246">
                  <c:v>1.0915644672075244E-6</c:v>
                </c:pt>
                <c:pt idx="247">
                  <c:v>1.0289894688112987E-6</c:v>
                </c:pt>
                <c:pt idx="248">
                  <c:v>1.0915644672075244E-6</c:v>
                </c:pt>
                <c:pt idx="249">
                  <c:v>1.0915644672075244E-6</c:v>
                </c:pt>
                <c:pt idx="250">
                  <c:v>1.0289894688112987E-6</c:v>
                </c:pt>
                <c:pt idx="251">
                  <c:v>1.0915644672075244E-6</c:v>
                </c:pt>
                <c:pt idx="252">
                  <c:v>1.0915644672075244E-6</c:v>
                </c:pt>
                <c:pt idx="253">
                  <c:v>1.0289894688112987E-6</c:v>
                </c:pt>
                <c:pt idx="254">
                  <c:v>1.0808909235429345E-6</c:v>
                </c:pt>
                <c:pt idx="255">
                  <c:v>1.0915644672075244E-6</c:v>
                </c:pt>
                <c:pt idx="256">
                  <c:v>1.01892779645414E-6</c:v>
                </c:pt>
                <c:pt idx="257">
                  <c:v>1.0808909235429345E-6</c:v>
                </c:pt>
                <c:pt idx="258">
                  <c:v>1.0915644672075244E-6</c:v>
                </c:pt>
                <c:pt idx="259">
                  <c:v>1.0289894688112987E-6</c:v>
                </c:pt>
                <c:pt idx="260">
                  <c:v>1.0703217480011486E-6</c:v>
                </c:pt>
                <c:pt idx="261">
                  <c:v>1.0703217480011486E-6</c:v>
                </c:pt>
                <c:pt idx="262">
                  <c:v>1.0089257817704893E-6</c:v>
                </c:pt>
                <c:pt idx="263">
                  <c:v>1.0703217480011486E-6</c:v>
                </c:pt>
                <c:pt idx="264">
                  <c:v>1.0703217480011486E-6</c:v>
                </c:pt>
                <c:pt idx="265">
                  <c:v>1.0289894688112987E-6</c:v>
                </c:pt>
                <c:pt idx="266">
                  <c:v>1.0703217480011486E-6</c:v>
                </c:pt>
                <c:pt idx="267">
                  <c:v>1.0808909235429345E-6</c:v>
                </c:pt>
                <c:pt idx="268">
                  <c:v>1.0089257817704893E-6</c:v>
                </c:pt>
                <c:pt idx="269">
                  <c:v>1.0703217480011486E-6</c:v>
                </c:pt>
                <c:pt idx="270">
                  <c:v>1.0703217480011486E-6</c:v>
                </c:pt>
                <c:pt idx="271">
                  <c:v>1.0089257817704893E-6</c:v>
                </c:pt>
                <c:pt idx="272">
                  <c:v>1.0703217480011486E-6</c:v>
                </c:pt>
                <c:pt idx="273">
                  <c:v>1.059815239221044E-6</c:v>
                </c:pt>
                <c:pt idx="274">
                  <c:v>9.9906029630484109E-7</c:v>
                </c:pt>
                <c:pt idx="275">
                  <c:v>1.0808909235429345E-6</c:v>
                </c:pt>
                <c:pt idx="276">
                  <c:v>1.0703217480011486E-6</c:v>
                </c:pt>
                <c:pt idx="277">
                  <c:v>1.01892779645414E-6</c:v>
                </c:pt>
                <c:pt idx="278">
                  <c:v>1.0808909235429345E-6</c:v>
                </c:pt>
                <c:pt idx="279">
                  <c:v>1.0703217480011486E-6</c:v>
                </c:pt>
                <c:pt idx="280">
                  <c:v>1.01892779645414E-6</c:v>
                </c:pt>
                <c:pt idx="281">
                  <c:v>1.0703217480011486E-6</c:v>
                </c:pt>
                <c:pt idx="282">
                  <c:v>1.0808909235429345E-6</c:v>
                </c:pt>
                <c:pt idx="283">
                  <c:v>1.01892779645414E-6</c:v>
                </c:pt>
                <c:pt idx="284">
                  <c:v>1.0703217480011486E-6</c:v>
                </c:pt>
                <c:pt idx="285">
                  <c:v>1.0703217480011486E-6</c:v>
                </c:pt>
                <c:pt idx="286">
                  <c:v>1.0089257817704893E-6</c:v>
                </c:pt>
                <c:pt idx="287">
                  <c:v>1.0808909235429345E-6</c:v>
                </c:pt>
                <c:pt idx="288">
                  <c:v>1.0808909235429345E-6</c:v>
                </c:pt>
                <c:pt idx="289">
                  <c:v>1.0089257817704893E-6</c:v>
                </c:pt>
                <c:pt idx="290">
                  <c:v>1.0808909235429345E-6</c:v>
                </c:pt>
                <c:pt idx="291">
                  <c:v>1.0808909235429345E-6</c:v>
                </c:pt>
                <c:pt idx="292">
                  <c:v>1.0289894688112987E-6</c:v>
                </c:pt>
                <c:pt idx="293">
                  <c:v>1.0808909235429345E-6</c:v>
                </c:pt>
                <c:pt idx="294">
                  <c:v>1.0808909235429345E-6</c:v>
                </c:pt>
                <c:pt idx="295">
                  <c:v>1.0391504978166681E-6</c:v>
                </c:pt>
                <c:pt idx="296">
                  <c:v>1.0703217480011486E-6</c:v>
                </c:pt>
                <c:pt idx="297">
                  <c:v>1.102428037758922E-6</c:v>
                </c:pt>
                <c:pt idx="298">
                  <c:v>1.01892779645414E-6</c:v>
                </c:pt>
                <c:pt idx="299">
                  <c:v>1.0703217480011486E-6</c:v>
                </c:pt>
                <c:pt idx="300">
                  <c:v>1.0808909235429345E-6</c:v>
                </c:pt>
                <c:pt idx="301">
                  <c:v>1.0289894688112987E-6</c:v>
                </c:pt>
                <c:pt idx="302">
                  <c:v>1.0915644672075244E-6</c:v>
                </c:pt>
                <c:pt idx="303">
                  <c:v>1.102428037758922E-6</c:v>
                </c:pt>
                <c:pt idx="304">
                  <c:v>1.0391504978166681E-6</c:v>
                </c:pt>
                <c:pt idx="305">
                  <c:v>1.0915644672075244E-6</c:v>
                </c:pt>
                <c:pt idx="306">
                  <c:v>1.0915644672075244E-6</c:v>
                </c:pt>
                <c:pt idx="307">
                  <c:v>1.0494521460899893E-6</c:v>
                </c:pt>
                <c:pt idx="308">
                  <c:v>1.102428037758922E-6</c:v>
                </c:pt>
                <c:pt idx="309">
                  <c:v>1.102428037758922E-6</c:v>
                </c:pt>
                <c:pt idx="310">
                  <c:v>1.0391504978166681E-6</c:v>
                </c:pt>
                <c:pt idx="311">
                  <c:v>1.0915644672075244E-6</c:v>
                </c:pt>
                <c:pt idx="312">
                  <c:v>1.102428037758922E-6</c:v>
                </c:pt>
                <c:pt idx="313">
                  <c:v>1.0391504978166681E-6</c:v>
                </c:pt>
                <c:pt idx="314">
                  <c:v>1.0915644672075244E-6</c:v>
                </c:pt>
                <c:pt idx="315">
                  <c:v>1.102428037758922E-6</c:v>
                </c:pt>
                <c:pt idx="316">
                  <c:v>1.0391504978166681E-6</c:v>
                </c:pt>
                <c:pt idx="317">
                  <c:v>1.0808909235429345E-6</c:v>
                </c:pt>
                <c:pt idx="318">
                  <c:v>1.102428037758922E-6</c:v>
                </c:pt>
                <c:pt idx="319">
                  <c:v>1.0494521460899893E-6</c:v>
                </c:pt>
                <c:pt idx="320">
                  <c:v>1.1133142553612648E-6</c:v>
                </c:pt>
                <c:pt idx="321">
                  <c:v>1.1133142553612648E-6</c:v>
                </c:pt>
                <c:pt idx="322">
                  <c:v>1.0391504978166681E-6</c:v>
                </c:pt>
                <c:pt idx="323">
                  <c:v>1.1133142553612648E-6</c:v>
                </c:pt>
                <c:pt idx="324">
                  <c:v>1.102428037758922E-6</c:v>
                </c:pt>
                <c:pt idx="325">
                  <c:v>1.059815239221044E-6</c:v>
                </c:pt>
                <c:pt idx="326">
                  <c:v>1.102428037758922E-6</c:v>
                </c:pt>
                <c:pt idx="327">
                  <c:v>1.1243511281727618E-6</c:v>
                </c:pt>
                <c:pt idx="328">
                  <c:v>1.0289894688112987E-6</c:v>
                </c:pt>
                <c:pt idx="329">
                  <c:v>1.1133142553612648E-6</c:v>
                </c:pt>
                <c:pt idx="330">
                  <c:v>1.102428037758922E-6</c:v>
                </c:pt>
                <c:pt idx="331">
                  <c:v>1.0494521460899893E-6</c:v>
                </c:pt>
                <c:pt idx="332">
                  <c:v>1.102428037758922E-6</c:v>
                </c:pt>
                <c:pt idx="333">
                  <c:v>1.1243511281727618E-6</c:v>
                </c:pt>
                <c:pt idx="334">
                  <c:v>1.0391504978166681E-6</c:v>
                </c:pt>
                <c:pt idx="335">
                  <c:v>1.1133142553612648E-6</c:v>
                </c:pt>
                <c:pt idx="336">
                  <c:v>1.1243511281727618E-6</c:v>
                </c:pt>
                <c:pt idx="337">
                  <c:v>1.059815239221044E-6</c:v>
                </c:pt>
                <c:pt idx="338">
                  <c:v>1.1133142553612648E-6</c:v>
                </c:pt>
                <c:pt idx="339">
                  <c:v>1.102428037758922E-6</c:v>
                </c:pt>
                <c:pt idx="340">
                  <c:v>1.0391504978166681E-6</c:v>
                </c:pt>
                <c:pt idx="341">
                  <c:v>1.1133142553612648E-6</c:v>
                </c:pt>
                <c:pt idx="342">
                  <c:v>1.1133142553612648E-6</c:v>
                </c:pt>
                <c:pt idx="343">
                  <c:v>1.0494521460899893E-6</c:v>
                </c:pt>
                <c:pt idx="344">
                  <c:v>1.102428037758922E-6</c:v>
                </c:pt>
                <c:pt idx="345">
                  <c:v>1.102428037758922E-6</c:v>
                </c:pt>
                <c:pt idx="346">
                  <c:v>1.0494521460899893E-6</c:v>
                </c:pt>
                <c:pt idx="347">
                  <c:v>1.0808909235429345E-6</c:v>
                </c:pt>
                <c:pt idx="348">
                  <c:v>1.102428037758922E-6</c:v>
                </c:pt>
                <c:pt idx="349">
                  <c:v>1.0289894688112987E-6</c:v>
                </c:pt>
                <c:pt idx="350">
                  <c:v>1.102428037758922E-6</c:v>
                </c:pt>
                <c:pt idx="351">
                  <c:v>1.102428037758922E-6</c:v>
                </c:pt>
                <c:pt idx="352">
                  <c:v>1.0391504978166681E-6</c:v>
                </c:pt>
                <c:pt idx="353">
                  <c:v>1.0915644672075244E-6</c:v>
                </c:pt>
                <c:pt idx="354">
                  <c:v>1.0915644672075244E-6</c:v>
                </c:pt>
                <c:pt idx="355">
                  <c:v>1.0391504978166681E-6</c:v>
                </c:pt>
                <c:pt idx="356">
                  <c:v>1.0915644672075244E-6</c:v>
                </c:pt>
                <c:pt idx="357">
                  <c:v>1.0915644672075244E-6</c:v>
                </c:pt>
                <c:pt idx="358">
                  <c:v>1.0391504978166681E-6</c:v>
                </c:pt>
                <c:pt idx="359">
                  <c:v>1.0808909235429345E-6</c:v>
                </c:pt>
                <c:pt idx="360">
                  <c:v>1.0808909235429345E-6</c:v>
                </c:pt>
                <c:pt idx="361">
                  <c:v>1.01892779645414E-6</c:v>
                </c:pt>
                <c:pt idx="362">
                  <c:v>1.0808909235429345E-6</c:v>
                </c:pt>
                <c:pt idx="363">
                  <c:v>1.0808909235429345E-6</c:v>
                </c:pt>
                <c:pt idx="364">
                  <c:v>1.01892779645414E-6</c:v>
                </c:pt>
                <c:pt idx="365">
                  <c:v>1.0808909235429345E-6</c:v>
                </c:pt>
                <c:pt idx="366">
                  <c:v>1.0915644672075244E-6</c:v>
                </c:pt>
                <c:pt idx="367">
                  <c:v>1.0289894688112987E-6</c:v>
                </c:pt>
                <c:pt idx="368">
                  <c:v>1.0808909235429345E-6</c:v>
                </c:pt>
                <c:pt idx="369">
                  <c:v>1.0915644672075244E-6</c:v>
                </c:pt>
                <c:pt idx="370">
                  <c:v>1.0289894688112987E-6</c:v>
                </c:pt>
                <c:pt idx="371">
                  <c:v>1.0808909235429345E-6</c:v>
                </c:pt>
                <c:pt idx="372">
                  <c:v>1.0915644672075244E-6</c:v>
                </c:pt>
                <c:pt idx="373">
                  <c:v>1.01892779645414E-6</c:v>
                </c:pt>
                <c:pt idx="374">
                  <c:v>1.0915644672075244E-6</c:v>
                </c:pt>
                <c:pt idx="375">
                  <c:v>1.0808909235429345E-6</c:v>
                </c:pt>
                <c:pt idx="376">
                  <c:v>1.0289894688112987E-6</c:v>
                </c:pt>
                <c:pt idx="377">
                  <c:v>1.0808909235429345E-6</c:v>
                </c:pt>
                <c:pt idx="378">
                  <c:v>1.102428037758922E-6</c:v>
                </c:pt>
                <c:pt idx="379">
                  <c:v>1.0391504978166681E-6</c:v>
                </c:pt>
                <c:pt idx="380">
                  <c:v>1.0915644672075244E-6</c:v>
                </c:pt>
                <c:pt idx="381">
                  <c:v>1.0915644672075244E-6</c:v>
                </c:pt>
                <c:pt idx="382">
                  <c:v>1.0391504978166681E-6</c:v>
                </c:pt>
                <c:pt idx="383">
                  <c:v>1.0915644672075244E-6</c:v>
                </c:pt>
                <c:pt idx="384">
                  <c:v>1.102428037758922E-6</c:v>
                </c:pt>
                <c:pt idx="385">
                  <c:v>1.0391504978166681E-6</c:v>
                </c:pt>
                <c:pt idx="386">
                  <c:v>1.0915644672075244E-6</c:v>
                </c:pt>
                <c:pt idx="387">
                  <c:v>1.102428037758922E-6</c:v>
                </c:pt>
                <c:pt idx="388">
                  <c:v>1.0391504978166681E-6</c:v>
                </c:pt>
                <c:pt idx="389">
                  <c:v>1.102428037758922E-6</c:v>
                </c:pt>
                <c:pt idx="390">
                  <c:v>1.1133142553612648E-6</c:v>
                </c:pt>
                <c:pt idx="391">
                  <c:v>1.059815239221044E-6</c:v>
                </c:pt>
                <c:pt idx="392">
                  <c:v>1.1243511281727618E-6</c:v>
                </c:pt>
                <c:pt idx="393">
                  <c:v>1.1354538311370392E-6</c:v>
                </c:pt>
                <c:pt idx="394">
                  <c:v>1.059815239221044E-6</c:v>
                </c:pt>
                <c:pt idx="395">
                  <c:v>1.102428037758922E-6</c:v>
                </c:pt>
                <c:pt idx="396">
                  <c:v>1.1243511281727618E-6</c:v>
                </c:pt>
                <c:pt idx="397">
                  <c:v>1.0703217480011486E-6</c:v>
                </c:pt>
                <c:pt idx="398">
                  <c:v>1.1133142553612648E-6</c:v>
                </c:pt>
                <c:pt idx="399">
                  <c:v>1.1243511281727618E-6</c:v>
                </c:pt>
                <c:pt idx="400">
                  <c:v>1.0703217480011486E-6</c:v>
                </c:pt>
                <c:pt idx="401">
                  <c:v>1.1354538311370392E-6</c:v>
                </c:pt>
                <c:pt idx="402">
                  <c:v>1.1354538311370392E-6</c:v>
                </c:pt>
                <c:pt idx="403">
                  <c:v>1.0703217480011486E-6</c:v>
                </c:pt>
                <c:pt idx="404">
                  <c:v>1.1354538311370392E-6</c:v>
                </c:pt>
                <c:pt idx="405">
                  <c:v>1.1354538311370392E-6</c:v>
                </c:pt>
                <c:pt idx="406">
                  <c:v>1.0808909235429345E-6</c:v>
                </c:pt>
                <c:pt idx="407">
                  <c:v>1.1354538311370392E-6</c:v>
                </c:pt>
                <c:pt idx="408">
                  <c:v>1.1580336786628346E-6</c:v>
                </c:pt>
                <c:pt idx="409">
                  <c:v>1.0808909235429345E-6</c:v>
                </c:pt>
                <c:pt idx="410">
                  <c:v>1.1466661706819399E-6</c:v>
                </c:pt>
                <c:pt idx="411">
                  <c:v>1.1580336786628346E-6</c:v>
                </c:pt>
                <c:pt idx="412">
                  <c:v>1.0808909235429345E-6</c:v>
                </c:pt>
                <c:pt idx="413">
                  <c:v>1.1580336786628346E-6</c:v>
                </c:pt>
                <c:pt idx="414">
                  <c:v>1.1466661706819399E-6</c:v>
                </c:pt>
                <c:pt idx="415">
                  <c:v>1.102428037758922E-6</c:v>
                </c:pt>
                <c:pt idx="416">
                  <c:v>1.1580336786628346E-6</c:v>
                </c:pt>
                <c:pt idx="417">
                  <c:v>1.1694689888916933E-6</c:v>
                </c:pt>
                <c:pt idx="418">
                  <c:v>1.102428037758922E-6</c:v>
                </c:pt>
                <c:pt idx="419">
                  <c:v>1.1694689888916933E-6</c:v>
                </c:pt>
                <c:pt idx="420">
                  <c:v>1.1810625532651249E-6</c:v>
                </c:pt>
                <c:pt idx="421">
                  <c:v>1.102428037758922E-6</c:v>
                </c:pt>
                <c:pt idx="422">
                  <c:v>1.1810625532651249E-6</c:v>
                </c:pt>
                <c:pt idx="423">
                  <c:v>1.1694689888916933E-6</c:v>
                </c:pt>
                <c:pt idx="424">
                  <c:v>1.1133142553612648E-6</c:v>
                </c:pt>
                <c:pt idx="425">
                  <c:v>1.1694689888916933E-6</c:v>
                </c:pt>
                <c:pt idx="426">
                  <c:v>1.1810625532651249E-6</c:v>
                </c:pt>
                <c:pt idx="427">
                  <c:v>1.1243511281727618E-6</c:v>
                </c:pt>
                <c:pt idx="428">
                  <c:v>1.1810625532651249E-6</c:v>
                </c:pt>
                <c:pt idx="429">
                  <c:v>1.1927252682147193E-6</c:v>
                </c:pt>
                <c:pt idx="430">
                  <c:v>1.1243511281727618E-6</c:v>
                </c:pt>
                <c:pt idx="431">
                  <c:v>1.1927252682147193E-6</c:v>
                </c:pt>
                <c:pt idx="432">
                  <c:v>1.1927252682147193E-6</c:v>
                </c:pt>
                <c:pt idx="433">
                  <c:v>1.1243511281727618E-6</c:v>
                </c:pt>
                <c:pt idx="434">
                  <c:v>1.1810625532651249E-6</c:v>
                </c:pt>
                <c:pt idx="435">
                  <c:v>1.1927252682147193E-6</c:v>
                </c:pt>
                <c:pt idx="436">
                  <c:v>1.1243511281727618E-6</c:v>
                </c:pt>
                <c:pt idx="437">
                  <c:v>1.1810625532651249E-6</c:v>
                </c:pt>
                <c:pt idx="438">
                  <c:v>1.2045031497315876E-6</c:v>
                </c:pt>
                <c:pt idx="439">
                  <c:v>1.1466661706819399E-6</c:v>
                </c:pt>
                <c:pt idx="440">
                  <c:v>1.1810625532651249E-6</c:v>
                </c:pt>
                <c:pt idx="441">
                  <c:v>1.2045031497315876E-6</c:v>
                </c:pt>
                <c:pt idx="442">
                  <c:v>1.1243511281727618E-6</c:v>
                </c:pt>
                <c:pt idx="443">
                  <c:v>1.216444026263633E-6</c:v>
                </c:pt>
                <c:pt idx="444">
                  <c:v>1.1927252682147193E-6</c:v>
                </c:pt>
                <c:pt idx="445">
                  <c:v>1.1354538311370392E-6</c:v>
                </c:pt>
                <c:pt idx="446">
                  <c:v>1.1927252682147193E-6</c:v>
                </c:pt>
                <c:pt idx="447">
                  <c:v>1.1927252682147193E-6</c:v>
                </c:pt>
                <c:pt idx="448">
                  <c:v>1.1354538311370392E-6</c:v>
                </c:pt>
                <c:pt idx="449">
                  <c:v>1.2045031497315876E-6</c:v>
                </c:pt>
                <c:pt idx="450">
                  <c:v>1.2045031497315876E-6</c:v>
                </c:pt>
                <c:pt idx="451">
                  <c:v>1.1354538311370392E-6</c:v>
                </c:pt>
                <c:pt idx="452">
                  <c:v>1.1927252682147193E-6</c:v>
                </c:pt>
                <c:pt idx="453">
                  <c:v>1.2045031497315876E-6</c:v>
                </c:pt>
                <c:pt idx="454">
                  <c:v>1.1466661706819399E-6</c:v>
                </c:pt>
                <c:pt idx="455">
                  <c:v>1.1927252682147193E-6</c:v>
                </c:pt>
                <c:pt idx="456">
                  <c:v>1.2045031497315876E-6</c:v>
                </c:pt>
                <c:pt idx="457">
                  <c:v>1.1354538311370392E-6</c:v>
                </c:pt>
                <c:pt idx="458">
                  <c:v>1.1810625532651249E-6</c:v>
                </c:pt>
                <c:pt idx="459">
                  <c:v>1.216444026263633E-6</c:v>
                </c:pt>
                <c:pt idx="460">
                  <c:v>1.1354538311370392E-6</c:v>
                </c:pt>
                <c:pt idx="461">
                  <c:v>1.1927252682147193E-6</c:v>
                </c:pt>
                <c:pt idx="462">
                  <c:v>1.2045031497315876E-6</c:v>
                </c:pt>
                <c:pt idx="463">
                  <c:v>1.1243511281727618E-6</c:v>
                </c:pt>
                <c:pt idx="464">
                  <c:v>1.1810625532651249E-6</c:v>
                </c:pt>
                <c:pt idx="465">
                  <c:v>1.1810625532651249E-6</c:v>
                </c:pt>
                <c:pt idx="466">
                  <c:v>1.1354538311370392E-6</c:v>
                </c:pt>
                <c:pt idx="467">
                  <c:v>1.2045031497315876E-6</c:v>
                </c:pt>
                <c:pt idx="468">
                  <c:v>1.2045031497315876E-6</c:v>
                </c:pt>
                <c:pt idx="469">
                  <c:v>1.1243511281727618E-6</c:v>
                </c:pt>
                <c:pt idx="470">
                  <c:v>1.1927252682147193E-6</c:v>
                </c:pt>
                <c:pt idx="471">
                  <c:v>1.1927252682147193E-6</c:v>
                </c:pt>
                <c:pt idx="472">
                  <c:v>1.1354538311370392E-6</c:v>
                </c:pt>
                <c:pt idx="473">
                  <c:v>1.1810625532651249E-6</c:v>
                </c:pt>
                <c:pt idx="474">
                  <c:v>1.1927252682147193E-6</c:v>
                </c:pt>
                <c:pt idx="475">
                  <c:v>1.1243511281727618E-6</c:v>
                </c:pt>
                <c:pt idx="476">
                  <c:v>1.1810625532651249E-6</c:v>
                </c:pt>
                <c:pt idx="477">
                  <c:v>1.1810625532651249E-6</c:v>
                </c:pt>
                <c:pt idx="478">
                  <c:v>1.1133142553612648E-6</c:v>
                </c:pt>
                <c:pt idx="479">
                  <c:v>1.1694689888916933E-6</c:v>
                </c:pt>
                <c:pt idx="480">
                  <c:v>1.1810625532651249E-6</c:v>
                </c:pt>
                <c:pt idx="481">
                  <c:v>1.102428037758922E-6</c:v>
                </c:pt>
                <c:pt idx="482">
                  <c:v>1.1580336786628346E-6</c:v>
                </c:pt>
                <c:pt idx="483">
                  <c:v>1.1580336786628346E-6</c:v>
                </c:pt>
                <c:pt idx="484">
                  <c:v>1.0808909235429345E-6</c:v>
                </c:pt>
                <c:pt idx="485">
                  <c:v>1.1580336786628346E-6</c:v>
                </c:pt>
                <c:pt idx="486">
                  <c:v>1.1466661706819399E-6</c:v>
                </c:pt>
                <c:pt idx="487">
                  <c:v>1.0808909235429345E-6</c:v>
                </c:pt>
                <c:pt idx="488">
                  <c:v>1.1466661706819399E-6</c:v>
                </c:pt>
                <c:pt idx="489">
                  <c:v>1.1466661706819399E-6</c:v>
                </c:pt>
                <c:pt idx="490">
                  <c:v>1.0808909235429345E-6</c:v>
                </c:pt>
                <c:pt idx="491">
                  <c:v>1.1243511281727618E-6</c:v>
                </c:pt>
                <c:pt idx="492">
                  <c:v>1.1580336786628346E-6</c:v>
                </c:pt>
                <c:pt idx="493">
                  <c:v>1.0703217480011486E-6</c:v>
                </c:pt>
                <c:pt idx="494">
                  <c:v>1.1354538311370392E-6</c:v>
                </c:pt>
                <c:pt idx="495">
                  <c:v>1.1354538311370392E-6</c:v>
                </c:pt>
                <c:pt idx="496">
                  <c:v>1.0703217480011486E-6</c:v>
                </c:pt>
                <c:pt idx="497">
                  <c:v>1.1243511281727618E-6</c:v>
                </c:pt>
                <c:pt idx="498">
                  <c:v>1.1243511281727618E-6</c:v>
                </c:pt>
                <c:pt idx="499">
                  <c:v>1.0391504978166681E-6</c:v>
                </c:pt>
                <c:pt idx="500">
                  <c:v>1.1133142553612648E-6</c:v>
                </c:pt>
                <c:pt idx="501">
                  <c:v>1.1133142553612648E-6</c:v>
                </c:pt>
                <c:pt idx="502">
                  <c:v>1.0494521460899893E-6</c:v>
                </c:pt>
                <c:pt idx="503">
                  <c:v>1.102428037758922E-6</c:v>
                </c:pt>
                <c:pt idx="504">
                  <c:v>1.102428037758922E-6</c:v>
                </c:pt>
                <c:pt idx="505">
                  <c:v>1.0289894688112987E-6</c:v>
                </c:pt>
                <c:pt idx="506">
                  <c:v>1.102428037758922E-6</c:v>
                </c:pt>
                <c:pt idx="507">
                  <c:v>1.102428037758922E-6</c:v>
                </c:pt>
                <c:pt idx="508">
                  <c:v>1.01892779645414E-6</c:v>
                </c:pt>
                <c:pt idx="509">
                  <c:v>1.0915644672075244E-6</c:v>
                </c:pt>
                <c:pt idx="510">
                  <c:v>1.0915644672075244E-6</c:v>
                </c:pt>
                <c:pt idx="511">
                  <c:v>1.0289894688112987E-6</c:v>
                </c:pt>
                <c:pt idx="512">
                  <c:v>1.0808909235429345E-6</c:v>
                </c:pt>
                <c:pt idx="513">
                  <c:v>1.0915644672075244E-6</c:v>
                </c:pt>
                <c:pt idx="514">
                  <c:v>1.01892779645414E-6</c:v>
                </c:pt>
                <c:pt idx="515">
                  <c:v>1.0703217480011486E-6</c:v>
                </c:pt>
                <c:pt idx="516">
                  <c:v>1.0703217480011486E-6</c:v>
                </c:pt>
                <c:pt idx="517">
                  <c:v>9.9906029630484109E-7</c:v>
                </c:pt>
                <c:pt idx="518">
                  <c:v>1.0703217480011486E-6</c:v>
                </c:pt>
                <c:pt idx="519">
                  <c:v>1.0703217480011486E-6</c:v>
                </c:pt>
                <c:pt idx="520">
                  <c:v>9.8929127760139468E-7</c:v>
                </c:pt>
                <c:pt idx="521">
                  <c:v>1.0391504978166681E-6</c:v>
                </c:pt>
                <c:pt idx="522">
                  <c:v>1.0703217480011486E-6</c:v>
                </c:pt>
                <c:pt idx="523">
                  <c:v>9.8929127760139468E-7</c:v>
                </c:pt>
                <c:pt idx="524">
                  <c:v>1.0494521460899893E-6</c:v>
                </c:pt>
                <c:pt idx="525">
                  <c:v>1.059815239221044E-6</c:v>
                </c:pt>
                <c:pt idx="526">
                  <c:v>9.8929127760139468E-7</c:v>
                </c:pt>
                <c:pt idx="527">
                  <c:v>1.0494521460899893E-6</c:v>
                </c:pt>
                <c:pt idx="528">
                  <c:v>1.059815239221044E-6</c:v>
                </c:pt>
                <c:pt idx="529">
                  <c:v>9.7958018136924655E-7</c:v>
                </c:pt>
                <c:pt idx="530">
                  <c:v>1.0391504978166681E-6</c:v>
                </c:pt>
                <c:pt idx="531">
                  <c:v>1.0494521460899893E-6</c:v>
                </c:pt>
                <c:pt idx="532">
                  <c:v>9.7958018136924655E-7</c:v>
                </c:pt>
                <c:pt idx="533">
                  <c:v>1.01892779645414E-6</c:v>
                </c:pt>
                <c:pt idx="534">
                  <c:v>1.01892779645414E-6</c:v>
                </c:pt>
                <c:pt idx="535">
                  <c:v>9.6044303179823863E-7</c:v>
                </c:pt>
                <c:pt idx="536">
                  <c:v>1.0391504978166681E-6</c:v>
                </c:pt>
                <c:pt idx="537">
                  <c:v>1.01892779645414E-6</c:v>
                </c:pt>
                <c:pt idx="538">
                  <c:v>9.699644113490699E-7</c:v>
                </c:pt>
                <c:pt idx="539">
                  <c:v>1.0289894688112987E-6</c:v>
                </c:pt>
                <c:pt idx="540">
                  <c:v>1.0289894688112987E-6</c:v>
                </c:pt>
                <c:pt idx="541">
                  <c:v>9.6044303179823863E-7</c:v>
                </c:pt>
                <c:pt idx="542">
                  <c:v>1.01892779645414E-6</c:v>
                </c:pt>
                <c:pt idx="543">
                  <c:v>1.0089257817704893E-6</c:v>
                </c:pt>
                <c:pt idx="544">
                  <c:v>9.6044303179823863E-7</c:v>
                </c:pt>
                <c:pt idx="545">
                  <c:v>1.01892779645414E-6</c:v>
                </c:pt>
                <c:pt idx="546">
                  <c:v>1.01892779645414E-6</c:v>
                </c:pt>
                <c:pt idx="547">
                  <c:v>9.6044303179823863E-7</c:v>
                </c:pt>
                <c:pt idx="548">
                  <c:v>1.01892779645414E-6</c:v>
                </c:pt>
                <c:pt idx="549">
                  <c:v>1.0289894688112987E-6</c:v>
                </c:pt>
                <c:pt idx="550">
                  <c:v>9.4171589318836676E-7</c:v>
                </c:pt>
                <c:pt idx="551">
                  <c:v>1.0089257817704893E-6</c:v>
                </c:pt>
                <c:pt idx="552">
                  <c:v>1.0089257817704893E-6</c:v>
                </c:pt>
                <c:pt idx="553">
                  <c:v>9.5105162071330776E-7</c:v>
                </c:pt>
                <c:pt idx="554">
                  <c:v>1.0089257817704893E-6</c:v>
                </c:pt>
                <c:pt idx="555">
                  <c:v>1.01892779645414E-6</c:v>
                </c:pt>
                <c:pt idx="556">
                  <c:v>9.4171589318836676E-7</c:v>
                </c:pt>
                <c:pt idx="557">
                  <c:v>1.0089257817704893E-6</c:v>
                </c:pt>
                <c:pt idx="558">
                  <c:v>1.0089257817704893E-6</c:v>
                </c:pt>
                <c:pt idx="559">
                  <c:v>9.6044303179823863E-7</c:v>
                </c:pt>
                <c:pt idx="560">
                  <c:v>1.0089257817704893E-6</c:v>
                </c:pt>
                <c:pt idx="561">
                  <c:v>1.0289894688112987E-6</c:v>
                </c:pt>
                <c:pt idx="562">
                  <c:v>9.699644113490699E-7</c:v>
                </c:pt>
                <c:pt idx="563">
                  <c:v>1.01892779645414E-6</c:v>
                </c:pt>
                <c:pt idx="564">
                  <c:v>1.0289894688112987E-6</c:v>
                </c:pt>
                <c:pt idx="565">
                  <c:v>9.699644113490699E-7</c:v>
                </c:pt>
                <c:pt idx="566">
                  <c:v>1.01892779645414E-6</c:v>
                </c:pt>
                <c:pt idx="567">
                  <c:v>1.0289894688112987E-6</c:v>
                </c:pt>
                <c:pt idx="568">
                  <c:v>9.7958018136924655E-7</c:v>
                </c:pt>
                <c:pt idx="569">
                  <c:v>1.0289894688112987E-6</c:v>
                </c:pt>
                <c:pt idx="570">
                  <c:v>1.0391504978166681E-6</c:v>
                </c:pt>
                <c:pt idx="571">
                  <c:v>9.7958018136924655E-7</c:v>
                </c:pt>
                <c:pt idx="572">
                  <c:v>1.0391504978166681E-6</c:v>
                </c:pt>
                <c:pt idx="573">
                  <c:v>1.0494521460899893E-6</c:v>
                </c:pt>
                <c:pt idx="574">
                  <c:v>9.7958018136924655E-7</c:v>
                </c:pt>
                <c:pt idx="575">
                  <c:v>1.0391504978166681E-6</c:v>
                </c:pt>
                <c:pt idx="576">
                  <c:v>1.0494521460899893E-6</c:v>
                </c:pt>
                <c:pt idx="577">
                  <c:v>9.8929127760139468E-7</c:v>
                </c:pt>
                <c:pt idx="578">
                  <c:v>1.059815239221044E-6</c:v>
                </c:pt>
                <c:pt idx="579">
                  <c:v>1.0703217480011486E-6</c:v>
                </c:pt>
                <c:pt idx="580">
                  <c:v>1.0089257817704893E-6</c:v>
                </c:pt>
                <c:pt idx="581">
                  <c:v>1.0703217480011486E-6</c:v>
                </c:pt>
                <c:pt idx="582">
                  <c:v>1.0703217480011486E-6</c:v>
                </c:pt>
                <c:pt idx="583">
                  <c:v>1.01892779645414E-6</c:v>
                </c:pt>
                <c:pt idx="584">
                  <c:v>1.0703217480011486E-6</c:v>
                </c:pt>
                <c:pt idx="585">
                  <c:v>1.0808909235429345E-6</c:v>
                </c:pt>
                <c:pt idx="586">
                  <c:v>1.01892779645414E-6</c:v>
                </c:pt>
                <c:pt idx="587">
                  <c:v>1.0915644672075244E-6</c:v>
                </c:pt>
                <c:pt idx="588">
                  <c:v>1.102428037758922E-6</c:v>
                </c:pt>
                <c:pt idx="589">
                  <c:v>1.0391504978166681E-6</c:v>
                </c:pt>
                <c:pt idx="590">
                  <c:v>1.1133142553612648E-6</c:v>
                </c:pt>
                <c:pt idx="591">
                  <c:v>1.1243511281727618E-6</c:v>
                </c:pt>
                <c:pt idx="592">
                  <c:v>1.059815239221044E-6</c:v>
                </c:pt>
                <c:pt idx="593">
                  <c:v>1.1133142553612648E-6</c:v>
                </c:pt>
                <c:pt idx="594">
                  <c:v>1.1354538311370392E-6</c:v>
                </c:pt>
                <c:pt idx="595">
                  <c:v>1.0703217480011486E-6</c:v>
                </c:pt>
                <c:pt idx="596">
                  <c:v>1.1354538311370392E-6</c:v>
                </c:pt>
                <c:pt idx="597">
                  <c:v>1.1354538311370392E-6</c:v>
                </c:pt>
                <c:pt idx="598">
                  <c:v>1.0703217480011486E-6</c:v>
                </c:pt>
                <c:pt idx="599">
                  <c:v>1.1466661706819399E-6</c:v>
                </c:pt>
                <c:pt idx="600">
                  <c:v>1.1466661706819399E-6</c:v>
                </c:pt>
                <c:pt idx="601">
                  <c:v>1.0915644672075244E-6</c:v>
                </c:pt>
                <c:pt idx="602">
                  <c:v>1.1466661706819399E-6</c:v>
                </c:pt>
                <c:pt idx="603">
                  <c:v>1.1466661706819399E-6</c:v>
                </c:pt>
                <c:pt idx="604">
                  <c:v>1.102428037758922E-6</c:v>
                </c:pt>
                <c:pt idx="605">
                  <c:v>1.1580336786628346E-6</c:v>
                </c:pt>
                <c:pt idx="606">
                  <c:v>1.1810625532651249E-6</c:v>
                </c:pt>
                <c:pt idx="607">
                  <c:v>1.1243511281727618E-6</c:v>
                </c:pt>
                <c:pt idx="608">
                  <c:v>1.1694689888916933E-6</c:v>
                </c:pt>
                <c:pt idx="609">
                  <c:v>1.1810625532651249E-6</c:v>
                </c:pt>
                <c:pt idx="610">
                  <c:v>1.1354538311370392E-6</c:v>
                </c:pt>
                <c:pt idx="611">
                  <c:v>1.1927252682147193E-6</c:v>
                </c:pt>
                <c:pt idx="612">
                  <c:v>1.216444026263633E-6</c:v>
                </c:pt>
                <c:pt idx="613">
                  <c:v>1.1466661706819399E-6</c:v>
                </c:pt>
                <c:pt idx="614">
                  <c:v>1.2045031497315876E-6</c:v>
                </c:pt>
                <c:pt idx="615">
                  <c:v>1.216444026263633E-6</c:v>
                </c:pt>
                <c:pt idx="616">
                  <c:v>1.1466661706819399E-6</c:v>
                </c:pt>
                <c:pt idx="617">
                  <c:v>1.216444026263633E-6</c:v>
                </c:pt>
                <c:pt idx="618">
                  <c:v>1.2284561249380223E-6</c:v>
                </c:pt>
                <c:pt idx="619">
                  <c:v>1.1580336786628346E-6</c:v>
                </c:pt>
                <c:pt idx="620">
                  <c:v>1.216444026263633E-6</c:v>
                </c:pt>
                <c:pt idx="621">
                  <c:v>1.2405868402618043E-6</c:v>
                </c:pt>
                <c:pt idx="622">
                  <c:v>1.1694689888916933E-6</c:v>
                </c:pt>
                <c:pt idx="623">
                  <c:v>1.2405868402618043E-6</c:v>
                </c:pt>
                <c:pt idx="624">
                  <c:v>1.2653059491853868E-6</c:v>
                </c:pt>
                <c:pt idx="625">
                  <c:v>1.1927252682147193E-6</c:v>
                </c:pt>
                <c:pt idx="626">
                  <c:v>1.2529335252897622E-6</c:v>
                </c:pt>
                <c:pt idx="627">
                  <c:v>1.2529335252897622E-6</c:v>
                </c:pt>
                <c:pt idx="628">
                  <c:v>1.2045031497315876E-6</c:v>
                </c:pt>
                <c:pt idx="629">
                  <c:v>1.2653059491853868E-6</c:v>
                </c:pt>
                <c:pt idx="630">
                  <c:v>1.277849596014249E-6</c:v>
                </c:pt>
                <c:pt idx="631">
                  <c:v>1.216444026263633E-6</c:v>
                </c:pt>
                <c:pt idx="632">
                  <c:v>1.2904680602484823E-6</c:v>
                </c:pt>
                <c:pt idx="633">
                  <c:v>1.2904680602484823E-6</c:v>
                </c:pt>
                <c:pt idx="634">
                  <c:v>1.216444026263633E-6</c:v>
                </c:pt>
                <c:pt idx="635">
                  <c:v>1.2904680602484823E-6</c:v>
                </c:pt>
                <c:pt idx="636">
                  <c:v>1.2904680602484823E-6</c:v>
                </c:pt>
                <c:pt idx="637">
                  <c:v>1.2405868402618043E-6</c:v>
                </c:pt>
                <c:pt idx="638">
                  <c:v>1.3032611523872694E-6</c:v>
                </c:pt>
                <c:pt idx="639">
                  <c:v>1.3032611523872694E-6</c:v>
                </c:pt>
                <c:pt idx="640">
                  <c:v>1.2405868402618043E-6</c:v>
                </c:pt>
                <c:pt idx="641">
                  <c:v>1.3291270294139133E-6</c:v>
                </c:pt>
                <c:pt idx="642">
                  <c:v>1.3291270294139133E-6</c:v>
                </c:pt>
                <c:pt idx="643">
                  <c:v>1.2653059491853868E-6</c:v>
                </c:pt>
                <c:pt idx="644">
                  <c:v>1.3291270294139133E-6</c:v>
                </c:pt>
                <c:pt idx="645">
                  <c:v>1.3555582984303941E-6</c:v>
                </c:pt>
                <c:pt idx="646">
                  <c:v>1.277849596014249E-6</c:v>
                </c:pt>
                <c:pt idx="647">
                  <c:v>1.3423033683526473E-6</c:v>
                </c:pt>
                <c:pt idx="648">
                  <c:v>1.3423033683526473E-6</c:v>
                </c:pt>
                <c:pt idx="649">
                  <c:v>1.3032611523872694E-6</c:v>
                </c:pt>
                <c:pt idx="650">
                  <c:v>1.3689441178253487E-6</c:v>
                </c:pt>
                <c:pt idx="651">
                  <c:v>1.3825151846124009E-6</c:v>
                </c:pt>
                <c:pt idx="652">
                  <c:v>1.2904680602484823E-6</c:v>
                </c:pt>
                <c:pt idx="653">
                  <c:v>1.3825151846124009E-6</c:v>
                </c:pt>
                <c:pt idx="654">
                  <c:v>1.3825151846124009E-6</c:v>
                </c:pt>
                <c:pt idx="655">
                  <c:v>1.3161305497643621E-6</c:v>
                </c:pt>
                <c:pt idx="656">
                  <c:v>1.3825151846124009E-6</c:v>
                </c:pt>
                <c:pt idx="657">
                  <c:v>1.4099540196357179E-6</c:v>
                </c:pt>
                <c:pt idx="658">
                  <c:v>1.3423033683526473E-6</c:v>
                </c:pt>
                <c:pt idx="659">
                  <c:v>1.4099540196357179E-6</c:v>
                </c:pt>
                <c:pt idx="660">
                  <c:v>1.4239862966351005E-6</c:v>
                </c:pt>
                <c:pt idx="661">
                  <c:v>1.3423033683526473E-6</c:v>
                </c:pt>
                <c:pt idx="662">
                  <c:v>1.4239862966351005E-6</c:v>
                </c:pt>
                <c:pt idx="663">
                  <c:v>1.4523039548041227E-6</c:v>
                </c:pt>
                <c:pt idx="664">
                  <c:v>1.3689441178253487E-6</c:v>
                </c:pt>
                <c:pt idx="665">
                  <c:v>1.4381030256409453E-6</c:v>
                </c:pt>
                <c:pt idx="666">
                  <c:v>1.4523039548041227E-6</c:v>
                </c:pt>
                <c:pt idx="667">
                  <c:v>1.3555582984303941E-6</c:v>
                </c:pt>
                <c:pt idx="668">
                  <c:v>1.4523039548041227E-6</c:v>
                </c:pt>
                <c:pt idx="669">
                  <c:v>1.4523039548041227E-6</c:v>
                </c:pt>
                <c:pt idx="670">
                  <c:v>1.3825151846124009E-6</c:v>
                </c:pt>
                <c:pt idx="671">
                  <c:v>1.4666451148029928E-6</c:v>
                </c:pt>
                <c:pt idx="672">
                  <c:v>1.4666451148029928E-6</c:v>
                </c:pt>
                <c:pt idx="673">
                  <c:v>1.3825151846124009E-6</c:v>
                </c:pt>
                <c:pt idx="674">
                  <c:v>1.4811847432266234E-6</c:v>
                </c:pt>
                <c:pt idx="675">
                  <c:v>1.4958110942189423E-6</c:v>
                </c:pt>
                <c:pt idx="676">
                  <c:v>1.4099540196357179E-6</c:v>
                </c:pt>
                <c:pt idx="677">
                  <c:v>1.5105818769874654E-6</c:v>
                </c:pt>
                <c:pt idx="678">
                  <c:v>1.5105818769874654E-6</c:v>
                </c:pt>
                <c:pt idx="679">
                  <c:v>1.4381030256409453E-6</c:v>
                </c:pt>
                <c:pt idx="680">
                  <c:v>1.5105818769874654E-6</c:v>
                </c:pt>
                <c:pt idx="681">
                  <c:v>1.5406215910843831E-6</c:v>
                </c:pt>
                <c:pt idx="682">
                  <c:v>1.4523039548041227E-6</c:v>
                </c:pt>
                <c:pt idx="683">
                  <c:v>1.5255570737635571E-6</c:v>
                </c:pt>
                <c:pt idx="684">
                  <c:v>1.5406215910843831E-6</c:v>
                </c:pt>
                <c:pt idx="685">
                  <c:v>1.4811847432266234E-6</c:v>
                </c:pt>
                <c:pt idx="686">
                  <c:v>1.5558348669708588E-6</c:v>
                </c:pt>
                <c:pt idx="687">
                  <c:v>1.5712586805614587E-6</c:v>
                </c:pt>
                <c:pt idx="688">
                  <c:v>1.4958110942189423E-6</c:v>
                </c:pt>
                <c:pt idx="689">
                  <c:v>1.5558348669708588E-6</c:v>
                </c:pt>
                <c:pt idx="690">
                  <c:v>1.5712586805614587E-6</c:v>
                </c:pt>
                <c:pt idx="691">
                  <c:v>1.5105818769874654E-6</c:v>
                </c:pt>
                <c:pt idx="692">
                  <c:v>1.586774490501251E-6</c:v>
                </c:pt>
                <c:pt idx="693">
                  <c:v>1.6025665368206198E-6</c:v>
                </c:pt>
                <c:pt idx="694">
                  <c:v>1.5105818769874654E-6</c:v>
                </c:pt>
                <c:pt idx="695">
                  <c:v>1.6025665368206198E-6</c:v>
                </c:pt>
                <c:pt idx="696">
                  <c:v>1.6344354750892193E-6</c:v>
                </c:pt>
                <c:pt idx="697">
                  <c:v>1.5406215910843831E-6</c:v>
                </c:pt>
                <c:pt idx="698">
                  <c:v>1.6344354750892193E-6</c:v>
                </c:pt>
                <c:pt idx="699">
                  <c:v>1.6505751410169689E-6</c:v>
                </c:pt>
                <c:pt idx="700">
                  <c:v>1.5558348669708588E-6</c:v>
                </c:pt>
                <c:pt idx="701">
                  <c:v>1.6344354750892193E-6</c:v>
                </c:pt>
                <c:pt idx="702">
                  <c:v>1.6505751410169689E-6</c:v>
                </c:pt>
                <c:pt idx="703">
                  <c:v>1.5558348669708588E-6</c:v>
                </c:pt>
                <c:pt idx="704">
                  <c:v>1.666874182349997E-6</c:v>
                </c:pt>
                <c:pt idx="705">
                  <c:v>1.666874182349997E-6</c:v>
                </c:pt>
                <c:pt idx="706">
                  <c:v>1.586774490501251E-6</c:v>
                </c:pt>
                <c:pt idx="707">
                  <c:v>1.6833987873793278E-6</c:v>
                </c:pt>
                <c:pt idx="708">
                  <c:v>1.6833987873793278E-6</c:v>
                </c:pt>
                <c:pt idx="709">
                  <c:v>1.618391504477944E-6</c:v>
                </c:pt>
                <c:pt idx="710">
                  <c:v>1.7168092714879008E-6</c:v>
                </c:pt>
                <c:pt idx="711">
                  <c:v>1.7168092714879008E-6</c:v>
                </c:pt>
                <c:pt idx="712">
                  <c:v>1.6344354750892193E-6</c:v>
                </c:pt>
                <c:pt idx="713">
                  <c:v>1.7338289094560338E-6</c:v>
                </c:pt>
                <c:pt idx="714">
                  <c:v>1.7338289094560338E-6</c:v>
                </c:pt>
                <c:pt idx="715">
                  <c:v>1.6505751410169689E-6</c:v>
                </c:pt>
                <c:pt idx="716">
                  <c:v>1.7509500621726695E-6</c:v>
                </c:pt>
                <c:pt idx="717">
                  <c:v>1.7682402822458059E-6</c:v>
                </c:pt>
                <c:pt idx="718">
                  <c:v>1.666874182349997E-6</c:v>
                </c:pt>
                <c:pt idx="719">
                  <c:v>1.7509500621726695E-6</c:v>
                </c:pt>
                <c:pt idx="720">
                  <c:v>1.803403839642144E-6</c:v>
                </c:pt>
                <c:pt idx="721">
                  <c:v>1.7000219545006838E-6</c:v>
                </c:pt>
                <c:pt idx="722">
                  <c:v>1.803403839642144E-6</c:v>
                </c:pt>
                <c:pt idx="723">
                  <c:v>1.803403839642144E-6</c:v>
                </c:pt>
                <c:pt idx="724">
                  <c:v>1.7168092714879008E-6</c:v>
                </c:pt>
                <c:pt idx="725">
                  <c:v>1.8393372660646826E-6</c:v>
                </c:pt>
                <c:pt idx="726">
                  <c:v>1.8393372660646826E-6</c:v>
                </c:pt>
                <c:pt idx="727">
                  <c:v>1.7509500621726695E-6</c:v>
                </c:pt>
                <c:pt idx="728">
                  <c:v>1.8393372660646826E-6</c:v>
                </c:pt>
                <c:pt idx="729">
                  <c:v>1.8393372660646826E-6</c:v>
                </c:pt>
                <c:pt idx="730">
                  <c:v>1.7682402822458059E-6</c:v>
                </c:pt>
                <c:pt idx="731">
                  <c:v>1.875914671395786E-6</c:v>
                </c:pt>
                <c:pt idx="732">
                  <c:v>1.8944388875956602E-6</c:v>
                </c:pt>
                <c:pt idx="733">
                  <c:v>1.8213518449438711E-6</c:v>
                </c:pt>
                <c:pt idx="734">
                  <c:v>1.8944388875956602E-6</c:v>
                </c:pt>
                <c:pt idx="735">
                  <c:v>1.9321120540915727E-6</c:v>
                </c:pt>
                <c:pt idx="736">
                  <c:v>1.8575715888223797E-6</c:v>
                </c:pt>
                <c:pt idx="737">
                  <c:v>1.9321120540915727E-6</c:v>
                </c:pt>
                <c:pt idx="738">
                  <c:v>1.9511912062289845E-6</c:v>
                </c:pt>
                <c:pt idx="739">
                  <c:v>1.875914671395786E-6</c:v>
                </c:pt>
                <c:pt idx="740">
                  <c:v>1.9899929599614141E-6</c:v>
                </c:pt>
                <c:pt idx="741">
                  <c:v>2.0096436724317804E-6</c:v>
                </c:pt>
                <c:pt idx="742">
                  <c:v>1.8944388875956602E-6</c:v>
                </c:pt>
                <c:pt idx="743">
                  <c:v>2.0096436724317804E-6</c:v>
                </c:pt>
                <c:pt idx="744">
                  <c:v>2.0295663326350861E-6</c:v>
                </c:pt>
                <c:pt idx="745">
                  <c:v>1.9321120540915727E-6</c:v>
                </c:pt>
                <c:pt idx="746">
                  <c:v>2.0496078228536852E-6</c:v>
                </c:pt>
                <c:pt idx="747">
                  <c:v>2.0496078228536852E-6</c:v>
                </c:pt>
                <c:pt idx="748">
                  <c:v>1.9705343962315884E-6</c:v>
                </c:pt>
                <c:pt idx="749">
                  <c:v>2.0904469462261779E-6</c:v>
                </c:pt>
                <c:pt idx="750">
                  <c:v>2.1111706520024895E-6</c:v>
                </c:pt>
                <c:pt idx="751">
                  <c:v>1.9899929599614141E-6</c:v>
                </c:pt>
                <c:pt idx="752">
                  <c:v>2.0904469462261779E-6</c:v>
                </c:pt>
                <c:pt idx="753">
                  <c:v>2.1744156742179303E-6</c:v>
                </c:pt>
                <c:pt idx="754">
                  <c:v>2.0496078228536852E-6</c:v>
                </c:pt>
                <c:pt idx="755">
                  <c:v>2.1530711416832672E-6</c:v>
                </c:pt>
                <c:pt idx="756">
                  <c:v>2.1744156742179303E-6</c:v>
                </c:pt>
                <c:pt idx="757">
                  <c:v>2.0700061225924348E-6</c:v>
                </c:pt>
                <c:pt idx="758">
                  <c:v>2.1744156742179303E-6</c:v>
                </c:pt>
                <c:pt idx="759">
                  <c:v>2.2175713904234609E-6</c:v>
                </c:pt>
                <c:pt idx="760">
                  <c:v>2.0904469462261779E-6</c:v>
                </c:pt>
                <c:pt idx="761">
                  <c:v>2.2175713904234609E-6</c:v>
                </c:pt>
                <c:pt idx="762">
                  <c:v>2.2395553480245215E-6</c:v>
                </c:pt>
                <c:pt idx="763">
                  <c:v>2.1530711416832672E-6</c:v>
                </c:pt>
                <c:pt idx="764">
                  <c:v>2.2616704303845923E-6</c:v>
                </c:pt>
                <c:pt idx="765">
                  <c:v>2.2840038939819103E-6</c:v>
                </c:pt>
                <c:pt idx="766">
                  <c:v>2.1744156742179303E-6</c:v>
                </c:pt>
                <c:pt idx="767">
                  <c:v>2.306646432112945E-6</c:v>
                </c:pt>
                <c:pt idx="768">
                  <c:v>2.306646432112945E-6</c:v>
                </c:pt>
                <c:pt idx="769">
                  <c:v>2.2175713904234609E-6</c:v>
                </c:pt>
                <c:pt idx="770">
                  <c:v>2.3526071359936623E-6</c:v>
                </c:pt>
                <c:pt idx="771">
                  <c:v>2.3526071359936623E-6</c:v>
                </c:pt>
                <c:pt idx="772">
                  <c:v>2.2616704303845923E-6</c:v>
                </c:pt>
                <c:pt idx="773">
                  <c:v>2.4230849490681214E-6</c:v>
                </c:pt>
                <c:pt idx="774">
                  <c:v>2.4230849490681214E-6</c:v>
                </c:pt>
                <c:pt idx="775">
                  <c:v>2.2840038939819103E-6</c:v>
                </c:pt>
                <c:pt idx="776">
                  <c:v>2.4470123430757481E-6</c:v>
                </c:pt>
                <c:pt idx="777">
                  <c:v>2.4712708701435852E-6</c:v>
                </c:pt>
                <c:pt idx="778">
                  <c:v>2.3296028556730613E-6</c:v>
                </c:pt>
                <c:pt idx="779">
                  <c:v>2.4956740887894064E-6</c:v>
                </c:pt>
                <c:pt idx="780">
                  <c:v>2.545303531091365E-6</c:v>
                </c:pt>
                <c:pt idx="781">
                  <c:v>2.3993915220797433E-6</c:v>
                </c:pt>
                <c:pt idx="782">
                  <c:v>2.545303531091365E-6</c:v>
                </c:pt>
                <c:pt idx="783">
                  <c:v>2.5958202736568045E-6</c:v>
                </c:pt>
                <c:pt idx="784">
                  <c:v>2.4470123430757481E-6</c:v>
                </c:pt>
                <c:pt idx="785">
                  <c:v>2.5958202736568045E-6</c:v>
                </c:pt>
                <c:pt idx="786">
                  <c:v>2.6215540124137545E-6</c:v>
                </c:pt>
                <c:pt idx="787">
                  <c:v>2.4956740887894064E-6</c:v>
                </c:pt>
                <c:pt idx="788">
                  <c:v>2.6215540124137545E-6</c:v>
                </c:pt>
                <c:pt idx="789">
                  <c:v>2.67378935546175E-6</c:v>
                </c:pt>
                <c:pt idx="790">
                  <c:v>2.5704378048529434E-6</c:v>
                </c:pt>
                <c:pt idx="791">
                  <c:v>2.7001923965215152E-6</c:v>
                </c:pt>
                <c:pt idx="792">
                  <c:v>2.7269608313129196E-6</c:v>
                </c:pt>
                <c:pt idx="793">
                  <c:v>2.5958202736568045E-6</c:v>
                </c:pt>
                <c:pt idx="794">
                  <c:v>2.7810829336943224E-6</c:v>
                </c:pt>
                <c:pt idx="795">
                  <c:v>2.7810829336943224E-6</c:v>
                </c:pt>
                <c:pt idx="796">
                  <c:v>2.6476444888113727E-6</c:v>
                </c:pt>
                <c:pt idx="797">
                  <c:v>2.8086532791467378E-6</c:v>
                </c:pt>
                <c:pt idx="798">
                  <c:v>2.8927930140689797E-6</c:v>
                </c:pt>
                <c:pt idx="799">
                  <c:v>2.7269608313129196E-6</c:v>
                </c:pt>
                <c:pt idx="800">
                  <c:v>2.8927930140689797E-6</c:v>
                </c:pt>
                <c:pt idx="801">
                  <c:v>2.9503196376886771E-6</c:v>
                </c:pt>
                <c:pt idx="802">
                  <c:v>2.7810829336943224E-6</c:v>
                </c:pt>
                <c:pt idx="803">
                  <c:v>2.9794533502506591E-6</c:v>
                </c:pt>
                <c:pt idx="804">
                  <c:v>3.009105746098479E-6</c:v>
                </c:pt>
                <c:pt idx="805">
                  <c:v>2.8643967348584517E-6</c:v>
                </c:pt>
                <c:pt idx="806">
                  <c:v>3.038819957655611E-6</c:v>
                </c:pt>
                <c:pt idx="807">
                  <c:v>3.0688275900636516E-6</c:v>
                </c:pt>
                <c:pt idx="808">
                  <c:v>2.9503196376886771E-6</c:v>
                </c:pt>
                <c:pt idx="809">
                  <c:v>3.1298548702280952E-6</c:v>
                </c:pt>
                <c:pt idx="810">
                  <c:v>3.1298548702280952E-6</c:v>
                </c:pt>
                <c:pt idx="811">
                  <c:v>2.9794533502506591E-6</c:v>
                </c:pt>
                <c:pt idx="812">
                  <c:v>3.1920957503146494E-6</c:v>
                </c:pt>
                <c:pt idx="813">
                  <c:v>3.2236169451275944E-6</c:v>
                </c:pt>
                <c:pt idx="814">
                  <c:v>3.0992505004223757E-6</c:v>
                </c:pt>
                <c:pt idx="815">
                  <c:v>3.2877223953946893E-6</c:v>
                </c:pt>
                <c:pt idx="816">
                  <c:v>3.2877223953946893E-6</c:v>
                </c:pt>
                <c:pt idx="817">
                  <c:v>3.1298548702280952E-6</c:v>
                </c:pt>
                <c:pt idx="818">
                  <c:v>3.32018788083819E-6</c:v>
                </c:pt>
                <c:pt idx="819">
                  <c:v>3.4199143538594453E-6</c:v>
                </c:pt>
                <c:pt idx="820">
                  <c:v>3.2555743641986495E-6</c:v>
                </c:pt>
                <c:pt idx="821">
                  <c:v>3.4199143538594453E-6</c:v>
                </c:pt>
                <c:pt idx="822">
                  <c:v>3.4536852038037011E-6</c:v>
                </c:pt>
                <c:pt idx="823">
                  <c:v>3.32018788083819E-6</c:v>
                </c:pt>
                <c:pt idx="824">
                  <c:v>3.5223658345484059E-6</c:v>
                </c:pt>
                <c:pt idx="825">
                  <c:v>3.5223658345484059E-6</c:v>
                </c:pt>
                <c:pt idx="826">
                  <c:v>3.4199143538594453E-6</c:v>
                </c:pt>
                <c:pt idx="827">
                  <c:v>3.6278864873888532E-6</c:v>
                </c:pt>
                <c:pt idx="828">
                  <c:v>3.663711013240536E-6</c:v>
                </c:pt>
                <c:pt idx="829">
                  <c:v>3.5223658345484059E-6</c:v>
                </c:pt>
                <c:pt idx="830">
                  <c:v>3.7365682565638571E-6</c:v>
                </c:pt>
                <c:pt idx="831">
                  <c:v>3.7365682565638571E-6</c:v>
                </c:pt>
                <c:pt idx="832">
                  <c:v>3.5571483687697801E-6</c:v>
                </c:pt>
                <c:pt idx="833">
                  <c:v>3.7734659893262234E-6</c:v>
                </c:pt>
                <c:pt idx="834">
                  <c:v>3.8486535649012606E-6</c:v>
                </c:pt>
                <c:pt idx="835">
                  <c:v>3.7000313174821224E-6</c:v>
                </c:pt>
                <c:pt idx="836">
                  <c:v>3.8868073024347416E-6</c:v>
                </c:pt>
                <c:pt idx="837">
                  <c:v>3.9641010803448817E-6</c:v>
                </c:pt>
                <c:pt idx="838">
                  <c:v>3.7365682565638571E-6</c:v>
                </c:pt>
                <c:pt idx="839">
                  <c:v>4.0427767554983604E-6</c:v>
                </c:pt>
                <c:pt idx="840">
                  <c:v>4.0427767554983604E-6</c:v>
                </c:pt>
                <c:pt idx="841">
                  <c:v>3.8868073024347416E-6</c:v>
                </c:pt>
                <c:pt idx="842">
                  <c:v>4.0828549388512115E-6</c:v>
                </c:pt>
                <c:pt idx="843">
                  <c:v>4.1231721711609927E-6</c:v>
                </c:pt>
                <c:pt idx="844">
                  <c:v>3.9251886104416532E-6</c:v>
                </c:pt>
                <c:pt idx="845">
                  <c:v>4.2051663451153729E-6</c:v>
                </c:pt>
                <c:pt idx="846">
                  <c:v>4.2466913737966424E-6</c:v>
                </c:pt>
                <c:pt idx="847">
                  <c:v>4.0032456462306003E-6</c:v>
                </c:pt>
                <c:pt idx="848">
                  <c:v>4.2886264523702268E-6</c:v>
                </c:pt>
                <c:pt idx="849">
                  <c:v>4.3311418737464576E-6</c:v>
                </c:pt>
                <c:pt idx="850">
                  <c:v>4.1638875266579649E-6</c:v>
                </c:pt>
                <c:pt idx="851">
                  <c:v>4.4610625225982676E-6</c:v>
                </c:pt>
                <c:pt idx="852">
                  <c:v>4.4610625225982676E-6</c:v>
                </c:pt>
                <c:pt idx="853">
                  <c:v>4.2051663451153729E-6</c:v>
                </c:pt>
                <c:pt idx="854">
                  <c:v>4.5052873939038767E-6</c:v>
                </c:pt>
                <c:pt idx="855">
                  <c:v>4.5052873939038767E-6</c:v>
                </c:pt>
                <c:pt idx="856">
                  <c:v>4.2886264523702268E-6</c:v>
                </c:pt>
                <c:pt idx="857">
                  <c:v>4.5497760473590565E-6</c:v>
                </c:pt>
                <c:pt idx="858">
                  <c:v>4.6402537458868914E-6</c:v>
                </c:pt>
                <c:pt idx="859">
                  <c:v>4.4174413283803833E-6</c:v>
                </c:pt>
                <c:pt idx="860">
                  <c:v>4.6402537458868914E-6</c:v>
                </c:pt>
                <c:pt idx="861">
                  <c:v>4.732349050457022E-6</c:v>
                </c:pt>
                <c:pt idx="862">
                  <c:v>4.4174413283803833E-6</c:v>
                </c:pt>
                <c:pt idx="863">
                  <c:v>4.732349050457022E-6</c:v>
                </c:pt>
                <c:pt idx="864">
                  <c:v>4.8264574299154418E-6</c:v>
                </c:pt>
                <c:pt idx="865">
                  <c:v>4.5947040158042113E-6</c:v>
                </c:pt>
                <c:pt idx="866">
                  <c:v>4.8264574299154418E-6</c:v>
                </c:pt>
                <c:pt idx="867">
                  <c:v>4.874117561943029E-6</c:v>
                </c:pt>
                <c:pt idx="868">
                  <c:v>4.6402537458868914E-6</c:v>
                </c:pt>
                <c:pt idx="869">
                  <c:v>4.9226262131502579E-6</c:v>
                </c:pt>
                <c:pt idx="870">
                  <c:v>5.0700949191564138E-6</c:v>
                </c:pt>
                <c:pt idx="871">
                  <c:v>4.6860751603263334E-6</c:v>
                </c:pt>
                <c:pt idx="872">
                  <c:v>4.9714268093444211E-6</c:v>
                </c:pt>
                <c:pt idx="873">
                  <c:v>5.0205184798997737E-6</c:v>
                </c:pt>
                <c:pt idx="874">
                  <c:v>4.732349050457022E-6</c:v>
                </c:pt>
                <c:pt idx="875">
                  <c:v>4.9714268093444211E-6</c:v>
                </c:pt>
                <c:pt idx="876">
                  <c:v>5.0700949191564138E-6</c:v>
                </c:pt>
                <c:pt idx="877">
                  <c:v>4.7792633285397659E-6</c:v>
                </c:pt>
                <c:pt idx="878">
                  <c:v>5.0700949191564138E-6</c:v>
                </c:pt>
                <c:pt idx="879">
                  <c:v>5.1203574505984361E-6</c:v>
                </c:pt>
                <c:pt idx="880">
                  <c:v>4.874117561943029E-6</c:v>
                </c:pt>
                <c:pt idx="881">
                  <c:v>5.1203574505984361E-6</c:v>
                </c:pt>
                <c:pt idx="882">
                  <c:v>5.1203574505984361E-6</c:v>
                </c:pt>
                <c:pt idx="883">
                  <c:v>4.9226262131502579E-6</c:v>
                </c:pt>
                <c:pt idx="884">
                  <c:v>5.1709197762104611E-6</c:v>
                </c:pt>
                <c:pt idx="885">
                  <c:v>5.1203574505984361E-6</c:v>
                </c:pt>
                <c:pt idx="886">
                  <c:v>4.8264574299154418E-6</c:v>
                </c:pt>
                <c:pt idx="887">
                  <c:v>5.1203574505984361E-6</c:v>
                </c:pt>
                <c:pt idx="888">
                  <c:v>5.1203574505984361E-6</c:v>
                </c:pt>
                <c:pt idx="889">
                  <c:v>4.9226262131502579E-6</c:v>
                </c:pt>
                <c:pt idx="890">
                  <c:v>5.2737496552536629E-6</c:v>
                </c:pt>
                <c:pt idx="891">
                  <c:v>5.1709197762104611E-6</c:v>
                </c:pt>
                <c:pt idx="892">
                  <c:v>4.874117561943029E-6</c:v>
                </c:pt>
                <c:pt idx="893">
                  <c:v>5.2737496552536629E-6</c:v>
                </c:pt>
                <c:pt idx="894">
                  <c:v>5.2737496552536629E-6</c:v>
                </c:pt>
                <c:pt idx="895">
                  <c:v>4.9226262131502579E-6</c:v>
                </c:pt>
                <c:pt idx="896">
                  <c:v>5.2737496552536629E-6</c:v>
                </c:pt>
                <c:pt idx="897">
                  <c:v>5.2219813928965975E-6</c:v>
                </c:pt>
                <c:pt idx="898">
                  <c:v>4.9714268093444211E-6</c:v>
                </c:pt>
                <c:pt idx="899">
                  <c:v>5.2219813928965975E-6</c:v>
                </c:pt>
                <c:pt idx="900">
                  <c:v>5.2737496552536629E-6</c:v>
                </c:pt>
                <c:pt idx="901">
                  <c:v>4.9714268093444211E-6</c:v>
                </c:pt>
                <c:pt idx="902">
                  <c:v>5.2219813928965975E-6</c:v>
                </c:pt>
                <c:pt idx="903">
                  <c:v>5.2737496552536629E-6</c:v>
                </c:pt>
                <c:pt idx="904">
                  <c:v>5.0205184798997737E-6</c:v>
                </c:pt>
                <c:pt idx="905">
                  <c:v>5.3258266928116716E-6</c:v>
                </c:pt>
                <c:pt idx="906">
                  <c:v>5.3258266928116716E-6</c:v>
                </c:pt>
                <c:pt idx="907">
                  <c:v>4.9714268093444211E-6</c:v>
                </c:pt>
                <c:pt idx="908">
                  <c:v>5.2737496552536629E-6</c:v>
                </c:pt>
                <c:pt idx="909">
                  <c:v>5.2737496552536629E-6</c:v>
                </c:pt>
                <c:pt idx="910">
                  <c:v>4.9714268093444211E-6</c:v>
                </c:pt>
                <c:pt idx="911">
                  <c:v>5.2737496552536629E-6</c:v>
                </c:pt>
                <c:pt idx="912">
                  <c:v>5.2737496552536629E-6</c:v>
                </c:pt>
                <c:pt idx="913">
                  <c:v>5.0205184798997737E-6</c:v>
                </c:pt>
                <c:pt idx="914">
                  <c:v>5.3258266928116716E-6</c:v>
                </c:pt>
                <c:pt idx="915">
                  <c:v>5.3258266928116716E-6</c:v>
                </c:pt>
                <c:pt idx="916">
                  <c:v>5.0205184798997737E-6</c:v>
                </c:pt>
                <c:pt idx="917">
                  <c:v>5.3258266928116716E-6</c:v>
                </c:pt>
                <c:pt idx="918">
                  <c:v>5.3258266928116716E-6</c:v>
                </c:pt>
                <c:pt idx="919">
                  <c:v>4.9226262131502579E-6</c:v>
                </c:pt>
                <c:pt idx="920">
                  <c:v>5.3258266928116716E-6</c:v>
                </c:pt>
                <c:pt idx="921">
                  <c:v>5.3258266928116716E-6</c:v>
                </c:pt>
                <c:pt idx="922">
                  <c:v>5.0700949191564138E-6</c:v>
                </c:pt>
                <c:pt idx="923">
                  <c:v>5.3784179788680062E-6</c:v>
                </c:pt>
                <c:pt idx="924">
                  <c:v>5.4317370798082638E-6</c:v>
                </c:pt>
                <c:pt idx="925">
                  <c:v>5.1203574505984361E-6</c:v>
                </c:pt>
                <c:pt idx="926">
                  <c:v>5.3784179788680062E-6</c:v>
                </c:pt>
                <c:pt idx="927">
                  <c:v>5.3784179788680062E-6</c:v>
                </c:pt>
                <c:pt idx="928">
                  <c:v>5.0700949191564138E-6</c:v>
                </c:pt>
                <c:pt idx="929">
                  <c:v>5.4317370798082638E-6</c:v>
                </c:pt>
                <c:pt idx="930">
                  <c:v>5.3784179788680062E-6</c:v>
                </c:pt>
                <c:pt idx="931">
                  <c:v>5.1203574505984361E-6</c:v>
                </c:pt>
                <c:pt idx="932">
                  <c:v>5.4317370798082638E-6</c:v>
                </c:pt>
                <c:pt idx="933">
                  <c:v>5.4853742060280604E-6</c:v>
                </c:pt>
                <c:pt idx="934">
                  <c:v>5.0700949191564138E-6</c:v>
                </c:pt>
                <c:pt idx="935">
                  <c:v>5.4853742060280604E-6</c:v>
                </c:pt>
                <c:pt idx="936">
                  <c:v>5.4853742060280604E-6</c:v>
                </c:pt>
                <c:pt idx="937">
                  <c:v>5.0700949191564138E-6</c:v>
                </c:pt>
                <c:pt idx="938">
                  <c:v>5.4317370798082638E-6</c:v>
                </c:pt>
                <c:pt idx="939">
                  <c:v>5.5395409862548149E-6</c:v>
                </c:pt>
                <c:pt idx="940">
                  <c:v>5.1203574505984361E-6</c:v>
                </c:pt>
                <c:pt idx="941">
                  <c:v>5.4317370798082638E-6</c:v>
                </c:pt>
                <c:pt idx="942">
                  <c:v>5.4317370798082638E-6</c:v>
                </c:pt>
                <c:pt idx="943">
                  <c:v>5.1709197762104611E-6</c:v>
                </c:pt>
                <c:pt idx="944">
                  <c:v>5.4317370798082638E-6</c:v>
                </c:pt>
                <c:pt idx="945">
                  <c:v>5.4317370798082638E-6</c:v>
                </c:pt>
                <c:pt idx="946">
                  <c:v>5.1709197762104611E-6</c:v>
                </c:pt>
                <c:pt idx="947">
                  <c:v>5.4853742060280604E-6</c:v>
                </c:pt>
                <c:pt idx="948">
                  <c:v>5.4853742060280604E-6</c:v>
                </c:pt>
                <c:pt idx="949">
                  <c:v>5.1709197762104611E-6</c:v>
                </c:pt>
                <c:pt idx="950">
                  <c:v>5.5395409862548149E-6</c:v>
                </c:pt>
                <c:pt idx="951">
                  <c:v>5.5946721270480761E-6</c:v>
                </c:pt>
                <c:pt idx="952">
                  <c:v>5.1709197762104611E-6</c:v>
                </c:pt>
                <c:pt idx="953">
                  <c:v>5.4853742060280604E-6</c:v>
                </c:pt>
                <c:pt idx="954">
                  <c:v>5.5946721270480761E-6</c:v>
                </c:pt>
                <c:pt idx="955">
                  <c:v>5.1709197762104611E-6</c:v>
                </c:pt>
                <c:pt idx="956">
                  <c:v>5.5946721270480761E-6</c:v>
                </c:pt>
                <c:pt idx="957">
                  <c:v>5.4853742060280604E-6</c:v>
                </c:pt>
                <c:pt idx="958">
                  <c:v>5.2737496552536629E-6</c:v>
                </c:pt>
                <c:pt idx="959">
                  <c:v>5.5946721270480761E-6</c:v>
                </c:pt>
                <c:pt idx="960">
                  <c:v>5.5946721270480761E-6</c:v>
                </c:pt>
                <c:pt idx="961">
                  <c:v>5.3258266928116716E-6</c:v>
                </c:pt>
                <c:pt idx="962">
                  <c:v>5.5946721270480761E-6</c:v>
                </c:pt>
                <c:pt idx="963">
                  <c:v>5.7059288246973947E-6</c:v>
                </c:pt>
                <c:pt idx="964">
                  <c:v>5.3258266928116716E-6</c:v>
                </c:pt>
                <c:pt idx="965">
                  <c:v>5.6501350696906448E-6</c:v>
                </c:pt>
                <c:pt idx="966">
                  <c:v>5.7059288246973947E-6</c:v>
                </c:pt>
                <c:pt idx="967">
                  <c:v>5.3784179788680062E-6</c:v>
                </c:pt>
                <c:pt idx="968">
                  <c:v>5.7059288246973947E-6</c:v>
                </c:pt>
                <c:pt idx="969">
                  <c:v>5.7059288246973947E-6</c:v>
                </c:pt>
                <c:pt idx="970">
                  <c:v>5.2737496552536629E-6</c:v>
                </c:pt>
                <c:pt idx="971">
                  <c:v>5.7622735299131742E-6</c:v>
                </c:pt>
                <c:pt idx="972">
                  <c:v>5.7059288246973947E-6</c:v>
                </c:pt>
                <c:pt idx="973">
                  <c:v>5.3784179788680062E-6</c:v>
                </c:pt>
                <c:pt idx="974">
                  <c:v>5.7059288246973947E-6</c:v>
                </c:pt>
                <c:pt idx="975">
                  <c:v>5.7622735299131742E-6</c:v>
                </c:pt>
                <c:pt idx="976">
                  <c:v>5.3784179788680062E-6</c:v>
                </c:pt>
                <c:pt idx="977">
                  <c:v>5.7622735299131742E-6</c:v>
                </c:pt>
                <c:pt idx="978">
                  <c:v>5.7622735299131742E-6</c:v>
                </c:pt>
                <c:pt idx="979">
                  <c:v>5.4853742060280604E-6</c:v>
                </c:pt>
                <c:pt idx="980">
                  <c:v>5.8193979938715287E-6</c:v>
                </c:pt>
                <c:pt idx="981">
                  <c:v>5.8768631804470795E-6</c:v>
                </c:pt>
                <c:pt idx="982">
                  <c:v>5.4853742060280604E-6</c:v>
                </c:pt>
                <c:pt idx="983">
                  <c:v>5.8193979938715287E-6</c:v>
                </c:pt>
                <c:pt idx="984">
                  <c:v>5.8768631804470795E-6</c:v>
                </c:pt>
                <c:pt idx="985">
                  <c:v>5.4853742060280604E-6</c:v>
                </c:pt>
                <c:pt idx="986">
                  <c:v>5.9348958222253023E-6</c:v>
                </c:pt>
                <c:pt idx="987">
                  <c:v>5.8768631804470795E-6</c:v>
                </c:pt>
                <c:pt idx="988">
                  <c:v>5.5395409862548149E-6</c:v>
                </c:pt>
                <c:pt idx="989">
                  <c:v>5.9348958222253023E-6</c:v>
                </c:pt>
                <c:pt idx="990">
                  <c:v>5.9937315822310243E-6</c:v>
                </c:pt>
                <c:pt idx="991">
                  <c:v>5.6501350696906448E-6</c:v>
                </c:pt>
                <c:pt idx="992">
                  <c:v>5.9937315822310243E-6</c:v>
                </c:pt>
                <c:pt idx="993">
                  <c:v>6.112689416393964E-6</c:v>
                </c:pt>
                <c:pt idx="994">
                  <c:v>5.6501350696906448E-6</c:v>
                </c:pt>
                <c:pt idx="995">
                  <c:v>6.112689416393964E-6</c:v>
                </c:pt>
                <c:pt idx="996">
                  <c:v>6.112689416393964E-6</c:v>
                </c:pt>
                <c:pt idx="997">
                  <c:v>5.7622735299131742E-6</c:v>
                </c:pt>
                <c:pt idx="998">
                  <c:v>6.112689416393964E-6</c:v>
                </c:pt>
                <c:pt idx="999">
                  <c:v>6.1732877382963743E-6</c:v>
                </c:pt>
                <c:pt idx="1000">
                  <c:v>5.7622735299131742E-6</c:v>
                </c:pt>
                <c:pt idx="1001">
                  <c:v>6.1732877382963743E-6</c:v>
                </c:pt>
                <c:pt idx="1002">
                  <c:v>6.2342475028698496E-6</c:v>
                </c:pt>
                <c:pt idx="1003">
                  <c:v>5.8193979938715287E-6</c:v>
                </c:pt>
                <c:pt idx="1004">
                  <c:v>6.2342475028698496E-6</c:v>
                </c:pt>
                <c:pt idx="1005">
                  <c:v>6.3584669755248042E-6</c:v>
                </c:pt>
                <c:pt idx="1006">
                  <c:v>5.9348958222253023E-6</c:v>
                </c:pt>
                <c:pt idx="1007">
                  <c:v>6.4215018203110124E-6</c:v>
                </c:pt>
                <c:pt idx="1008">
                  <c:v>6.3584669755248042E-6</c:v>
                </c:pt>
                <c:pt idx="1009">
                  <c:v>5.9937315822310243E-6</c:v>
                </c:pt>
                <c:pt idx="1010">
                  <c:v>6.4215018203110124E-6</c:v>
                </c:pt>
                <c:pt idx="1011">
                  <c:v>6.4215018203110124E-6</c:v>
                </c:pt>
                <c:pt idx="1012">
                  <c:v>6.112689416393964E-6</c:v>
                </c:pt>
                <c:pt idx="1013">
                  <c:v>6.5489496277640947E-6</c:v>
                </c:pt>
                <c:pt idx="1014">
                  <c:v>6.4849126405690567E-6</c:v>
                </c:pt>
                <c:pt idx="1015">
                  <c:v>6.2342475028698496E-6</c:v>
                </c:pt>
                <c:pt idx="1016">
                  <c:v>6.6138728277882236E-6</c:v>
                </c:pt>
                <c:pt idx="1017">
                  <c:v>6.6791832665030186E-6</c:v>
                </c:pt>
                <c:pt idx="1018">
                  <c:v>6.2342475028698496E-6</c:v>
                </c:pt>
                <c:pt idx="1019">
                  <c:v>6.6791832665030186E-6</c:v>
                </c:pt>
                <c:pt idx="1020">
                  <c:v>6.6791832665030186E-6</c:v>
                </c:pt>
                <c:pt idx="1021">
                  <c:v>6.4215018203110124E-6</c:v>
                </c:pt>
                <c:pt idx="1022">
                  <c:v>6.8120067557711432E-6</c:v>
                </c:pt>
                <c:pt idx="1023">
                  <c:v>6.8792737204273627E-6</c:v>
                </c:pt>
                <c:pt idx="1024">
                  <c:v>6.4849126405690567E-6</c:v>
                </c:pt>
                <c:pt idx="1025">
                  <c:v>6.947204930539638E-6</c:v>
                </c:pt>
                <c:pt idx="1026">
                  <c:v>6.947204930539638E-6</c:v>
                </c:pt>
                <c:pt idx="1027">
                  <c:v>6.7451386304403231E-6</c:v>
                </c:pt>
                <c:pt idx="1028">
                  <c:v>7.0160762459337706E-6</c:v>
                </c:pt>
                <c:pt idx="1029">
                  <c:v>7.0853583488119946E-6</c:v>
                </c:pt>
                <c:pt idx="1030">
                  <c:v>6.7451386304403231E-6</c:v>
                </c:pt>
                <c:pt idx="1031">
                  <c:v>7.1558739185439214E-6</c:v>
                </c:pt>
                <c:pt idx="1032">
                  <c:v>7.2265364905613755E-6</c:v>
                </c:pt>
                <c:pt idx="1033">
                  <c:v>6.947204930539638E-6</c:v>
                </c:pt>
                <c:pt idx="1034">
                  <c:v>7.2981769673898027E-6</c:v>
                </c:pt>
                <c:pt idx="1035">
                  <c:v>7.3702447485475715E-6</c:v>
                </c:pt>
                <c:pt idx="1036">
                  <c:v>7.0853583488119946E-6</c:v>
                </c:pt>
                <c:pt idx="1037">
                  <c:v>7.5168108158647932E-6</c:v>
                </c:pt>
                <c:pt idx="1038">
                  <c:v>7.5910375548576593E-6</c:v>
                </c:pt>
                <c:pt idx="1039">
                  <c:v>7.1558739185439214E-6</c:v>
                </c:pt>
                <c:pt idx="1040">
                  <c:v>7.6659972654413343E-6</c:v>
                </c:pt>
                <c:pt idx="1041">
                  <c:v>7.6659972654413343E-6</c:v>
                </c:pt>
                <c:pt idx="1042">
                  <c:v>7.2981769673898027E-6</c:v>
                </c:pt>
                <c:pt idx="1043">
                  <c:v>7.74199434926966E-6</c:v>
                </c:pt>
                <c:pt idx="1044">
                  <c:v>8.0526644006305462E-6</c:v>
                </c:pt>
                <c:pt idx="1045">
                  <c:v>7.5910375548576593E-6</c:v>
                </c:pt>
                <c:pt idx="1046">
                  <c:v>8.0526644006305462E-6</c:v>
                </c:pt>
                <c:pt idx="1047">
                  <c:v>8.1328068846258102E-6</c:v>
                </c:pt>
                <c:pt idx="1048">
                  <c:v>7.74199434926966E-6</c:v>
                </c:pt>
                <c:pt idx="1049">
                  <c:v>8.2945374053883282E-6</c:v>
                </c:pt>
                <c:pt idx="1050">
                  <c:v>8.3764440115459556E-6</c:v>
                </c:pt>
                <c:pt idx="1051">
                  <c:v>7.9739237786347755E-6</c:v>
                </c:pt>
                <c:pt idx="1052">
                  <c:v>8.6273798546972866E-6</c:v>
                </c:pt>
                <c:pt idx="1053">
                  <c:v>8.7989455461627917E-6</c:v>
                </c:pt>
                <c:pt idx="1054">
                  <c:v>8.2131164399268982E-6</c:v>
                </c:pt>
                <c:pt idx="1055">
                  <c:v>8.7989455461627917E-6</c:v>
                </c:pt>
                <c:pt idx="1056">
                  <c:v>8.9739230250983945E-6</c:v>
                </c:pt>
                <c:pt idx="1057">
                  <c:v>8.5430195458410701E-6</c:v>
                </c:pt>
                <c:pt idx="1058">
                  <c:v>9.1520288398758523E-6</c:v>
                </c:pt>
                <c:pt idx="1059">
                  <c:v>9.243112522037809E-6</c:v>
                </c:pt>
                <c:pt idx="1060">
                  <c:v>8.7989455461627917E-6</c:v>
                </c:pt>
                <c:pt idx="1061">
                  <c:v>9.5200114341373965E-6</c:v>
                </c:pt>
                <c:pt idx="1062">
                  <c:v>9.6140193081202574E-6</c:v>
                </c:pt>
                <c:pt idx="1063">
                  <c:v>9.1520288398758523E-6</c:v>
                </c:pt>
                <c:pt idx="1064">
                  <c:v>9.8052054965274078E-6</c:v>
                </c:pt>
                <c:pt idx="1065">
                  <c:v>9.9024096825284643E-6</c:v>
                </c:pt>
                <c:pt idx="1066">
                  <c:v>9.5200114341373965E-6</c:v>
                </c:pt>
                <c:pt idx="1067">
                  <c:v>1.0299772685636075E-5</c:v>
                </c:pt>
                <c:pt idx="1068">
                  <c:v>1.0299772685636075E-5</c:v>
                </c:pt>
                <c:pt idx="1069">
                  <c:v>1.0000193649281282E-5</c:v>
                </c:pt>
                <c:pt idx="1070">
                  <c:v>1.071390349088996E-5</c:v>
                </c:pt>
                <c:pt idx="1071">
                  <c:v>1.0926962182134239E-5</c:v>
                </c:pt>
                <c:pt idx="1072">
                  <c:v>1.0299772685636075E-5</c:v>
                </c:pt>
                <c:pt idx="1073">
                  <c:v>1.1034863363864975E-5</c:v>
                </c:pt>
                <c:pt idx="1074">
                  <c:v>1.1254304723250401E-5</c:v>
                </c:pt>
                <c:pt idx="1075">
                  <c:v>1.0819700768152073E-5</c:v>
                </c:pt>
                <c:pt idx="1076">
                  <c:v>1.1591453570770657E-5</c:v>
                </c:pt>
                <c:pt idx="1077">
                  <c:v>1.193916076045631E-5</c:v>
                </c:pt>
                <c:pt idx="1078">
                  <c:v>1.1477669366214489E-5</c:v>
                </c:pt>
                <c:pt idx="1079">
                  <c:v>1.2418730999803587E-5</c:v>
                </c:pt>
                <c:pt idx="1080">
                  <c:v>1.2790762941998865E-5</c:v>
                </c:pt>
                <c:pt idx="1081">
                  <c:v>1.2176585147220764E-5</c:v>
                </c:pt>
                <c:pt idx="1082">
                  <c:v>1.3173939965443985E-5</c:v>
                </c:pt>
                <c:pt idx="1083">
                  <c:v>1.3436435138204155E-5</c:v>
                </c:pt>
                <c:pt idx="1084">
                  <c:v>1.3173939965443985E-5</c:v>
                </c:pt>
                <c:pt idx="1085">
                  <c:v>1.4114158818783392E-5</c:v>
                </c:pt>
                <c:pt idx="1086">
                  <c:v>1.4394283102141649E-5</c:v>
                </c:pt>
                <c:pt idx="1087">
                  <c:v>1.3838954772515078E-5</c:v>
                </c:pt>
                <c:pt idx="1088">
                  <c:v>1.5120319913464146E-5</c:v>
                </c:pt>
                <c:pt idx="1089">
                  <c:v>1.5574479807434408E-5</c:v>
                </c:pt>
                <c:pt idx="1090">
                  <c:v>1.4972470290590477E-5</c:v>
                </c:pt>
                <c:pt idx="1091">
                  <c:v>1.6359416899308807E-5</c:v>
                </c:pt>
                <c:pt idx="1092">
                  <c:v>1.6849501243862854E-5</c:v>
                </c:pt>
                <c:pt idx="1093">
                  <c:v>1.6359416899308807E-5</c:v>
                </c:pt>
                <c:pt idx="1094">
                  <c:v>1.7875526819759486E-5</c:v>
                </c:pt>
                <c:pt idx="1095">
                  <c:v>1.8592834348629189E-5</c:v>
                </c:pt>
                <c:pt idx="1096">
                  <c:v>1.8231002893700076E-5</c:v>
                </c:pt>
                <c:pt idx="1097">
                  <c:v>2.0315926362161938E-5</c:v>
                </c:pt>
                <c:pt idx="1098">
                  <c:v>2.1340646404860766E-5</c:v>
                </c:pt>
                <c:pt idx="1099">
                  <c:v>2.0924537140681097E-5</c:v>
                </c:pt>
                <c:pt idx="1100">
                  <c:v>2.3548655699394394E-5</c:v>
                </c:pt>
                <c:pt idx="1101">
                  <c:v>2.4981657508070834E-5</c:v>
                </c:pt>
                <c:pt idx="1102">
                  <c:v>2.547844742766546E-5</c:v>
                </c:pt>
                <c:pt idx="1103">
                  <c:v>2.8956811565994975E-5</c:v>
                </c:pt>
                <c:pt idx="1104">
                  <c:v>3.1328594392341711E-5</c:v>
                </c:pt>
                <c:pt idx="1105">
                  <c:v>4.4653450119613004E-5</c:v>
                </c:pt>
                <c:pt idx="1106">
                  <c:v>5.9405931483893353E-5</c:v>
                </c:pt>
                <c:pt idx="1107">
                  <c:v>7.0230810430639911E-5</c:v>
                </c:pt>
                <c:pt idx="1108">
                  <c:v>8.302499918361395E-5</c:v>
                </c:pt>
              </c:numCache>
            </c:numRef>
          </c:yVal>
          <c:smooth val="0"/>
          <c:extLst>
            <c:ext xmlns:c16="http://schemas.microsoft.com/office/drawing/2014/chart" uri="{C3380CC4-5D6E-409C-BE32-E72D297353CC}">
              <c16:uniqueId val="{00000000-89EB-450E-AACB-7440EB6560FA}"/>
            </c:ext>
          </c:extLst>
        </c:ser>
        <c:ser>
          <c:idx val="1"/>
          <c:order val="1"/>
          <c:tx>
            <c:v>Truck Departs</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0916149644310136E-2"/>
                  <c:y val="-0.14431223097112866"/>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de-DE" sz="1200"/>
                      <a:t>Truck Departs ICB</a:t>
                    </a:r>
                  </a:p>
                  <a:p>
                    <a:pPr>
                      <a:defRPr/>
                    </a:pPr>
                    <a:r>
                      <a:rPr lang="de-DE" sz="1200"/>
                      <a:t>1/28/2020 7:20AM</a:t>
                    </a:r>
                  </a:p>
                  <a:p>
                    <a:pPr>
                      <a:defRPr/>
                    </a:pPr>
                    <a:fld id="{D73CD91D-E4C4-4746-A381-AB04EE3C75FD}" type="YVALUE">
                      <a:rPr lang="de-DE" sz="1200"/>
                      <a:pPr>
                        <a:defRPr/>
                      </a:pPr>
                      <a:t>[Y 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8278801987412019"/>
                      <c:h val="0.14562624671916011"/>
                    </c:manualLayout>
                  </c15:layout>
                  <c15:dlblFieldTable/>
                  <c15:showDataLabelsRange val="0"/>
                </c:ext>
                <c:ext xmlns:c16="http://schemas.microsoft.com/office/drawing/2014/chart" uri="{C3380CC4-5D6E-409C-BE32-E72D297353CC}">
                  <c16:uniqueId val="{00000001-89EB-450E-AACB-7440EB6560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'Vacuum Pressure'!$A$898</c:f>
              <c:numCache>
                <c:formatCode>m/d/yy\ h:mm;@</c:formatCode>
                <c:ptCount val="1"/>
                <c:pt idx="0">
                  <c:v>43858.305555555555</c:v>
                </c:pt>
              </c:numCache>
            </c:numRef>
          </c:xVal>
          <c:yVal>
            <c:numRef>
              <c:f>'Vacuum Pressure'!$F$898</c:f>
              <c:numCache>
                <c:formatCode>General</c:formatCode>
                <c:ptCount val="1"/>
                <c:pt idx="0">
                  <c:v>5.2219813928965975E-6</c:v>
                </c:pt>
              </c:numCache>
            </c:numRef>
          </c:yVal>
          <c:smooth val="0"/>
          <c:extLst>
            <c:ext xmlns:c16="http://schemas.microsoft.com/office/drawing/2014/chart" uri="{C3380CC4-5D6E-409C-BE32-E72D297353CC}">
              <c16:uniqueId val="{00000002-89EB-450E-AACB-7440EB6560FA}"/>
            </c:ext>
          </c:extLst>
        </c:ser>
        <c:ser>
          <c:idx val="2"/>
          <c:order val="2"/>
          <c:tx>
            <c:v>Cryomodule Unloaded</c:v>
          </c:tx>
          <c:spPr>
            <a:ln w="19050" cap="rnd">
              <a:solidFill>
                <a:schemeClr val="accent3"/>
              </a:solidFill>
              <a:round/>
            </a:ln>
            <a:effectLst/>
          </c:spPr>
          <c:marker>
            <c:symbol val="circle"/>
            <c:size val="5"/>
            <c:spPr>
              <a:solidFill>
                <a:schemeClr val="accent2"/>
              </a:solidFill>
              <a:ln w="9525">
                <a:solidFill>
                  <a:schemeClr val="accent2"/>
                </a:solidFill>
              </a:ln>
              <a:effectLst/>
            </c:spPr>
          </c:marker>
          <c:dLbls>
            <c:dLbl>
              <c:idx val="0"/>
              <c:layout>
                <c:manualLayout>
                  <c:x val="-0.14795916385998661"/>
                  <c:y val="-0.1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200"/>
                      <a:t>Cryomodule Unloaded at SLAC</a:t>
                    </a:r>
                  </a:p>
                  <a:p>
                    <a:pPr>
                      <a:defRPr/>
                    </a:pPr>
                    <a:r>
                      <a:rPr lang="en-US" sz="1200"/>
                      <a:t>1/31/2020 10:05AM</a:t>
                    </a:r>
                  </a:p>
                  <a:p>
                    <a:pPr>
                      <a:defRPr/>
                    </a:pPr>
                    <a:fld id="{0F23D370-5700-479B-BB00-2FEF32BBEC2C}" type="YVALUE">
                      <a:rPr lang="en-US" sz="1200"/>
                      <a:pPr>
                        <a:defRPr/>
                      </a:pPr>
                      <a:t>[Y 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1751697767462405"/>
                      <c:h val="0.15729343832020998"/>
                    </c:manualLayout>
                  </c15:layout>
                  <c15:dlblFieldTable/>
                  <c15:showDataLabelsRange val="0"/>
                </c:ext>
                <c:ext xmlns:c16="http://schemas.microsoft.com/office/drawing/2014/chart" uri="{C3380CC4-5D6E-409C-BE32-E72D297353CC}">
                  <c16:uniqueId val="{00000003-89EB-450E-AACB-7440EB6560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'Vacuum Pressure'!$A$1</c:f>
              <c:numCache>
                <c:formatCode>m/d/yy\ h:mm;@</c:formatCode>
                <c:ptCount val="1"/>
                <c:pt idx="0">
                  <c:v>43861.420138888891</c:v>
                </c:pt>
              </c:numCache>
            </c:numRef>
          </c:xVal>
          <c:yVal>
            <c:numRef>
              <c:f>'Vacuum Pressure'!$F$1</c:f>
              <c:numCache>
                <c:formatCode>General</c:formatCode>
                <c:ptCount val="1"/>
                <c:pt idx="0">
                  <c:v>1.5558348669708588E-6</c:v>
                </c:pt>
              </c:numCache>
            </c:numRef>
          </c:yVal>
          <c:smooth val="0"/>
          <c:extLst>
            <c:ext xmlns:c16="http://schemas.microsoft.com/office/drawing/2014/chart" uri="{C3380CC4-5D6E-409C-BE32-E72D297353CC}">
              <c16:uniqueId val="{00000004-89EB-450E-AACB-7440EB6560FA}"/>
            </c:ext>
          </c:extLst>
        </c:ser>
        <c:dLbls>
          <c:showLegendKey val="0"/>
          <c:showVal val="0"/>
          <c:showCatName val="0"/>
          <c:showSerName val="0"/>
          <c:showPercent val="0"/>
          <c:showBubbleSize val="0"/>
        </c:dLbls>
        <c:axId val="609287512"/>
        <c:axId val="609283248"/>
      </c:scatterChart>
      <c:valAx>
        <c:axId val="609287512"/>
        <c:scaling>
          <c:orientation val="minMax"/>
          <c:max val="43861.5"/>
          <c:min val="43857.5"/>
        </c:scaling>
        <c:delete val="0"/>
        <c:axPos val="b"/>
        <c:majorGridlines>
          <c:spPr>
            <a:ln w="9525" cap="flat" cmpd="sng" algn="ctr">
              <a:solidFill>
                <a:schemeClr val="tx1">
                  <a:lumMod val="15000"/>
                  <a:lumOff val="85000"/>
                </a:schemeClr>
              </a:solidFill>
              <a:round/>
            </a:ln>
            <a:effectLst/>
          </c:spPr>
        </c:majorGridlines>
        <c:numFmt formatCode="m/d/yy\ h:mm;@"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283248"/>
        <c:crosses val="autoZero"/>
        <c:crossBetween val="midCat"/>
        <c:majorUnit val="0.25"/>
        <c:minorUnit val="4.1666700000000008E-2"/>
      </c:valAx>
      <c:valAx>
        <c:axId val="609283248"/>
        <c:scaling>
          <c:logBase val="10"/>
          <c:orientation val="minMax"/>
          <c:min val="1.0000000000000006E-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2875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F1.3-05 Beamline</a:t>
            </a:r>
            <a:r>
              <a:rPr lang="en-US" baseline="0"/>
              <a:t> Vacuum Pressure (Torr)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tx2">
                  <a:lumMod val="75000"/>
                </a:schemeClr>
              </a:solidFill>
              <a:round/>
            </a:ln>
            <a:effectLst/>
          </c:spPr>
          <c:marker>
            <c:symbol val="none"/>
          </c:marker>
          <c:xVal>
            <c:numRef>
              <c:f>Sheet1!$A$1:$A$251</c:f>
              <c:numCache>
                <c:formatCode>h:mm</c:formatCode>
                <c:ptCount val="251"/>
                <c:pt idx="0">
                  <c:v>0.3430555555555555</c:v>
                </c:pt>
                <c:pt idx="1">
                  <c:v>0.34375</c:v>
                </c:pt>
                <c:pt idx="2">
                  <c:v>0.344444444444444</c:v>
                </c:pt>
                <c:pt idx="3">
                  <c:v>0.34513888888888899</c:v>
                </c:pt>
                <c:pt idx="4">
                  <c:v>0.34583333333333299</c:v>
                </c:pt>
                <c:pt idx="5">
                  <c:v>0.34652777777777799</c:v>
                </c:pt>
                <c:pt idx="6">
                  <c:v>0.34722222222222199</c:v>
                </c:pt>
                <c:pt idx="7">
                  <c:v>0.34791666666666698</c:v>
                </c:pt>
                <c:pt idx="8">
                  <c:v>0.34861111111111098</c:v>
                </c:pt>
                <c:pt idx="9">
                  <c:v>0.34930555555555598</c:v>
                </c:pt>
                <c:pt idx="10">
                  <c:v>0.35</c:v>
                </c:pt>
                <c:pt idx="11">
                  <c:v>0.35069444444444497</c:v>
                </c:pt>
                <c:pt idx="12">
                  <c:v>0.35138888888888897</c:v>
                </c:pt>
                <c:pt idx="13">
                  <c:v>0.35208333333333403</c:v>
                </c:pt>
                <c:pt idx="14">
                  <c:v>0.35277777777777802</c:v>
                </c:pt>
                <c:pt idx="15">
                  <c:v>0.35347222222222302</c:v>
                </c:pt>
                <c:pt idx="16">
                  <c:v>0.35416666666666802</c:v>
                </c:pt>
                <c:pt idx="17">
                  <c:v>0.35486111111111202</c:v>
                </c:pt>
                <c:pt idx="18">
                  <c:v>0.35555555555555701</c:v>
                </c:pt>
                <c:pt idx="19">
                  <c:v>0.35625000000000101</c:v>
                </c:pt>
                <c:pt idx="20">
                  <c:v>0.35694444444444501</c:v>
                </c:pt>
                <c:pt idx="21">
                  <c:v>0.35763888888889001</c:v>
                </c:pt>
                <c:pt idx="22">
                  <c:v>0.358333333333334</c:v>
                </c:pt>
                <c:pt idx="23">
                  <c:v>0.359027777777779</c:v>
                </c:pt>
                <c:pt idx="24">
                  <c:v>0.359722222222223</c:v>
                </c:pt>
                <c:pt idx="25">
                  <c:v>0.360416666666668</c:v>
                </c:pt>
                <c:pt idx="26">
                  <c:v>0.36111111111111199</c:v>
                </c:pt>
                <c:pt idx="27">
                  <c:v>0.36180555555555699</c:v>
                </c:pt>
                <c:pt idx="28">
                  <c:v>0.36250000000000099</c:v>
                </c:pt>
                <c:pt idx="29">
                  <c:v>0.36319444444444599</c:v>
                </c:pt>
                <c:pt idx="30">
                  <c:v>0.36388888888888998</c:v>
                </c:pt>
                <c:pt idx="31">
                  <c:v>0.36458333333333498</c:v>
                </c:pt>
                <c:pt idx="32">
                  <c:v>0.36527777777777898</c:v>
                </c:pt>
                <c:pt idx="33">
                  <c:v>0.36597222222222597</c:v>
                </c:pt>
                <c:pt idx="34">
                  <c:v>0.36666666666666597</c:v>
                </c:pt>
                <c:pt idx="35">
                  <c:v>0.36736111111110997</c:v>
                </c:pt>
                <c:pt idx="36">
                  <c:v>0.36805555555555403</c:v>
                </c:pt>
                <c:pt idx="37">
                  <c:v>0.36874999999999802</c:v>
                </c:pt>
                <c:pt idx="38">
                  <c:v>0.36944444444444202</c:v>
                </c:pt>
                <c:pt idx="39">
                  <c:v>0.37013888888888602</c:v>
                </c:pt>
                <c:pt idx="40">
                  <c:v>0.37083333333333002</c:v>
                </c:pt>
                <c:pt idx="41">
                  <c:v>0.37152777777777402</c:v>
                </c:pt>
                <c:pt idx="42">
                  <c:v>0.37222222222221801</c:v>
                </c:pt>
                <c:pt idx="43">
                  <c:v>0.37291666666666201</c:v>
                </c:pt>
                <c:pt idx="44">
                  <c:v>0.37361111111110601</c:v>
                </c:pt>
                <c:pt idx="45">
                  <c:v>0.37430555555555001</c:v>
                </c:pt>
                <c:pt idx="46">
                  <c:v>0.374999999999994</c:v>
                </c:pt>
                <c:pt idx="47">
                  <c:v>0.375694444444438</c:v>
                </c:pt>
                <c:pt idx="48">
                  <c:v>0.376388888888882</c:v>
                </c:pt>
                <c:pt idx="49">
                  <c:v>0.377083333333326</c:v>
                </c:pt>
                <c:pt idx="50">
                  <c:v>0.37777777777777</c:v>
                </c:pt>
                <c:pt idx="51">
                  <c:v>0.37847222222221399</c:v>
                </c:pt>
                <c:pt idx="52">
                  <c:v>0.37916666666665799</c:v>
                </c:pt>
                <c:pt idx="53">
                  <c:v>0.37986111111110199</c:v>
                </c:pt>
                <c:pt idx="54">
                  <c:v>0.38055555555554599</c:v>
                </c:pt>
                <c:pt idx="55">
                  <c:v>0.38124999999998999</c:v>
                </c:pt>
                <c:pt idx="56">
                  <c:v>0.38194444444443398</c:v>
                </c:pt>
                <c:pt idx="57">
                  <c:v>0.38263888888887798</c:v>
                </c:pt>
                <c:pt idx="58">
                  <c:v>0.38333333333332198</c:v>
                </c:pt>
                <c:pt idx="59">
                  <c:v>0.38402777777776598</c:v>
                </c:pt>
                <c:pt idx="60">
                  <c:v>0.38472222222220998</c:v>
                </c:pt>
                <c:pt idx="61">
                  <c:v>0.38541666666665397</c:v>
                </c:pt>
                <c:pt idx="62">
                  <c:v>0.38611111111109803</c:v>
                </c:pt>
                <c:pt idx="63">
                  <c:v>0.38680555555554202</c:v>
                </c:pt>
                <c:pt idx="64">
                  <c:v>0.38749999999998602</c:v>
                </c:pt>
                <c:pt idx="65">
                  <c:v>0.38819444444443002</c:v>
                </c:pt>
                <c:pt idx="66">
                  <c:v>0.38888888888887402</c:v>
                </c:pt>
                <c:pt idx="67">
                  <c:v>0.38958333333331802</c:v>
                </c:pt>
                <c:pt idx="68">
                  <c:v>0.39027777777776201</c:v>
                </c:pt>
                <c:pt idx="69">
                  <c:v>0.39097222222220601</c:v>
                </c:pt>
                <c:pt idx="70">
                  <c:v>0.39166666666665001</c:v>
                </c:pt>
                <c:pt idx="71">
                  <c:v>0.39236111111109401</c:v>
                </c:pt>
                <c:pt idx="72">
                  <c:v>0.39305555555553801</c:v>
                </c:pt>
                <c:pt idx="73">
                  <c:v>0.393749999999982</c:v>
                </c:pt>
                <c:pt idx="74">
                  <c:v>0.394444444444426</c:v>
                </c:pt>
                <c:pt idx="75">
                  <c:v>0.39513888888887</c:v>
                </c:pt>
                <c:pt idx="76">
                  <c:v>0.395833333333314</c:v>
                </c:pt>
                <c:pt idx="77">
                  <c:v>0.39652777777775799</c:v>
                </c:pt>
                <c:pt idx="78">
                  <c:v>0.39722222222220199</c:v>
                </c:pt>
                <c:pt idx="79">
                  <c:v>0.39791666666664599</c:v>
                </c:pt>
                <c:pt idx="80">
                  <c:v>0.39861111111108999</c:v>
                </c:pt>
                <c:pt idx="81">
                  <c:v>0.39930555555553399</c:v>
                </c:pt>
                <c:pt idx="82">
                  <c:v>0.39999999999997798</c:v>
                </c:pt>
                <c:pt idx="83">
                  <c:v>0.40069444444442198</c:v>
                </c:pt>
                <c:pt idx="84">
                  <c:v>0.40138888888886598</c:v>
                </c:pt>
                <c:pt idx="85">
                  <c:v>0.40208333333330998</c:v>
                </c:pt>
                <c:pt idx="86">
                  <c:v>0.40277777777775398</c:v>
                </c:pt>
                <c:pt idx="87">
                  <c:v>0.40347222222219797</c:v>
                </c:pt>
                <c:pt idx="88">
                  <c:v>0.40416666666664203</c:v>
                </c:pt>
                <c:pt idx="89">
                  <c:v>0.40486111111108603</c:v>
                </c:pt>
                <c:pt idx="90">
                  <c:v>0.40555555555553002</c:v>
                </c:pt>
                <c:pt idx="91">
                  <c:v>0.40624999999997402</c:v>
                </c:pt>
                <c:pt idx="92">
                  <c:v>0.40694444444441802</c:v>
                </c:pt>
                <c:pt idx="93">
                  <c:v>0.40763888888886202</c:v>
                </c:pt>
                <c:pt idx="94">
                  <c:v>0.40833333333330601</c:v>
                </c:pt>
                <c:pt idx="95">
                  <c:v>0.40902777777775001</c:v>
                </c:pt>
                <c:pt idx="96">
                  <c:v>0.40972222222219401</c:v>
                </c:pt>
                <c:pt idx="97">
                  <c:v>0.41041666666663801</c:v>
                </c:pt>
                <c:pt idx="98">
                  <c:v>0.41111111111108201</c:v>
                </c:pt>
                <c:pt idx="99">
                  <c:v>0.411805555555526</c:v>
                </c:pt>
                <c:pt idx="100">
                  <c:v>0.41249999999997</c:v>
                </c:pt>
                <c:pt idx="101">
                  <c:v>0.413194444444414</c:v>
                </c:pt>
                <c:pt idx="102">
                  <c:v>0.413888888888858</c:v>
                </c:pt>
                <c:pt idx="103">
                  <c:v>0.414583333333302</c:v>
                </c:pt>
                <c:pt idx="104">
                  <c:v>0.41527777777774599</c:v>
                </c:pt>
                <c:pt idx="105">
                  <c:v>0.41597222222218999</c:v>
                </c:pt>
                <c:pt idx="106">
                  <c:v>0.41666666666663399</c:v>
                </c:pt>
                <c:pt idx="107">
                  <c:v>0.41736111111107799</c:v>
                </c:pt>
                <c:pt idx="108">
                  <c:v>0.41805555555552198</c:v>
                </c:pt>
                <c:pt idx="109">
                  <c:v>0.41874999999996598</c:v>
                </c:pt>
                <c:pt idx="110">
                  <c:v>0.41944444444440998</c:v>
                </c:pt>
                <c:pt idx="111">
                  <c:v>0.42013888888885398</c:v>
                </c:pt>
                <c:pt idx="112">
                  <c:v>0.42083333333329798</c:v>
                </c:pt>
                <c:pt idx="113">
                  <c:v>0.42152777777774197</c:v>
                </c:pt>
                <c:pt idx="114">
                  <c:v>0.42222222222218603</c:v>
                </c:pt>
                <c:pt idx="115">
                  <c:v>0.42291666666663003</c:v>
                </c:pt>
                <c:pt idx="116">
                  <c:v>0.42361111111107402</c:v>
                </c:pt>
                <c:pt idx="117">
                  <c:v>0.42430555555551802</c:v>
                </c:pt>
                <c:pt idx="118">
                  <c:v>0.42499999999996202</c:v>
                </c:pt>
                <c:pt idx="119">
                  <c:v>0.42569444444440602</c:v>
                </c:pt>
                <c:pt idx="120">
                  <c:v>0.42638888888885002</c:v>
                </c:pt>
                <c:pt idx="121">
                  <c:v>0.42708333333329401</c:v>
                </c:pt>
                <c:pt idx="122">
                  <c:v>0.42777777777773801</c:v>
                </c:pt>
                <c:pt idx="123">
                  <c:v>0.42847222222218201</c:v>
                </c:pt>
                <c:pt idx="124">
                  <c:v>0.42916666666662601</c:v>
                </c:pt>
                <c:pt idx="125">
                  <c:v>0.42986111111107</c:v>
                </c:pt>
                <c:pt idx="126">
                  <c:v>0.430555555555514</c:v>
                </c:pt>
                <c:pt idx="127">
                  <c:v>0.431249999999958</c:v>
                </c:pt>
                <c:pt idx="128">
                  <c:v>0.431944444444402</c:v>
                </c:pt>
                <c:pt idx="129">
                  <c:v>0.432638888888846</c:v>
                </c:pt>
                <c:pt idx="130">
                  <c:v>0.43333333333328999</c:v>
                </c:pt>
                <c:pt idx="131">
                  <c:v>0.43402777777773399</c:v>
                </c:pt>
                <c:pt idx="132">
                  <c:v>0.43472222222217799</c:v>
                </c:pt>
                <c:pt idx="133">
                  <c:v>0.43541666666662199</c:v>
                </c:pt>
                <c:pt idx="134">
                  <c:v>0.43611111111106599</c:v>
                </c:pt>
                <c:pt idx="135">
                  <c:v>0.43680555555550998</c:v>
                </c:pt>
                <c:pt idx="136">
                  <c:v>0.43749999999995398</c:v>
                </c:pt>
                <c:pt idx="137">
                  <c:v>0.43819444444439798</c:v>
                </c:pt>
                <c:pt idx="138">
                  <c:v>0.43888888888884198</c:v>
                </c:pt>
                <c:pt idx="139">
                  <c:v>0.43958333333328597</c:v>
                </c:pt>
                <c:pt idx="140">
                  <c:v>0.44027777777772997</c:v>
                </c:pt>
                <c:pt idx="141">
                  <c:v>0.44097222222217403</c:v>
                </c:pt>
                <c:pt idx="142">
                  <c:v>0.44166666666661802</c:v>
                </c:pt>
                <c:pt idx="143">
                  <c:v>0.44236111111106202</c:v>
                </c:pt>
                <c:pt idx="144">
                  <c:v>0.44305555555550602</c:v>
                </c:pt>
                <c:pt idx="145">
                  <c:v>0.44374999999995002</c:v>
                </c:pt>
                <c:pt idx="146">
                  <c:v>0.44444444444439402</c:v>
                </c:pt>
                <c:pt idx="147">
                  <c:v>0.44513888888883801</c:v>
                </c:pt>
                <c:pt idx="148">
                  <c:v>0.44583333333328201</c:v>
                </c:pt>
                <c:pt idx="149">
                  <c:v>0.44652777777772601</c:v>
                </c:pt>
                <c:pt idx="150">
                  <c:v>0.44722222222217001</c:v>
                </c:pt>
                <c:pt idx="151">
                  <c:v>0.44791666666661401</c:v>
                </c:pt>
                <c:pt idx="152">
                  <c:v>0.448611111111058</c:v>
                </c:pt>
                <c:pt idx="153">
                  <c:v>0.449305555555502</c:v>
                </c:pt>
                <c:pt idx="154">
                  <c:v>0.449999999999946</c:v>
                </c:pt>
                <c:pt idx="155">
                  <c:v>0.45069444444439</c:v>
                </c:pt>
                <c:pt idx="156">
                  <c:v>0.45138888888883399</c:v>
                </c:pt>
                <c:pt idx="157">
                  <c:v>0.45208333333327799</c:v>
                </c:pt>
                <c:pt idx="158">
                  <c:v>0.45277777777772199</c:v>
                </c:pt>
                <c:pt idx="159">
                  <c:v>0.45347222222216599</c:v>
                </c:pt>
                <c:pt idx="160">
                  <c:v>0.45416666666660999</c:v>
                </c:pt>
                <c:pt idx="161">
                  <c:v>0.45486111111105398</c:v>
                </c:pt>
                <c:pt idx="162">
                  <c:v>0.45555555555549798</c:v>
                </c:pt>
                <c:pt idx="163">
                  <c:v>0.45624999999994198</c:v>
                </c:pt>
                <c:pt idx="164">
                  <c:v>0.45694444444438598</c:v>
                </c:pt>
                <c:pt idx="165">
                  <c:v>0.45763888888882998</c:v>
                </c:pt>
                <c:pt idx="166">
                  <c:v>0.45833333333327397</c:v>
                </c:pt>
                <c:pt idx="167">
                  <c:v>0.45902777777771803</c:v>
                </c:pt>
                <c:pt idx="168">
                  <c:v>0.45972222222216202</c:v>
                </c:pt>
                <c:pt idx="169">
                  <c:v>0.46041666666660602</c:v>
                </c:pt>
                <c:pt idx="170">
                  <c:v>0.46111111111105002</c:v>
                </c:pt>
                <c:pt idx="171">
                  <c:v>0.46180555555549402</c:v>
                </c:pt>
                <c:pt idx="172">
                  <c:v>0.46249999999993802</c:v>
                </c:pt>
                <c:pt idx="173">
                  <c:v>0.46319444444438201</c:v>
                </c:pt>
                <c:pt idx="174">
                  <c:v>0.46388888888882601</c:v>
                </c:pt>
                <c:pt idx="175">
                  <c:v>0.46458333333327001</c:v>
                </c:pt>
                <c:pt idx="176">
                  <c:v>0.46527777777771401</c:v>
                </c:pt>
                <c:pt idx="177">
                  <c:v>0.46597222222215801</c:v>
                </c:pt>
                <c:pt idx="178">
                  <c:v>0.466666666666602</c:v>
                </c:pt>
                <c:pt idx="179">
                  <c:v>0.467361111111046</c:v>
                </c:pt>
                <c:pt idx="180">
                  <c:v>0.46805555555549</c:v>
                </c:pt>
                <c:pt idx="181">
                  <c:v>0.468749999999934</c:v>
                </c:pt>
                <c:pt idx="182">
                  <c:v>0.469444444444378</c:v>
                </c:pt>
                <c:pt idx="183">
                  <c:v>0.47013888888882199</c:v>
                </c:pt>
                <c:pt idx="184">
                  <c:v>0.47083333333326599</c:v>
                </c:pt>
                <c:pt idx="185">
                  <c:v>0.47152777777770999</c:v>
                </c:pt>
                <c:pt idx="186">
                  <c:v>0.47222222222215399</c:v>
                </c:pt>
                <c:pt idx="187">
                  <c:v>0.47291666666659798</c:v>
                </c:pt>
                <c:pt idx="188">
                  <c:v>0.47361111111104198</c:v>
                </c:pt>
                <c:pt idx="189">
                  <c:v>0.47430555555548598</c:v>
                </c:pt>
                <c:pt idx="190">
                  <c:v>0.47499999999992998</c:v>
                </c:pt>
                <c:pt idx="191">
                  <c:v>0.47569444444437398</c:v>
                </c:pt>
                <c:pt idx="192">
                  <c:v>0.47638888888881797</c:v>
                </c:pt>
                <c:pt idx="193">
                  <c:v>0.47708333333326203</c:v>
                </c:pt>
                <c:pt idx="194">
                  <c:v>0.47777777777770603</c:v>
                </c:pt>
                <c:pt idx="195">
                  <c:v>0.47847222222215002</c:v>
                </c:pt>
                <c:pt idx="196">
                  <c:v>0.47916666666659402</c:v>
                </c:pt>
                <c:pt idx="197">
                  <c:v>0.47986111111103802</c:v>
                </c:pt>
                <c:pt idx="198">
                  <c:v>0.48055555555548202</c:v>
                </c:pt>
                <c:pt idx="199">
                  <c:v>0.48124999999992601</c:v>
                </c:pt>
                <c:pt idx="200">
                  <c:v>0.48194444444437001</c:v>
                </c:pt>
                <c:pt idx="201">
                  <c:v>0.48263888888881401</c:v>
                </c:pt>
                <c:pt idx="202">
                  <c:v>0.48333333333325801</c:v>
                </c:pt>
                <c:pt idx="203">
                  <c:v>0.48402777777770201</c:v>
                </c:pt>
                <c:pt idx="204">
                  <c:v>0.484722222222146</c:v>
                </c:pt>
                <c:pt idx="205">
                  <c:v>0.48541666666659</c:v>
                </c:pt>
                <c:pt idx="206">
                  <c:v>0.486111111111034</c:v>
                </c:pt>
                <c:pt idx="207">
                  <c:v>0.486805555555478</c:v>
                </c:pt>
                <c:pt idx="208">
                  <c:v>0.487499999999922</c:v>
                </c:pt>
                <c:pt idx="209">
                  <c:v>0.48819444444436599</c:v>
                </c:pt>
                <c:pt idx="210">
                  <c:v>0.48888888888880999</c:v>
                </c:pt>
                <c:pt idx="211">
                  <c:v>0.48958333333325399</c:v>
                </c:pt>
                <c:pt idx="212">
                  <c:v>0.49027777777769799</c:v>
                </c:pt>
                <c:pt idx="213">
                  <c:v>0.49097222222214199</c:v>
                </c:pt>
                <c:pt idx="214">
                  <c:v>0.49166666666658598</c:v>
                </c:pt>
                <c:pt idx="215">
                  <c:v>0.49236111111102998</c:v>
                </c:pt>
                <c:pt idx="216">
                  <c:v>0.49305555555547398</c:v>
                </c:pt>
                <c:pt idx="217">
                  <c:v>0.49374999999991798</c:v>
                </c:pt>
                <c:pt idx="218">
                  <c:v>0.49444444444436197</c:v>
                </c:pt>
                <c:pt idx="219">
                  <c:v>0.49513888888880597</c:v>
                </c:pt>
                <c:pt idx="220">
                  <c:v>0.49583333333325003</c:v>
                </c:pt>
                <c:pt idx="221">
                  <c:v>0.49652777777769402</c:v>
                </c:pt>
                <c:pt idx="222">
                  <c:v>0.49722222222213802</c:v>
                </c:pt>
                <c:pt idx="223">
                  <c:v>0.49791666666658202</c:v>
                </c:pt>
                <c:pt idx="224">
                  <c:v>0.49861111111102602</c:v>
                </c:pt>
                <c:pt idx="225">
                  <c:v>0.49930555555547002</c:v>
                </c:pt>
                <c:pt idx="226">
                  <c:v>0.49999999999991401</c:v>
                </c:pt>
                <c:pt idx="227">
                  <c:v>0.50069444444435796</c:v>
                </c:pt>
                <c:pt idx="228">
                  <c:v>0.50138888888880195</c:v>
                </c:pt>
                <c:pt idx="229">
                  <c:v>0.50208333333324595</c:v>
                </c:pt>
                <c:pt idx="230">
                  <c:v>0.50277777777768995</c:v>
                </c:pt>
                <c:pt idx="231">
                  <c:v>0.50347222222213395</c:v>
                </c:pt>
                <c:pt idx="232">
                  <c:v>0.50416666666657795</c:v>
                </c:pt>
                <c:pt idx="233">
                  <c:v>0.50486111111102205</c:v>
                </c:pt>
                <c:pt idx="234">
                  <c:v>0.50555555555546605</c:v>
                </c:pt>
                <c:pt idx="235">
                  <c:v>0.50624999999991005</c:v>
                </c:pt>
                <c:pt idx="236">
                  <c:v>0.50694444444435405</c:v>
                </c:pt>
                <c:pt idx="237">
                  <c:v>0.50763888888879805</c:v>
                </c:pt>
                <c:pt idx="238">
                  <c:v>0.50833333333324204</c:v>
                </c:pt>
                <c:pt idx="239">
                  <c:v>0.50902777777768604</c:v>
                </c:pt>
                <c:pt idx="240">
                  <c:v>0.50972222222213004</c:v>
                </c:pt>
                <c:pt idx="241">
                  <c:v>0.51041666666657404</c:v>
                </c:pt>
                <c:pt idx="242">
                  <c:v>0.51111111111101803</c:v>
                </c:pt>
                <c:pt idx="243">
                  <c:v>0.51180555555546203</c:v>
                </c:pt>
                <c:pt idx="244">
                  <c:v>0.51249999999990603</c:v>
                </c:pt>
                <c:pt idx="245">
                  <c:v>0.51319444444435003</c:v>
                </c:pt>
                <c:pt idx="246">
                  <c:v>0.51388888888879403</c:v>
                </c:pt>
                <c:pt idx="247">
                  <c:v>0.51458333333323802</c:v>
                </c:pt>
                <c:pt idx="248">
                  <c:v>0.51527777777768202</c:v>
                </c:pt>
                <c:pt idx="249">
                  <c:v>0.51597222222212602</c:v>
                </c:pt>
                <c:pt idx="250">
                  <c:v>0.51666666666657002</c:v>
                </c:pt>
              </c:numCache>
            </c:numRef>
          </c:xVal>
          <c:yVal>
            <c:numRef>
              <c:f>Sheet1!$C$1:$C$251</c:f>
              <c:numCache>
                <c:formatCode>General</c:formatCode>
                <c:ptCount val="251"/>
                <c:pt idx="0">
                  <c:v>3.7402988178751912E-5</c:v>
                </c:pt>
                <c:pt idx="1">
                  <c:v>3.5605631270195956E-5</c:v>
                </c:pt>
                <c:pt idx="2">
                  <c:v>3.356450370827664E-5</c:v>
                </c:pt>
                <c:pt idx="3">
                  <c:v>3.3236303032390703E-5</c:v>
                </c:pt>
                <c:pt idx="4">
                  <c:v>3.2269592412813126E-5</c:v>
                </c:pt>
                <c:pt idx="5">
                  <c:v>3.1328594392341711E-5</c:v>
                </c:pt>
                <c:pt idx="6">
                  <c:v>2.9532652143624328E-5</c:v>
                </c:pt>
                <c:pt idx="7">
                  <c:v>2.8673665859147653E-5</c:v>
                </c:pt>
                <c:pt idx="8">
                  <c:v>2.7837526918563975E-5</c:v>
                </c:pt>
                <c:pt idx="9">
                  <c:v>2.7027845021370877E-5</c:v>
                </c:pt>
                <c:pt idx="10">
                  <c:v>2.5985116604636421E-5</c:v>
                </c:pt>
                <c:pt idx="11">
                  <c:v>2.4981657508070834E-5</c:v>
                </c:pt>
                <c:pt idx="12">
                  <c:v>2.3548655699394394E-5</c:v>
                </c:pt>
                <c:pt idx="13">
                  <c:v>2.3317497023671508E-5</c:v>
                </c:pt>
                <c:pt idx="14">
                  <c:v>2.2863719847197063E-5</c:v>
                </c:pt>
                <c:pt idx="15">
                  <c:v>2.19799550532104E-5</c:v>
                </c:pt>
                <c:pt idx="16">
                  <c:v>2.1131162023884199E-5</c:v>
                </c:pt>
                <c:pt idx="17">
                  <c:v>2.0315926362161938E-5</c:v>
                </c:pt>
                <c:pt idx="18">
                  <c:v>1.9919797537884018E-5</c:v>
                </c:pt>
                <c:pt idx="19">
                  <c:v>1.953214231599175E-5</c:v>
                </c:pt>
                <c:pt idx="20">
                  <c:v>1.8777154945372495E-5</c:v>
                </c:pt>
                <c:pt idx="21">
                  <c:v>1.8231002893700076E-5</c:v>
                </c:pt>
                <c:pt idx="22">
                  <c:v>1.7526981973896715E-5</c:v>
                </c:pt>
                <c:pt idx="23">
                  <c:v>1.7355599510444589E-5</c:v>
                </c:pt>
                <c:pt idx="24">
                  <c:v>1.6684743327444978E-5</c:v>
                </c:pt>
                <c:pt idx="25">
                  <c:v>1.6359416899308807E-5</c:v>
                </c:pt>
                <c:pt idx="26">
                  <c:v>1.5883587140769011E-5</c:v>
                </c:pt>
                <c:pt idx="27">
                  <c:v>1.4972470290590477E-5</c:v>
                </c:pt>
                <c:pt idx="28">
                  <c:v>1.4825497297785536E-5</c:v>
                </c:pt>
                <c:pt idx="29">
                  <c:v>1.4536981240646544E-5</c:v>
                </c:pt>
                <c:pt idx="30">
                  <c:v>1.4114158818783392E-5</c:v>
                </c:pt>
                <c:pt idx="31">
                  <c:v>1.3838954772515078E-5</c:v>
                </c:pt>
                <c:pt idx="32">
                  <c:v>1.3304029524337636E-5</c:v>
                </c:pt>
                <c:pt idx="33">
                  <c:v>1.3304029524337636E-5</c:v>
                </c:pt>
                <c:pt idx="34">
                  <c:v>1.2917068717902066E-5</c:v>
                </c:pt>
                <c:pt idx="35">
                  <c:v>1.2665206058374553E-5</c:v>
                </c:pt>
                <c:pt idx="36">
                  <c:v>1.2541363047772586E-5</c:v>
                </c:pt>
                <c:pt idx="37">
                  <c:v>1.1822417171301865E-5</c:v>
                </c:pt>
                <c:pt idx="38">
                  <c:v>1.2057519973189475E-5</c:v>
                </c:pt>
                <c:pt idx="39">
                  <c:v>1.1705916448688168E-5</c:v>
                </c:pt>
                <c:pt idx="40">
                  <c:v>1.1365438335589795E-5</c:v>
                </c:pt>
                <c:pt idx="41">
                  <c:v>1.1143830044388957E-5</c:v>
                </c:pt>
                <c:pt idx="42">
                  <c:v>1.0819700768152073E-5</c:v>
                </c:pt>
                <c:pt idx="43">
                  <c:v>1.0819700768152073E-5</c:v>
                </c:pt>
                <c:pt idx="44">
                  <c:v>1.0609140721338873E-5</c:v>
                </c:pt>
                <c:pt idx="45">
                  <c:v>1.0299772685636075E-5</c:v>
                </c:pt>
                <c:pt idx="46">
                  <c:v>1.0199059372956792E-5</c:v>
                </c:pt>
                <c:pt idx="47">
                  <c:v>9.8052054965274078E-6</c:v>
                </c:pt>
                <c:pt idx="48">
                  <c:v>9.709328164357428E-6</c:v>
                </c:pt>
                <c:pt idx="49">
                  <c:v>9.5200114341373965E-6</c:v>
                </c:pt>
                <c:pt idx="50">
                  <c:v>9.4269227886361306E-6</c:v>
                </c:pt>
                <c:pt idx="51">
                  <c:v>9.1520288398758523E-6</c:v>
                </c:pt>
                <c:pt idx="52">
                  <c:v>8.9739230250983945E-6</c:v>
                </c:pt>
                <c:pt idx="53">
                  <c:v>8.9739230250983945E-6</c:v>
                </c:pt>
                <c:pt idx="54">
                  <c:v>8.8858330640831594E-6</c:v>
                </c:pt>
                <c:pt idx="55">
                  <c:v>8.7989455461627917E-6</c:v>
                </c:pt>
                <c:pt idx="56">
                  <c:v>8.5430195458410701E-6</c:v>
                </c:pt>
                <c:pt idx="57">
                  <c:v>8.2131164399268982E-6</c:v>
                </c:pt>
                <c:pt idx="58">
                  <c:v>8.3764440115459556E-6</c:v>
                </c:pt>
                <c:pt idx="59">
                  <c:v>8.1328068846258102E-6</c:v>
                </c:pt>
                <c:pt idx="60">
                  <c:v>8.0526644006305462E-6</c:v>
                </c:pt>
                <c:pt idx="61">
                  <c:v>7.9739237786347755E-6</c:v>
                </c:pt>
                <c:pt idx="62">
                  <c:v>7.74199434926966E-6</c:v>
                </c:pt>
                <c:pt idx="63">
                  <c:v>7.8184447226959288E-6</c:v>
                </c:pt>
                <c:pt idx="64">
                  <c:v>7.6659972654413343E-6</c:v>
                </c:pt>
                <c:pt idx="65">
                  <c:v>7.5910375548576593E-6</c:v>
                </c:pt>
                <c:pt idx="66">
                  <c:v>7.3702447485475715E-6</c:v>
                </c:pt>
                <c:pt idx="67">
                  <c:v>7.2265364905613755E-6</c:v>
                </c:pt>
                <c:pt idx="68">
                  <c:v>7.2981769673898027E-6</c:v>
                </c:pt>
                <c:pt idx="69">
                  <c:v>7.1558739185439214E-6</c:v>
                </c:pt>
                <c:pt idx="70">
                  <c:v>6.947204930539638E-6</c:v>
                </c:pt>
                <c:pt idx="71">
                  <c:v>7.0853583488119946E-6</c:v>
                </c:pt>
                <c:pt idx="72">
                  <c:v>6.7451386304403231E-6</c:v>
                </c:pt>
                <c:pt idx="73">
                  <c:v>6.8120067557711432E-6</c:v>
                </c:pt>
                <c:pt idx="74">
                  <c:v>6.8120067557711432E-6</c:v>
                </c:pt>
                <c:pt idx="75">
                  <c:v>6.6791832665030186E-6</c:v>
                </c:pt>
                <c:pt idx="76">
                  <c:v>6.6138728277882236E-6</c:v>
                </c:pt>
                <c:pt idx="77">
                  <c:v>6.4215018203110124E-6</c:v>
                </c:pt>
                <c:pt idx="78">
                  <c:v>6.4849126405690567E-6</c:v>
                </c:pt>
                <c:pt idx="79">
                  <c:v>6.4215018203110124E-6</c:v>
                </c:pt>
                <c:pt idx="80">
                  <c:v>6.2958092307818764E-6</c:v>
                </c:pt>
                <c:pt idx="81">
                  <c:v>6.2342475028698496E-6</c:v>
                </c:pt>
                <c:pt idx="82">
                  <c:v>6.112689416393964E-6</c:v>
                </c:pt>
                <c:pt idx="83">
                  <c:v>6.112689416393964E-6</c:v>
                </c:pt>
                <c:pt idx="84">
                  <c:v>6.0529182719916045E-6</c:v>
                </c:pt>
                <c:pt idx="85">
                  <c:v>5.9937315822310243E-6</c:v>
                </c:pt>
                <c:pt idx="86">
                  <c:v>5.8768631804470795E-6</c:v>
                </c:pt>
                <c:pt idx="87">
                  <c:v>5.8193979938715287E-6</c:v>
                </c:pt>
                <c:pt idx="88">
                  <c:v>5.8193979938715287E-6</c:v>
                </c:pt>
                <c:pt idx="89">
                  <c:v>5.8193979938715287E-6</c:v>
                </c:pt>
                <c:pt idx="90">
                  <c:v>5.7622735299131742E-6</c:v>
                </c:pt>
                <c:pt idx="91">
                  <c:v>5.6501350696906448E-6</c:v>
                </c:pt>
                <c:pt idx="92">
                  <c:v>5.4853742060280604E-6</c:v>
                </c:pt>
                <c:pt idx="93">
                  <c:v>5.5946721270480761E-6</c:v>
                </c:pt>
                <c:pt idx="94">
                  <c:v>5.5946721270480761E-6</c:v>
                </c:pt>
                <c:pt idx="95">
                  <c:v>5.4853742060280604E-6</c:v>
                </c:pt>
                <c:pt idx="96">
                  <c:v>5.4853742060280604E-6</c:v>
                </c:pt>
                <c:pt idx="97">
                  <c:v>5.3258266928116716E-6</c:v>
                </c:pt>
                <c:pt idx="98">
                  <c:v>5.3258266928116716E-6</c:v>
                </c:pt>
                <c:pt idx="99">
                  <c:v>5.2737496552536629E-6</c:v>
                </c:pt>
                <c:pt idx="100">
                  <c:v>5.2219813928965975E-6</c:v>
                </c:pt>
                <c:pt idx="101">
                  <c:v>5.2219813928965975E-6</c:v>
                </c:pt>
                <c:pt idx="102">
                  <c:v>5.0700949191564138E-6</c:v>
                </c:pt>
                <c:pt idx="103">
                  <c:v>5.0700949191564138E-6</c:v>
                </c:pt>
                <c:pt idx="104">
                  <c:v>5.0700949191564138E-6</c:v>
                </c:pt>
                <c:pt idx="105">
                  <c:v>4.9714268093444211E-6</c:v>
                </c:pt>
                <c:pt idx="106">
                  <c:v>4.9714268093444211E-6</c:v>
                </c:pt>
                <c:pt idx="107">
                  <c:v>4.9714268093444211E-6</c:v>
                </c:pt>
                <c:pt idx="108">
                  <c:v>6.2342475028698496E-6</c:v>
                </c:pt>
                <c:pt idx="109">
                  <c:v>7.74199434926966E-6</c:v>
                </c:pt>
                <c:pt idx="110">
                  <c:v>8.8858330640831594E-6</c:v>
                </c:pt>
                <c:pt idx="111">
                  <c:v>1.0000193649281282E-5</c:v>
                </c:pt>
                <c:pt idx="112">
                  <c:v>1.071390349088996E-5</c:v>
                </c:pt>
                <c:pt idx="113">
                  <c:v>1.1365438335589795E-5</c:v>
                </c:pt>
                <c:pt idx="114">
                  <c:v>1.2176585147220764E-5</c:v>
                </c:pt>
                <c:pt idx="115">
                  <c:v>1.3044621733637524E-5</c:v>
                </c:pt>
                <c:pt idx="116">
                  <c:v>1.3838954772515078E-5</c:v>
                </c:pt>
                <c:pt idx="117">
                  <c:v>1.4825497297785536E-5</c:v>
                </c:pt>
                <c:pt idx="118">
                  <c:v>1.6041049537588957E-5</c:v>
                </c:pt>
                <c:pt idx="119">
                  <c:v>1.6849501243862854E-5</c:v>
                </c:pt>
                <c:pt idx="120">
                  <c:v>1.8052043443113882E-5</c:v>
                </c:pt>
                <c:pt idx="121">
                  <c:v>1.9339668250744696E-5</c:v>
                </c:pt>
                <c:pt idx="122">
                  <c:v>2.0516541357061075E-5</c:v>
                </c:pt>
                <c:pt idx="123">
                  <c:v>2.19799550532104E-5</c:v>
                </c:pt>
                <c:pt idx="124">
                  <c:v>2.3548655699394394E-5</c:v>
                </c:pt>
                <c:pt idx="125">
                  <c:v>7.9818848834522501E-5</c:v>
                </c:pt>
                <c:pt idx="126">
                  <c:v>1.4002993912121135E-3</c:v>
                </c:pt>
                <c:pt idx="127">
                  <c:v>1.6246772530595064E-2</c:v>
                </c:pt>
                <c:pt idx="128">
                  <c:v>4.5676224619997E-2</c:v>
                </c:pt>
                <c:pt idx="129">
                  <c:v>0.10969822994586387</c:v>
                </c:pt>
                <c:pt idx="130">
                  <c:v>0.27947791846838027</c:v>
                </c:pt>
                <c:pt idx="131">
                  <c:v>0.72621256692802905</c:v>
                </c:pt>
                <c:pt idx="132">
                  <c:v>1.8320083551426718</c:v>
                </c:pt>
                <c:pt idx="133">
                  <c:v>2.4858253925762881</c:v>
                </c:pt>
                <c:pt idx="134">
                  <c:v>3.6135697334222638</c:v>
                </c:pt>
                <c:pt idx="135">
                  <c:v>4.7604028880452622</c:v>
                </c:pt>
                <c:pt idx="136">
                  <c:v>5.9700784771234403</c:v>
                </c:pt>
                <c:pt idx="137">
                  <c:v>8.7642222054552938</c:v>
                </c:pt>
                <c:pt idx="138">
                  <c:v>10.670803928458195</c:v>
                </c:pt>
                <c:pt idx="139">
                  <c:v>12.993143651123974</c:v>
                </c:pt>
                <c:pt idx="140">
                  <c:v>16.135523121265905</c:v>
                </c:pt>
                <c:pt idx="141">
                  <c:v>20.235753479040763</c:v>
                </c:pt>
                <c:pt idx="142">
                  <c:v>26.657943919672675</c:v>
                </c:pt>
                <c:pt idx="143">
                  <c:v>30.899833550653423</c:v>
                </c:pt>
                <c:pt idx="144">
                  <c:v>35.465120517036354</c:v>
                </c:pt>
                <c:pt idx="145">
                  <c:v>39.134518071720379</c:v>
                </c:pt>
                <c:pt idx="146">
                  <c:v>41.925923735163224</c:v>
                </c:pt>
                <c:pt idx="147">
                  <c:v>45.361716497903366</c:v>
                </c:pt>
                <c:pt idx="148">
                  <c:v>47.649727353918287</c:v>
                </c:pt>
                <c:pt idx="149">
                  <c:v>49.079069471053494</c:v>
                </c:pt>
                <c:pt idx="150">
                  <c:v>52.579804863448757</c:v>
                </c:pt>
                <c:pt idx="151">
                  <c:v>55.23401073343301</c:v>
                </c:pt>
                <c:pt idx="152">
                  <c:v>54.154955088049398</c:v>
                </c:pt>
                <c:pt idx="153">
                  <c:v>56.332404614715045</c:v>
                </c:pt>
                <c:pt idx="154">
                  <c:v>58.592906269122473</c:v>
                </c:pt>
                <c:pt idx="155">
                  <c:v>59.171497438570505</c:v>
                </c:pt>
                <c:pt idx="156">
                  <c:v>60.944117130149017</c:v>
                </c:pt>
                <c:pt idx="157">
                  <c:v>60.348192917855506</c:v>
                </c:pt>
                <c:pt idx="158">
                  <c:v>62.774658675060209</c:v>
                </c:pt>
                <c:pt idx="159">
                  <c:v>64.023007293469007</c:v>
                </c:pt>
                <c:pt idx="160">
                  <c:v>64.023007293469007</c:v>
                </c:pt>
                <c:pt idx="161">
                  <c:v>64.655219433473903</c:v>
                </c:pt>
                <c:pt idx="162">
                  <c:v>65.940965235302642</c:v>
                </c:pt>
                <c:pt idx="163">
                  <c:v>66.592116758915182</c:v>
                </c:pt>
                <c:pt idx="164">
                  <c:v>65.940965235302642</c:v>
                </c:pt>
                <c:pt idx="165">
                  <c:v>67.249698250684986</c:v>
                </c:pt>
                <c:pt idx="166">
                  <c:v>67.916380063685921</c:v>
                </c:pt>
                <c:pt idx="167">
                  <c:v>68.587038344148297</c:v>
                </c:pt>
                <c:pt idx="168">
                  <c:v>71.344769634573083</c:v>
                </c:pt>
                <c:pt idx="169">
                  <c:v>69.950973033158093</c:v>
                </c:pt>
                <c:pt idx="170">
                  <c:v>69.950973033158093</c:v>
                </c:pt>
                <c:pt idx="171">
                  <c:v>71.344769634573083</c:v>
                </c:pt>
                <c:pt idx="172">
                  <c:v>70.647145685817392</c:v>
                </c:pt>
                <c:pt idx="173">
                  <c:v>72.049282455754337</c:v>
                </c:pt>
                <c:pt idx="174">
                  <c:v>72.049282455754337</c:v>
                </c:pt>
                <c:pt idx="175">
                  <c:v>72.049282455754337</c:v>
                </c:pt>
                <c:pt idx="176">
                  <c:v>72.763545084472852</c:v>
                </c:pt>
                <c:pt idx="177">
                  <c:v>72.049282455754337</c:v>
                </c:pt>
                <c:pt idx="178">
                  <c:v>74.207686119237508</c:v>
                </c:pt>
                <c:pt idx="179">
                  <c:v>73.482067979552326</c:v>
                </c:pt>
                <c:pt idx="180">
                  <c:v>74.207686119237508</c:v>
                </c:pt>
                <c:pt idx="181">
                  <c:v>73.482067979552326</c:v>
                </c:pt>
                <c:pt idx="182">
                  <c:v>72.763545084472852</c:v>
                </c:pt>
                <c:pt idx="183">
                  <c:v>73.482067979552326</c:v>
                </c:pt>
                <c:pt idx="184">
                  <c:v>74.943346144598493</c:v>
                </c:pt>
                <c:pt idx="185">
                  <c:v>74.207686119237508</c:v>
                </c:pt>
                <c:pt idx="186">
                  <c:v>74.207686119237508</c:v>
                </c:pt>
                <c:pt idx="187">
                  <c:v>73.482067979552326</c:v>
                </c:pt>
                <c:pt idx="188">
                  <c:v>75.683394062497783</c:v>
                </c:pt>
                <c:pt idx="189">
                  <c:v>74.943346144598493</c:v>
                </c:pt>
                <c:pt idx="190">
                  <c:v>74.943346144598493</c:v>
                </c:pt>
                <c:pt idx="191">
                  <c:v>73.482067979552326</c:v>
                </c:pt>
                <c:pt idx="192">
                  <c:v>73.482067979552326</c:v>
                </c:pt>
                <c:pt idx="193">
                  <c:v>74.943346144598493</c:v>
                </c:pt>
                <c:pt idx="194">
                  <c:v>74.943346144598493</c:v>
                </c:pt>
                <c:pt idx="195">
                  <c:v>75.683394062497783</c:v>
                </c:pt>
                <c:pt idx="196">
                  <c:v>74.943346144598493</c:v>
                </c:pt>
                <c:pt idx="197">
                  <c:v>74.207686119237508</c:v>
                </c:pt>
                <c:pt idx="198">
                  <c:v>75.683394062497783</c:v>
                </c:pt>
                <c:pt idx="199">
                  <c:v>76.430749779541856</c:v>
                </c:pt>
                <c:pt idx="200">
                  <c:v>77.95066598307065</c:v>
                </c:pt>
                <c:pt idx="201">
                  <c:v>77.188448210278665</c:v>
                </c:pt>
                <c:pt idx="202">
                  <c:v>74.943346144598493</c:v>
                </c:pt>
                <c:pt idx="203">
                  <c:v>76.430749779541856</c:v>
                </c:pt>
                <c:pt idx="204">
                  <c:v>75.683394062497783</c:v>
                </c:pt>
                <c:pt idx="205">
                  <c:v>76.430749779541856</c:v>
                </c:pt>
                <c:pt idx="206">
                  <c:v>77.188448210278665</c:v>
                </c:pt>
                <c:pt idx="207">
                  <c:v>74.943346144598493</c:v>
                </c:pt>
                <c:pt idx="208">
                  <c:v>75.683394062497783</c:v>
                </c:pt>
                <c:pt idx="209">
                  <c:v>74.207686119237508</c:v>
                </c:pt>
                <c:pt idx="210">
                  <c:v>75.683394062497783</c:v>
                </c:pt>
                <c:pt idx="211">
                  <c:v>74.943346144598493</c:v>
                </c:pt>
                <c:pt idx="212">
                  <c:v>75.683394062497783</c:v>
                </c:pt>
                <c:pt idx="213">
                  <c:v>77.95066598307065</c:v>
                </c:pt>
                <c:pt idx="214">
                  <c:v>77.188448210278665</c:v>
                </c:pt>
                <c:pt idx="215">
                  <c:v>75.683394062497783</c:v>
                </c:pt>
                <c:pt idx="216">
                  <c:v>76.430749779541856</c:v>
                </c:pt>
                <c:pt idx="217">
                  <c:v>74.943346144598493</c:v>
                </c:pt>
                <c:pt idx="218">
                  <c:v>75.683394062497783</c:v>
                </c:pt>
                <c:pt idx="219">
                  <c:v>76.430749779541856</c:v>
                </c:pt>
                <c:pt idx="220">
                  <c:v>75.683394062497783</c:v>
                </c:pt>
                <c:pt idx="221">
                  <c:v>77.188448210278665</c:v>
                </c:pt>
                <c:pt idx="222">
                  <c:v>75.683394062497783</c:v>
                </c:pt>
                <c:pt idx="223">
                  <c:v>76.430749779541856</c:v>
                </c:pt>
                <c:pt idx="224">
                  <c:v>76.430749779541856</c:v>
                </c:pt>
                <c:pt idx="225">
                  <c:v>75.683394062497783</c:v>
                </c:pt>
                <c:pt idx="226">
                  <c:v>77.188448210278665</c:v>
                </c:pt>
                <c:pt idx="227">
                  <c:v>74.207686119237508</c:v>
                </c:pt>
                <c:pt idx="228">
                  <c:v>76.430749779541856</c:v>
                </c:pt>
                <c:pt idx="229">
                  <c:v>74.943346144598493</c:v>
                </c:pt>
                <c:pt idx="230">
                  <c:v>76.430749779541856</c:v>
                </c:pt>
                <c:pt idx="231">
                  <c:v>77.188448210278665</c:v>
                </c:pt>
                <c:pt idx="232">
                  <c:v>74.943346144598493</c:v>
                </c:pt>
                <c:pt idx="233">
                  <c:v>77.188448210278665</c:v>
                </c:pt>
                <c:pt idx="234">
                  <c:v>77.188448210278665</c:v>
                </c:pt>
                <c:pt idx="235">
                  <c:v>77.188448210278665</c:v>
                </c:pt>
                <c:pt idx="236">
                  <c:v>77.188448210278665</c:v>
                </c:pt>
                <c:pt idx="237">
                  <c:v>75.683394062497783</c:v>
                </c:pt>
                <c:pt idx="238">
                  <c:v>76.430749779541856</c:v>
                </c:pt>
                <c:pt idx="239">
                  <c:v>76.430749779541856</c:v>
                </c:pt>
                <c:pt idx="240">
                  <c:v>77.188448210278665</c:v>
                </c:pt>
                <c:pt idx="241">
                  <c:v>76.430749779541856</c:v>
                </c:pt>
                <c:pt idx="242">
                  <c:v>75.683394062497783</c:v>
                </c:pt>
                <c:pt idx="243">
                  <c:v>75.683394062497783</c:v>
                </c:pt>
                <c:pt idx="244">
                  <c:v>77.188448210278665</c:v>
                </c:pt>
                <c:pt idx="245">
                  <c:v>76.430749779541856</c:v>
                </c:pt>
                <c:pt idx="246">
                  <c:v>74.943346144598493</c:v>
                </c:pt>
                <c:pt idx="247">
                  <c:v>75.683394062497783</c:v>
                </c:pt>
                <c:pt idx="248">
                  <c:v>74.943346144598493</c:v>
                </c:pt>
                <c:pt idx="249">
                  <c:v>77.188448210278665</c:v>
                </c:pt>
                <c:pt idx="250">
                  <c:v>77.188448210278665</c:v>
                </c:pt>
              </c:numCache>
            </c:numRef>
          </c:yVal>
          <c:smooth val="0"/>
          <c:extLst>
            <c:ext xmlns:c16="http://schemas.microsoft.com/office/drawing/2014/chart" uri="{C3380CC4-5D6E-409C-BE32-E72D297353CC}">
              <c16:uniqueId val="{00000000-894A-4987-BAEB-F548553BA712}"/>
            </c:ext>
          </c:extLst>
        </c:ser>
        <c:dLbls>
          <c:showLegendKey val="0"/>
          <c:showVal val="0"/>
          <c:showCatName val="0"/>
          <c:showSerName val="0"/>
          <c:showPercent val="0"/>
          <c:showBubbleSize val="0"/>
        </c:dLbls>
        <c:axId val="846073080"/>
        <c:axId val="846073736"/>
      </c:scatterChart>
      <c:valAx>
        <c:axId val="846073080"/>
        <c:scaling>
          <c:orientation val="minMax"/>
          <c:max val="0.54166669999999995"/>
          <c:min val="0.3333333000000000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h:mm"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073736"/>
        <c:crosses val="autoZero"/>
        <c:crossBetween val="midCat"/>
        <c:majorUnit val="2.0833300000000003E-2"/>
        <c:minorUnit val="1.0416700000000001E-2"/>
      </c:valAx>
      <c:valAx>
        <c:axId val="846073736"/>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073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54775-2579-490F-BE47-9FE025DC493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FF607998-C031-4BFD-9F5E-7C84E50DE493}">
      <dgm:prSet phldrT="[Text]"/>
      <dgm:spPr/>
      <dgm:t>
        <a:bodyPr/>
        <a:lstStyle/>
        <a:p>
          <a:r>
            <a:rPr lang="en-US" dirty="0"/>
            <a:t>LB CM Design</a:t>
          </a:r>
        </a:p>
      </dgm:t>
    </dgm:pt>
    <dgm:pt modelId="{CF33B172-99DB-43DB-A51D-C7B05268513F}" type="parTrans" cxnId="{A351152C-07D9-4DE3-BA1E-2506AECA3ED4}">
      <dgm:prSet/>
      <dgm:spPr/>
      <dgm:t>
        <a:bodyPr/>
        <a:lstStyle/>
        <a:p>
          <a:endParaRPr lang="en-US"/>
        </a:p>
      </dgm:t>
    </dgm:pt>
    <dgm:pt modelId="{7D7F1C07-B44E-4E8C-8AEE-F65FB546AD94}" type="sibTrans" cxnId="{A351152C-07D9-4DE3-BA1E-2506AECA3ED4}">
      <dgm:prSet/>
      <dgm:spPr/>
      <dgm:t>
        <a:bodyPr/>
        <a:lstStyle/>
        <a:p>
          <a:endParaRPr lang="en-US"/>
        </a:p>
      </dgm:t>
    </dgm:pt>
    <dgm:pt modelId="{496E99E9-7140-4931-8841-32378997771E}">
      <dgm:prSet phldrT="[Text]"/>
      <dgm:spPr/>
      <dgm:t>
        <a:bodyPr/>
        <a:lstStyle/>
        <a:p>
          <a:r>
            <a:rPr lang="en-US" dirty="0"/>
            <a:t>Standard requirements</a:t>
          </a:r>
        </a:p>
      </dgm:t>
    </dgm:pt>
    <dgm:pt modelId="{B68DAEB2-EB54-4F82-880E-5AD3A340A911}" type="parTrans" cxnId="{D86977B8-B7AE-4C10-99CB-4BB5CFB694A6}">
      <dgm:prSet/>
      <dgm:spPr/>
      <dgm:t>
        <a:bodyPr/>
        <a:lstStyle/>
        <a:p>
          <a:endParaRPr lang="en-US"/>
        </a:p>
      </dgm:t>
    </dgm:pt>
    <dgm:pt modelId="{91B90ABE-5B39-4CC6-A32C-6130A4BF9F19}" type="sibTrans" cxnId="{D86977B8-B7AE-4C10-99CB-4BB5CFB694A6}">
      <dgm:prSet/>
      <dgm:spPr/>
      <dgm:t>
        <a:bodyPr/>
        <a:lstStyle/>
        <a:p>
          <a:endParaRPr lang="en-US"/>
        </a:p>
      </dgm:t>
    </dgm:pt>
    <dgm:pt modelId="{C1C136D1-455A-4501-865B-0AF82058E02C}">
      <dgm:prSet phldrT="[Text]"/>
      <dgm:spPr/>
      <dgm:t>
        <a:bodyPr/>
        <a:lstStyle/>
        <a:p>
          <a:r>
            <a:rPr lang="en-US" dirty="0"/>
            <a:t>Transport System Design</a:t>
          </a:r>
        </a:p>
      </dgm:t>
    </dgm:pt>
    <dgm:pt modelId="{A9F03738-318B-4F06-912A-C951DCE84BDF}" type="parTrans" cxnId="{34612891-628B-466D-BE2E-4F345AA58062}">
      <dgm:prSet/>
      <dgm:spPr/>
      <dgm:t>
        <a:bodyPr/>
        <a:lstStyle/>
        <a:p>
          <a:endParaRPr lang="en-US"/>
        </a:p>
      </dgm:t>
    </dgm:pt>
    <dgm:pt modelId="{99983701-A5F1-488F-98B5-4B74AFCC0D43}" type="sibTrans" cxnId="{34612891-628B-466D-BE2E-4F345AA58062}">
      <dgm:prSet/>
      <dgm:spPr/>
      <dgm:t>
        <a:bodyPr/>
        <a:lstStyle/>
        <a:p>
          <a:endParaRPr lang="en-US"/>
        </a:p>
      </dgm:t>
    </dgm:pt>
    <dgm:pt modelId="{90DFEAF6-5629-4398-897F-C0631459777A}">
      <dgm:prSet phldrT="[Text]"/>
      <dgm:spPr/>
      <dgm:t>
        <a:bodyPr/>
        <a:lstStyle/>
        <a:p>
          <a:r>
            <a:rPr lang="en-US" dirty="0"/>
            <a:t>Frame Design</a:t>
          </a:r>
        </a:p>
      </dgm:t>
    </dgm:pt>
    <dgm:pt modelId="{19EEE1A2-CCF9-4B03-BE33-2B0326DD1945}" type="parTrans" cxnId="{44054B71-1C6F-44C6-B675-7BBD425519E8}">
      <dgm:prSet/>
      <dgm:spPr/>
      <dgm:t>
        <a:bodyPr/>
        <a:lstStyle/>
        <a:p>
          <a:endParaRPr lang="en-US"/>
        </a:p>
      </dgm:t>
    </dgm:pt>
    <dgm:pt modelId="{61CAA44D-7363-4AF0-A100-C6D1BF011862}" type="sibTrans" cxnId="{44054B71-1C6F-44C6-B675-7BBD425519E8}">
      <dgm:prSet/>
      <dgm:spPr/>
      <dgm:t>
        <a:bodyPr/>
        <a:lstStyle/>
        <a:p>
          <a:endParaRPr lang="en-US"/>
        </a:p>
      </dgm:t>
    </dgm:pt>
    <dgm:pt modelId="{3A8709A3-CEBF-4FB7-81F8-28DC44EF07F1}">
      <dgm:prSet phldrT="[Text]"/>
      <dgm:spPr/>
      <dgm:t>
        <a:bodyPr/>
        <a:lstStyle/>
        <a:p>
          <a:r>
            <a:rPr lang="en-US" dirty="0"/>
            <a:t>Transport Validation</a:t>
          </a:r>
        </a:p>
      </dgm:t>
    </dgm:pt>
    <dgm:pt modelId="{C7A1B8F2-9AE4-4B63-ADB3-1C284E8D3DFC}" type="parTrans" cxnId="{BF37FC21-9AB2-4305-9BD1-06E43F33B154}">
      <dgm:prSet/>
      <dgm:spPr/>
      <dgm:t>
        <a:bodyPr/>
        <a:lstStyle/>
        <a:p>
          <a:endParaRPr lang="en-US"/>
        </a:p>
      </dgm:t>
    </dgm:pt>
    <dgm:pt modelId="{33193652-369D-4F71-AABB-320E45FAE0CD}" type="sibTrans" cxnId="{BF37FC21-9AB2-4305-9BD1-06E43F33B154}">
      <dgm:prSet/>
      <dgm:spPr/>
      <dgm:t>
        <a:bodyPr/>
        <a:lstStyle/>
        <a:p>
          <a:endParaRPr lang="en-US"/>
        </a:p>
      </dgm:t>
    </dgm:pt>
    <dgm:pt modelId="{7F9EA57C-97F4-4EBC-937C-C4AA1EF2C80C}">
      <dgm:prSet phldrT="[Text]"/>
      <dgm:spPr/>
      <dgm:t>
        <a:bodyPr/>
        <a:lstStyle/>
        <a:p>
          <a:r>
            <a:rPr lang="en-US" dirty="0"/>
            <a:t>Local Testing validates frame performance</a:t>
          </a:r>
        </a:p>
      </dgm:t>
    </dgm:pt>
    <dgm:pt modelId="{7AB23793-2E75-4D12-8F14-FA2293138678}" type="parTrans" cxnId="{554D4419-FEE9-4782-B894-BA496116C384}">
      <dgm:prSet/>
      <dgm:spPr/>
      <dgm:t>
        <a:bodyPr/>
        <a:lstStyle/>
        <a:p>
          <a:endParaRPr lang="en-US"/>
        </a:p>
      </dgm:t>
    </dgm:pt>
    <dgm:pt modelId="{0D501E13-092F-4F57-9928-E94EEECFCA47}" type="sibTrans" cxnId="{554D4419-FEE9-4782-B894-BA496116C384}">
      <dgm:prSet/>
      <dgm:spPr/>
      <dgm:t>
        <a:bodyPr/>
        <a:lstStyle/>
        <a:p>
          <a:endParaRPr lang="en-US"/>
        </a:p>
      </dgm:t>
    </dgm:pt>
    <dgm:pt modelId="{2185177E-252E-47C6-B65F-8286EC310AE3}">
      <dgm:prSet phldrT="[Text]"/>
      <dgm:spPr/>
      <dgm:t>
        <a:bodyPr/>
        <a:lstStyle/>
        <a:p>
          <a:r>
            <a:rPr lang="en-US" dirty="0"/>
            <a:t>Transport design report</a:t>
          </a:r>
        </a:p>
      </dgm:t>
    </dgm:pt>
    <dgm:pt modelId="{4E8F88C8-562A-42F0-8433-BC0D057ECC0A}" type="parTrans" cxnId="{3AF06DD7-1E69-4278-ACD9-7A12A9EC9322}">
      <dgm:prSet/>
      <dgm:spPr/>
      <dgm:t>
        <a:bodyPr/>
        <a:lstStyle/>
        <a:p>
          <a:endParaRPr lang="en-US"/>
        </a:p>
      </dgm:t>
    </dgm:pt>
    <dgm:pt modelId="{8F4942A6-E78A-40BB-8FD5-2A436AC3FC1E}" type="sibTrans" cxnId="{3AF06DD7-1E69-4278-ACD9-7A12A9EC9322}">
      <dgm:prSet/>
      <dgm:spPr/>
      <dgm:t>
        <a:bodyPr/>
        <a:lstStyle/>
        <a:p>
          <a:endParaRPr lang="en-US"/>
        </a:p>
      </dgm:t>
    </dgm:pt>
    <dgm:pt modelId="{DE4788E3-FA3B-4F76-9537-56386C3B473C}">
      <dgm:prSet phldrT="[Text]"/>
      <dgm:spPr/>
      <dgm:t>
        <a:bodyPr/>
        <a:lstStyle/>
        <a:p>
          <a:r>
            <a:rPr lang="en-US" dirty="0"/>
            <a:t>Instrumentation</a:t>
          </a:r>
        </a:p>
      </dgm:t>
    </dgm:pt>
    <dgm:pt modelId="{E8F9F6E6-52A1-4825-A8A7-5701E5F5B51B}" type="parTrans" cxnId="{63D1DD65-B24B-4479-9235-C0EDC8DC2573}">
      <dgm:prSet/>
      <dgm:spPr/>
      <dgm:t>
        <a:bodyPr/>
        <a:lstStyle/>
        <a:p>
          <a:endParaRPr lang="en-US"/>
        </a:p>
      </dgm:t>
    </dgm:pt>
    <dgm:pt modelId="{8043740E-55C0-4BA1-BC53-3A765D9C7CB5}" type="sibTrans" cxnId="{63D1DD65-B24B-4479-9235-C0EDC8DC2573}">
      <dgm:prSet/>
      <dgm:spPr/>
      <dgm:t>
        <a:bodyPr/>
        <a:lstStyle/>
        <a:p>
          <a:endParaRPr lang="en-US"/>
        </a:p>
      </dgm:t>
    </dgm:pt>
    <dgm:pt modelId="{DB7F4858-80E0-48D1-9C8D-E09628FBC0B1}">
      <dgm:prSet phldrT="[Text]"/>
      <dgm:spPr/>
      <dgm:t>
        <a:bodyPr/>
        <a:lstStyle/>
        <a:p>
          <a:r>
            <a:rPr lang="en-US" dirty="0"/>
            <a:t>Dummy Load</a:t>
          </a:r>
        </a:p>
      </dgm:t>
    </dgm:pt>
    <dgm:pt modelId="{686EECE5-253B-4622-8202-AD801C2FE047}" type="parTrans" cxnId="{1CDC8178-FC3E-41E6-9D74-631FA4EEFDC3}">
      <dgm:prSet/>
      <dgm:spPr/>
      <dgm:t>
        <a:bodyPr/>
        <a:lstStyle/>
        <a:p>
          <a:endParaRPr lang="en-US"/>
        </a:p>
      </dgm:t>
    </dgm:pt>
    <dgm:pt modelId="{1A304CD3-46D1-4AB3-BC26-D88836879AD2}" type="sibTrans" cxnId="{1CDC8178-FC3E-41E6-9D74-631FA4EEFDC3}">
      <dgm:prSet/>
      <dgm:spPr/>
      <dgm:t>
        <a:bodyPr/>
        <a:lstStyle/>
        <a:p>
          <a:endParaRPr lang="en-US"/>
        </a:p>
      </dgm:t>
    </dgm:pt>
    <dgm:pt modelId="{AE086646-EC9D-4278-81A2-9AD2942968F0}">
      <dgm:prSet phldrT="[Text]"/>
      <dgm:spPr/>
      <dgm:t>
        <a:bodyPr/>
        <a:lstStyle/>
        <a:p>
          <a:r>
            <a:rPr lang="en-US" dirty="0"/>
            <a:t>pHB650 shipping test validates logistics</a:t>
          </a:r>
        </a:p>
      </dgm:t>
    </dgm:pt>
    <dgm:pt modelId="{F38D91ED-50CF-4B34-9D03-4BDCE97EC700}" type="parTrans" cxnId="{E52241FA-C395-44BF-89B6-CE790D5F5C2A}">
      <dgm:prSet/>
      <dgm:spPr/>
      <dgm:t>
        <a:bodyPr/>
        <a:lstStyle/>
        <a:p>
          <a:endParaRPr lang="en-US"/>
        </a:p>
      </dgm:t>
    </dgm:pt>
    <dgm:pt modelId="{DD4ABB03-3B25-4A4A-9A59-B142EEEDBFAE}" type="sibTrans" cxnId="{E52241FA-C395-44BF-89B6-CE790D5F5C2A}">
      <dgm:prSet/>
      <dgm:spPr/>
      <dgm:t>
        <a:bodyPr/>
        <a:lstStyle/>
        <a:p>
          <a:endParaRPr lang="en-US"/>
        </a:p>
      </dgm:t>
    </dgm:pt>
    <dgm:pt modelId="{379FD4DC-B1E2-454F-9D32-A4A12F3DA1F1}">
      <dgm:prSet phldrT="[Text]"/>
      <dgm:spPr/>
      <dgm:t>
        <a:bodyPr/>
        <a:lstStyle/>
        <a:p>
          <a:r>
            <a:rPr lang="en-US" dirty="0"/>
            <a:t>Validation testing during production</a:t>
          </a:r>
        </a:p>
      </dgm:t>
    </dgm:pt>
    <dgm:pt modelId="{95360BD6-E4BD-4847-8B1C-D38D13269D99}" type="parTrans" cxnId="{486A509A-6979-492F-9300-BAE74E78B4AB}">
      <dgm:prSet/>
      <dgm:spPr/>
      <dgm:t>
        <a:bodyPr/>
        <a:lstStyle/>
        <a:p>
          <a:endParaRPr lang="en-US"/>
        </a:p>
      </dgm:t>
    </dgm:pt>
    <dgm:pt modelId="{C9D5BE71-2B74-4098-B2D5-9FDCB1352F8A}" type="sibTrans" cxnId="{486A509A-6979-492F-9300-BAE74E78B4AB}">
      <dgm:prSet/>
      <dgm:spPr/>
      <dgm:t>
        <a:bodyPr/>
        <a:lstStyle/>
        <a:p>
          <a:endParaRPr lang="en-US"/>
        </a:p>
      </dgm:t>
    </dgm:pt>
    <dgm:pt modelId="{807F098E-3491-4675-8C2C-A4080ACEDD03}">
      <dgm:prSet phldrT="[Text]"/>
      <dgm:spPr/>
      <dgm:t>
        <a:bodyPr/>
        <a:lstStyle/>
        <a:p>
          <a:r>
            <a:rPr lang="en-US" dirty="0"/>
            <a:t>Procedures and travelers</a:t>
          </a:r>
        </a:p>
      </dgm:t>
    </dgm:pt>
    <dgm:pt modelId="{F00CE3AB-B2E3-43E6-9F22-CD7A0133891C}" type="parTrans" cxnId="{2A493BAE-0CE9-4116-9CE1-DE4714BA65CF}">
      <dgm:prSet/>
      <dgm:spPr/>
      <dgm:t>
        <a:bodyPr/>
        <a:lstStyle/>
        <a:p>
          <a:endParaRPr lang="en-US"/>
        </a:p>
      </dgm:t>
    </dgm:pt>
    <dgm:pt modelId="{D475CBA7-A819-4EDE-8BA0-F098F2A533D2}" type="sibTrans" cxnId="{2A493BAE-0CE9-4116-9CE1-DE4714BA65CF}">
      <dgm:prSet/>
      <dgm:spPr/>
      <dgm:t>
        <a:bodyPr/>
        <a:lstStyle/>
        <a:p>
          <a:endParaRPr lang="en-US"/>
        </a:p>
      </dgm:t>
    </dgm:pt>
    <dgm:pt modelId="{4DAA0C92-F135-41FD-9D11-BD808F985F51}">
      <dgm:prSet phldrT="[Text]"/>
      <dgm:spPr/>
      <dgm:t>
        <a:bodyPr/>
        <a:lstStyle/>
        <a:p>
          <a:r>
            <a:rPr lang="en-US" dirty="0"/>
            <a:t>Lifting Fixture Certification</a:t>
          </a:r>
        </a:p>
      </dgm:t>
    </dgm:pt>
    <dgm:pt modelId="{B9DFA5B2-E6BB-42E9-A562-0CA2C7ECC652}" type="parTrans" cxnId="{B250422B-38DF-4212-906D-52E7E6147518}">
      <dgm:prSet/>
      <dgm:spPr/>
      <dgm:t>
        <a:bodyPr/>
        <a:lstStyle/>
        <a:p>
          <a:endParaRPr lang="en-US"/>
        </a:p>
      </dgm:t>
    </dgm:pt>
    <dgm:pt modelId="{B4651087-BE1B-4961-9DB4-232FF6012F46}" type="sibTrans" cxnId="{B250422B-38DF-4212-906D-52E7E6147518}">
      <dgm:prSet/>
      <dgm:spPr/>
      <dgm:t>
        <a:bodyPr/>
        <a:lstStyle/>
        <a:p>
          <a:endParaRPr lang="en-US"/>
        </a:p>
      </dgm:t>
    </dgm:pt>
    <dgm:pt modelId="{5E0AF210-4D3A-48DF-8AF4-69876CDB0626}">
      <dgm:prSet phldrT="[Text]"/>
      <dgm:spPr/>
      <dgm:t>
        <a:bodyPr/>
        <a:lstStyle/>
        <a:p>
          <a:r>
            <a:rPr lang="en-US" dirty="0"/>
            <a:t>Transport configuration</a:t>
          </a:r>
        </a:p>
      </dgm:t>
    </dgm:pt>
    <dgm:pt modelId="{8B0C4CBB-9247-4EDF-A01E-46131CA016CE}" type="parTrans" cxnId="{6466E195-A673-4D6A-8EA6-3147B8108164}">
      <dgm:prSet/>
      <dgm:spPr/>
      <dgm:t>
        <a:bodyPr/>
        <a:lstStyle/>
        <a:p>
          <a:endParaRPr lang="en-US"/>
        </a:p>
      </dgm:t>
    </dgm:pt>
    <dgm:pt modelId="{05445C88-9EC5-430E-8C0E-DFAA9D0EF0F2}" type="sibTrans" cxnId="{6466E195-A673-4D6A-8EA6-3147B8108164}">
      <dgm:prSet/>
      <dgm:spPr/>
      <dgm:t>
        <a:bodyPr/>
        <a:lstStyle/>
        <a:p>
          <a:endParaRPr lang="en-US"/>
        </a:p>
      </dgm:t>
    </dgm:pt>
    <dgm:pt modelId="{5FED09F8-099A-4916-BC28-C7E0C0EAB844}" type="pres">
      <dgm:prSet presAssocID="{BA854775-2579-490F-BE47-9FE025DC4938}" presName="linearFlow" presStyleCnt="0">
        <dgm:presLayoutVars>
          <dgm:dir/>
          <dgm:animLvl val="lvl"/>
          <dgm:resizeHandles val="exact"/>
        </dgm:presLayoutVars>
      </dgm:prSet>
      <dgm:spPr/>
    </dgm:pt>
    <dgm:pt modelId="{05E93687-B901-4141-B783-61FC7EAEDA31}" type="pres">
      <dgm:prSet presAssocID="{FF607998-C031-4BFD-9F5E-7C84E50DE493}" presName="composite" presStyleCnt="0"/>
      <dgm:spPr/>
    </dgm:pt>
    <dgm:pt modelId="{9AD22D22-15E5-4BA4-8D53-C0CD2C4E1BBE}" type="pres">
      <dgm:prSet presAssocID="{FF607998-C031-4BFD-9F5E-7C84E50DE493}" presName="parTx" presStyleLbl="node1" presStyleIdx="0" presStyleCnt="3">
        <dgm:presLayoutVars>
          <dgm:chMax val="0"/>
          <dgm:chPref val="0"/>
          <dgm:bulletEnabled val="1"/>
        </dgm:presLayoutVars>
      </dgm:prSet>
      <dgm:spPr/>
    </dgm:pt>
    <dgm:pt modelId="{1D161E35-04FB-43A8-A7FD-038F55233335}" type="pres">
      <dgm:prSet presAssocID="{FF607998-C031-4BFD-9F5E-7C84E50DE493}" presName="parSh" presStyleLbl="node1" presStyleIdx="0" presStyleCnt="3"/>
      <dgm:spPr/>
    </dgm:pt>
    <dgm:pt modelId="{711C804D-8E8C-4734-A9F8-71D9149BFBD1}" type="pres">
      <dgm:prSet presAssocID="{FF607998-C031-4BFD-9F5E-7C84E50DE493}" presName="desTx" presStyleLbl="fgAcc1" presStyleIdx="0" presStyleCnt="3">
        <dgm:presLayoutVars>
          <dgm:bulletEnabled val="1"/>
        </dgm:presLayoutVars>
      </dgm:prSet>
      <dgm:spPr/>
    </dgm:pt>
    <dgm:pt modelId="{D0E836BB-B301-4B10-9463-23472FB456BA}" type="pres">
      <dgm:prSet presAssocID="{7D7F1C07-B44E-4E8C-8AEE-F65FB546AD94}" presName="sibTrans" presStyleLbl="sibTrans2D1" presStyleIdx="0" presStyleCnt="2"/>
      <dgm:spPr/>
    </dgm:pt>
    <dgm:pt modelId="{1CFB360F-E17E-4C66-B9A3-BBBEB8D6D716}" type="pres">
      <dgm:prSet presAssocID="{7D7F1C07-B44E-4E8C-8AEE-F65FB546AD94}" presName="connTx" presStyleLbl="sibTrans2D1" presStyleIdx="0" presStyleCnt="2"/>
      <dgm:spPr/>
    </dgm:pt>
    <dgm:pt modelId="{16EC9B9B-D8A2-4754-9D89-63D446C7A16D}" type="pres">
      <dgm:prSet presAssocID="{C1C136D1-455A-4501-865B-0AF82058E02C}" presName="composite" presStyleCnt="0"/>
      <dgm:spPr/>
    </dgm:pt>
    <dgm:pt modelId="{C34052D2-E739-4A51-BD95-86006AEA1E7C}" type="pres">
      <dgm:prSet presAssocID="{C1C136D1-455A-4501-865B-0AF82058E02C}" presName="parTx" presStyleLbl="node1" presStyleIdx="0" presStyleCnt="3">
        <dgm:presLayoutVars>
          <dgm:chMax val="0"/>
          <dgm:chPref val="0"/>
          <dgm:bulletEnabled val="1"/>
        </dgm:presLayoutVars>
      </dgm:prSet>
      <dgm:spPr/>
    </dgm:pt>
    <dgm:pt modelId="{17E7B15F-C8A2-400C-B723-2C2A621A7453}" type="pres">
      <dgm:prSet presAssocID="{C1C136D1-455A-4501-865B-0AF82058E02C}" presName="parSh" presStyleLbl="node1" presStyleIdx="1" presStyleCnt="3"/>
      <dgm:spPr/>
    </dgm:pt>
    <dgm:pt modelId="{538E0548-1DE0-4CAB-9D39-970D76B7E94E}" type="pres">
      <dgm:prSet presAssocID="{C1C136D1-455A-4501-865B-0AF82058E02C}" presName="desTx" presStyleLbl="fgAcc1" presStyleIdx="1" presStyleCnt="3">
        <dgm:presLayoutVars>
          <dgm:bulletEnabled val="1"/>
        </dgm:presLayoutVars>
      </dgm:prSet>
      <dgm:spPr/>
    </dgm:pt>
    <dgm:pt modelId="{FB086E5C-9051-4522-B577-1BA95350A84F}" type="pres">
      <dgm:prSet presAssocID="{99983701-A5F1-488F-98B5-4B74AFCC0D43}" presName="sibTrans" presStyleLbl="sibTrans2D1" presStyleIdx="1" presStyleCnt="2"/>
      <dgm:spPr/>
    </dgm:pt>
    <dgm:pt modelId="{3EE366C9-7F89-433D-84CB-1019E1BA0CBB}" type="pres">
      <dgm:prSet presAssocID="{99983701-A5F1-488F-98B5-4B74AFCC0D43}" presName="connTx" presStyleLbl="sibTrans2D1" presStyleIdx="1" presStyleCnt="2"/>
      <dgm:spPr/>
    </dgm:pt>
    <dgm:pt modelId="{1EE3B852-EA20-4086-A0C5-4B6087A9BAF3}" type="pres">
      <dgm:prSet presAssocID="{3A8709A3-CEBF-4FB7-81F8-28DC44EF07F1}" presName="composite" presStyleCnt="0"/>
      <dgm:spPr/>
    </dgm:pt>
    <dgm:pt modelId="{4B0FAEB4-3ECF-45B3-9631-A91E28EAECBE}" type="pres">
      <dgm:prSet presAssocID="{3A8709A3-CEBF-4FB7-81F8-28DC44EF07F1}" presName="parTx" presStyleLbl="node1" presStyleIdx="1" presStyleCnt="3">
        <dgm:presLayoutVars>
          <dgm:chMax val="0"/>
          <dgm:chPref val="0"/>
          <dgm:bulletEnabled val="1"/>
        </dgm:presLayoutVars>
      </dgm:prSet>
      <dgm:spPr/>
    </dgm:pt>
    <dgm:pt modelId="{94D4EEE2-68F9-4889-8125-23605B877511}" type="pres">
      <dgm:prSet presAssocID="{3A8709A3-CEBF-4FB7-81F8-28DC44EF07F1}" presName="parSh" presStyleLbl="node1" presStyleIdx="2" presStyleCnt="3"/>
      <dgm:spPr/>
    </dgm:pt>
    <dgm:pt modelId="{10C13A3C-C511-47E3-B60B-A2D6F5436007}" type="pres">
      <dgm:prSet presAssocID="{3A8709A3-CEBF-4FB7-81F8-28DC44EF07F1}" presName="desTx" presStyleLbl="fgAcc1" presStyleIdx="2" presStyleCnt="3">
        <dgm:presLayoutVars>
          <dgm:bulletEnabled val="1"/>
        </dgm:presLayoutVars>
      </dgm:prSet>
      <dgm:spPr/>
    </dgm:pt>
  </dgm:ptLst>
  <dgm:cxnLst>
    <dgm:cxn modelId="{A61AB807-915C-434D-BECB-E6048E48F1ED}" type="presOf" srcId="{496E99E9-7140-4931-8841-32378997771E}" destId="{711C804D-8E8C-4734-A9F8-71D9149BFBD1}" srcOrd="0" destOrd="0" presId="urn:microsoft.com/office/officeart/2005/8/layout/process3"/>
    <dgm:cxn modelId="{4E6A1F12-6C54-477F-B204-99D3FF261226}" type="presOf" srcId="{7F9EA57C-97F4-4EBC-937C-C4AA1EF2C80C}" destId="{10C13A3C-C511-47E3-B60B-A2D6F5436007}" srcOrd="0" destOrd="0" presId="urn:microsoft.com/office/officeart/2005/8/layout/process3"/>
    <dgm:cxn modelId="{554D4419-FEE9-4782-B894-BA496116C384}" srcId="{3A8709A3-CEBF-4FB7-81F8-28DC44EF07F1}" destId="{7F9EA57C-97F4-4EBC-937C-C4AA1EF2C80C}" srcOrd="0" destOrd="0" parTransId="{7AB23793-2E75-4D12-8F14-FA2293138678}" sibTransId="{0D501E13-092F-4F57-9928-E94EEECFCA47}"/>
    <dgm:cxn modelId="{A1782F1C-B724-4D3D-A197-8CCE5AEC0438}" type="presOf" srcId="{DE4788E3-FA3B-4F76-9537-56386C3B473C}" destId="{538E0548-1DE0-4CAB-9D39-970D76B7E94E}" srcOrd="0" destOrd="1" presId="urn:microsoft.com/office/officeart/2005/8/layout/process3"/>
    <dgm:cxn modelId="{BF37FC21-9AB2-4305-9BD1-06E43F33B154}" srcId="{BA854775-2579-490F-BE47-9FE025DC4938}" destId="{3A8709A3-CEBF-4FB7-81F8-28DC44EF07F1}" srcOrd="2" destOrd="0" parTransId="{C7A1B8F2-9AE4-4B63-ADB3-1C284E8D3DFC}" sibTransId="{33193652-369D-4F71-AABB-320E45FAE0CD}"/>
    <dgm:cxn modelId="{B250422B-38DF-4212-906D-52E7E6147518}" srcId="{C1C136D1-455A-4501-865B-0AF82058E02C}" destId="{4DAA0C92-F135-41FD-9D11-BD808F985F51}" srcOrd="4" destOrd="0" parTransId="{B9DFA5B2-E6BB-42E9-A562-0CA2C7ECC652}" sibTransId="{B4651087-BE1B-4961-9DB4-232FF6012F46}"/>
    <dgm:cxn modelId="{A351152C-07D9-4DE3-BA1E-2506AECA3ED4}" srcId="{BA854775-2579-490F-BE47-9FE025DC4938}" destId="{FF607998-C031-4BFD-9F5E-7C84E50DE493}" srcOrd="0" destOrd="0" parTransId="{CF33B172-99DB-43DB-A51D-C7B05268513F}" sibTransId="{7D7F1C07-B44E-4E8C-8AEE-F65FB546AD94}"/>
    <dgm:cxn modelId="{E9C47533-7547-4CDF-8E96-E6D7ABADE018}" type="presOf" srcId="{FF607998-C031-4BFD-9F5E-7C84E50DE493}" destId="{9AD22D22-15E5-4BA4-8D53-C0CD2C4E1BBE}" srcOrd="0" destOrd="0" presId="urn:microsoft.com/office/officeart/2005/8/layout/process3"/>
    <dgm:cxn modelId="{F09B6B37-1AC4-4E08-971B-5F025D2DE731}" type="presOf" srcId="{C1C136D1-455A-4501-865B-0AF82058E02C}" destId="{17E7B15F-C8A2-400C-B723-2C2A621A7453}" srcOrd="1" destOrd="0" presId="urn:microsoft.com/office/officeart/2005/8/layout/process3"/>
    <dgm:cxn modelId="{7BC2A23D-B546-4FEA-BB16-98CFB89A34C6}" type="presOf" srcId="{FF607998-C031-4BFD-9F5E-7C84E50DE493}" destId="{1D161E35-04FB-43A8-A7FD-038F55233335}" srcOrd="1" destOrd="0" presId="urn:microsoft.com/office/officeart/2005/8/layout/process3"/>
    <dgm:cxn modelId="{800C4E3F-C5D1-43F4-A937-F65DDE1DBEA6}" type="presOf" srcId="{3A8709A3-CEBF-4FB7-81F8-28DC44EF07F1}" destId="{94D4EEE2-68F9-4889-8125-23605B877511}" srcOrd="1" destOrd="0" presId="urn:microsoft.com/office/officeart/2005/8/layout/process3"/>
    <dgm:cxn modelId="{63D1DD65-B24B-4479-9235-C0EDC8DC2573}" srcId="{C1C136D1-455A-4501-865B-0AF82058E02C}" destId="{DE4788E3-FA3B-4F76-9537-56386C3B473C}" srcOrd="1" destOrd="0" parTransId="{E8F9F6E6-52A1-4825-A8A7-5701E5F5B51B}" sibTransId="{8043740E-55C0-4BA1-BC53-3A765D9C7CB5}"/>
    <dgm:cxn modelId="{67721D48-AF45-47B2-829F-5469924CCE43}" type="presOf" srcId="{3A8709A3-CEBF-4FB7-81F8-28DC44EF07F1}" destId="{4B0FAEB4-3ECF-45B3-9631-A91E28EAECBE}" srcOrd="0" destOrd="0" presId="urn:microsoft.com/office/officeart/2005/8/layout/process3"/>
    <dgm:cxn modelId="{44054B71-1C6F-44C6-B675-7BBD425519E8}" srcId="{C1C136D1-455A-4501-865B-0AF82058E02C}" destId="{90DFEAF6-5629-4398-897F-C0631459777A}" srcOrd="0" destOrd="0" parTransId="{19EEE1A2-CCF9-4B03-BE33-2B0326DD1945}" sibTransId="{61CAA44D-7363-4AF0-A100-C6D1BF011862}"/>
    <dgm:cxn modelId="{1CDC8178-FC3E-41E6-9D74-631FA4EEFDC3}" srcId="{C1C136D1-455A-4501-865B-0AF82058E02C}" destId="{DB7F4858-80E0-48D1-9C8D-E09628FBC0B1}" srcOrd="2" destOrd="0" parTransId="{686EECE5-253B-4622-8202-AD801C2FE047}" sibTransId="{1A304CD3-46D1-4AB3-BC26-D88836879AD2}"/>
    <dgm:cxn modelId="{3411AA80-9794-4BDD-BF8E-629A37066C5F}" type="presOf" srcId="{99983701-A5F1-488F-98B5-4B74AFCC0D43}" destId="{3EE366C9-7F89-433D-84CB-1019E1BA0CBB}" srcOrd="1" destOrd="0" presId="urn:microsoft.com/office/officeart/2005/8/layout/process3"/>
    <dgm:cxn modelId="{5CEF288D-B1E5-43B2-B7EF-81B9548806D5}" type="presOf" srcId="{2185177E-252E-47C6-B65F-8286EC310AE3}" destId="{711C804D-8E8C-4734-A9F8-71D9149BFBD1}" srcOrd="0" destOrd="2" presId="urn:microsoft.com/office/officeart/2005/8/layout/process3"/>
    <dgm:cxn modelId="{3F38928E-BD4D-4007-BC51-A49AD6F71EC7}" type="presOf" srcId="{BA854775-2579-490F-BE47-9FE025DC4938}" destId="{5FED09F8-099A-4916-BC28-C7E0C0EAB844}" srcOrd="0" destOrd="0" presId="urn:microsoft.com/office/officeart/2005/8/layout/process3"/>
    <dgm:cxn modelId="{34612891-628B-466D-BE2E-4F345AA58062}" srcId="{BA854775-2579-490F-BE47-9FE025DC4938}" destId="{C1C136D1-455A-4501-865B-0AF82058E02C}" srcOrd="1" destOrd="0" parTransId="{A9F03738-318B-4F06-912A-C951DCE84BDF}" sibTransId="{99983701-A5F1-488F-98B5-4B74AFCC0D43}"/>
    <dgm:cxn modelId="{E514AD91-EFF2-4790-8C74-5EFD35EAE040}" type="presOf" srcId="{7D7F1C07-B44E-4E8C-8AEE-F65FB546AD94}" destId="{1CFB360F-E17E-4C66-B9A3-BBBEB8D6D716}" srcOrd="1" destOrd="0" presId="urn:microsoft.com/office/officeart/2005/8/layout/process3"/>
    <dgm:cxn modelId="{6466E195-A673-4D6A-8EA6-3147B8108164}" srcId="{FF607998-C031-4BFD-9F5E-7C84E50DE493}" destId="{5E0AF210-4D3A-48DF-8AF4-69876CDB0626}" srcOrd="1" destOrd="0" parTransId="{8B0C4CBB-9247-4EDF-A01E-46131CA016CE}" sibTransId="{05445C88-9EC5-430E-8C0E-DFAA9D0EF0F2}"/>
    <dgm:cxn modelId="{84F9B399-3BF1-4882-AEBC-E0DA27907EE9}" type="presOf" srcId="{5E0AF210-4D3A-48DF-8AF4-69876CDB0626}" destId="{711C804D-8E8C-4734-A9F8-71D9149BFBD1}" srcOrd="0" destOrd="1" presId="urn:microsoft.com/office/officeart/2005/8/layout/process3"/>
    <dgm:cxn modelId="{486A509A-6979-492F-9300-BAE74E78B4AB}" srcId="{FF607998-C031-4BFD-9F5E-7C84E50DE493}" destId="{379FD4DC-B1E2-454F-9D32-A4A12F3DA1F1}" srcOrd="3" destOrd="0" parTransId="{95360BD6-E4BD-4847-8B1C-D38D13269D99}" sibTransId="{C9D5BE71-2B74-4098-B2D5-9FDCB1352F8A}"/>
    <dgm:cxn modelId="{928C6C9C-154E-48CE-8BFF-D2CC424B0D91}" type="presOf" srcId="{DB7F4858-80E0-48D1-9C8D-E09628FBC0B1}" destId="{538E0548-1DE0-4CAB-9D39-970D76B7E94E}" srcOrd="0" destOrd="2" presId="urn:microsoft.com/office/officeart/2005/8/layout/process3"/>
    <dgm:cxn modelId="{1095B0A2-6DEC-4ADD-983E-804B1FFB6521}" type="presOf" srcId="{AE086646-EC9D-4278-81A2-9AD2942968F0}" destId="{10C13A3C-C511-47E3-B60B-A2D6F5436007}" srcOrd="0" destOrd="1" presId="urn:microsoft.com/office/officeart/2005/8/layout/process3"/>
    <dgm:cxn modelId="{311974A5-235B-4D4E-9258-9A54F6065C4D}" type="presOf" srcId="{90DFEAF6-5629-4398-897F-C0631459777A}" destId="{538E0548-1DE0-4CAB-9D39-970D76B7E94E}" srcOrd="0" destOrd="0" presId="urn:microsoft.com/office/officeart/2005/8/layout/process3"/>
    <dgm:cxn modelId="{C9D0C5A8-E57D-49A0-8C8A-DA172DD47968}" type="presOf" srcId="{C1C136D1-455A-4501-865B-0AF82058E02C}" destId="{C34052D2-E739-4A51-BD95-86006AEA1E7C}" srcOrd="0" destOrd="0" presId="urn:microsoft.com/office/officeart/2005/8/layout/process3"/>
    <dgm:cxn modelId="{2A493BAE-0CE9-4116-9CE1-DE4714BA65CF}" srcId="{C1C136D1-455A-4501-865B-0AF82058E02C}" destId="{807F098E-3491-4675-8C2C-A4080ACEDD03}" srcOrd="3" destOrd="0" parTransId="{F00CE3AB-B2E3-43E6-9F22-CD7A0133891C}" sibTransId="{D475CBA7-A819-4EDE-8BA0-F098F2A533D2}"/>
    <dgm:cxn modelId="{D86977B8-B7AE-4C10-99CB-4BB5CFB694A6}" srcId="{FF607998-C031-4BFD-9F5E-7C84E50DE493}" destId="{496E99E9-7140-4931-8841-32378997771E}" srcOrd="0" destOrd="0" parTransId="{B68DAEB2-EB54-4F82-880E-5AD3A340A911}" sibTransId="{91B90ABE-5B39-4CC6-A32C-6130A4BF9F19}"/>
    <dgm:cxn modelId="{3A5AEFB9-23EB-4740-B485-A589CFBAB2DF}" type="presOf" srcId="{379FD4DC-B1E2-454F-9D32-A4A12F3DA1F1}" destId="{711C804D-8E8C-4734-A9F8-71D9149BFBD1}" srcOrd="0" destOrd="3" presId="urn:microsoft.com/office/officeart/2005/8/layout/process3"/>
    <dgm:cxn modelId="{3AF06DD7-1E69-4278-ACD9-7A12A9EC9322}" srcId="{FF607998-C031-4BFD-9F5E-7C84E50DE493}" destId="{2185177E-252E-47C6-B65F-8286EC310AE3}" srcOrd="2" destOrd="0" parTransId="{4E8F88C8-562A-42F0-8433-BC0D057ECC0A}" sibTransId="{8F4942A6-E78A-40BB-8FD5-2A436AC3FC1E}"/>
    <dgm:cxn modelId="{A025B0D7-291B-43A2-B300-C6C0ED4BDBCC}" type="presOf" srcId="{7D7F1C07-B44E-4E8C-8AEE-F65FB546AD94}" destId="{D0E836BB-B301-4B10-9463-23472FB456BA}" srcOrd="0" destOrd="0" presId="urn:microsoft.com/office/officeart/2005/8/layout/process3"/>
    <dgm:cxn modelId="{9EC081DF-03BC-4459-B10F-6A3A8FCAC2D2}" type="presOf" srcId="{4DAA0C92-F135-41FD-9D11-BD808F985F51}" destId="{538E0548-1DE0-4CAB-9D39-970D76B7E94E}" srcOrd="0" destOrd="4" presId="urn:microsoft.com/office/officeart/2005/8/layout/process3"/>
    <dgm:cxn modelId="{1162AFE7-2BD6-4A8E-B0D7-A20E0FB1D4C1}" type="presOf" srcId="{807F098E-3491-4675-8C2C-A4080ACEDD03}" destId="{538E0548-1DE0-4CAB-9D39-970D76B7E94E}" srcOrd="0" destOrd="3" presId="urn:microsoft.com/office/officeart/2005/8/layout/process3"/>
    <dgm:cxn modelId="{E52241FA-C395-44BF-89B6-CE790D5F5C2A}" srcId="{3A8709A3-CEBF-4FB7-81F8-28DC44EF07F1}" destId="{AE086646-EC9D-4278-81A2-9AD2942968F0}" srcOrd="1" destOrd="0" parTransId="{F38D91ED-50CF-4B34-9D03-4BDCE97EC700}" sibTransId="{DD4ABB03-3B25-4A4A-9A59-B142EEEDBFAE}"/>
    <dgm:cxn modelId="{BDBBDCFC-9984-4A5D-AF3A-539E1C7ACB2C}" type="presOf" srcId="{99983701-A5F1-488F-98B5-4B74AFCC0D43}" destId="{FB086E5C-9051-4522-B577-1BA95350A84F}" srcOrd="0" destOrd="0" presId="urn:microsoft.com/office/officeart/2005/8/layout/process3"/>
    <dgm:cxn modelId="{9BC5A506-8506-403F-9B65-E5E6A496F063}" type="presParOf" srcId="{5FED09F8-099A-4916-BC28-C7E0C0EAB844}" destId="{05E93687-B901-4141-B783-61FC7EAEDA31}" srcOrd="0" destOrd="0" presId="urn:microsoft.com/office/officeart/2005/8/layout/process3"/>
    <dgm:cxn modelId="{5A24789D-6424-4988-BC71-EFC8648A4E86}" type="presParOf" srcId="{05E93687-B901-4141-B783-61FC7EAEDA31}" destId="{9AD22D22-15E5-4BA4-8D53-C0CD2C4E1BBE}" srcOrd="0" destOrd="0" presId="urn:microsoft.com/office/officeart/2005/8/layout/process3"/>
    <dgm:cxn modelId="{341745DC-2A4C-4CB6-9BD8-920F4672A5BD}" type="presParOf" srcId="{05E93687-B901-4141-B783-61FC7EAEDA31}" destId="{1D161E35-04FB-43A8-A7FD-038F55233335}" srcOrd="1" destOrd="0" presId="urn:microsoft.com/office/officeart/2005/8/layout/process3"/>
    <dgm:cxn modelId="{70D07C71-9CF7-495F-884C-374FEBC611A7}" type="presParOf" srcId="{05E93687-B901-4141-B783-61FC7EAEDA31}" destId="{711C804D-8E8C-4734-A9F8-71D9149BFBD1}" srcOrd="2" destOrd="0" presId="urn:microsoft.com/office/officeart/2005/8/layout/process3"/>
    <dgm:cxn modelId="{8E949B71-6CEA-444A-8301-EB4ECDA17E2D}" type="presParOf" srcId="{5FED09F8-099A-4916-BC28-C7E0C0EAB844}" destId="{D0E836BB-B301-4B10-9463-23472FB456BA}" srcOrd="1" destOrd="0" presId="urn:microsoft.com/office/officeart/2005/8/layout/process3"/>
    <dgm:cxn modelId="{BC5C337A-7B55-4442-ADC6-76B2BC5B0A1A}" type="presParOf" srcId="{D0E836BB-B301-4B10-9463-23472FB456BA}" destId="{1CFB360F-E17E-4C66-B9A3-BBBEB8D6D716}" srcOrd="0" destOrd="0" presId="urn:microsoft.com/office/officeart/2005/8/layout/process3"/>
    <dgm:cxn modelId="{C85CD45B-CBC2-4191-8B7E-72A69B46DB6A}" type="presParOf" srcId="{5FED09F8-099A-4916-BC28-C7E0C0EAB844}" destId="{16EC9B9B-D8A2-4754-9D89-63D446C7A16D}" srcOrd="2" destOrd="0" presId="urn:microsoft.com/office/officeart/2005/8/layout/process3"/>
    <dgm:cxn modelId="{AD469965-F5D8-4B21-A8BB-0E7E2EF107A3}" type="presParOf" srcId="{16EC9B9B-D8A2-4754-9D89-63D446C7A16D}" destId="{C34052D2-E739-4A51-BD95-86006AEA1E7C}" srcOrd="0" destOrd="0" presId="urn:microsoft.com/office/officeart/2005/8/layout/process3"/>
    <dgm:cxn modelId="{119D1D3D-EA89-4D90-97B1-940C4ECA3F20}" type="presParOf" srcId="{16EC9B9B-D8A2-4754-9D89-63D446C7A16D}" destId="{17E7B15F-C8A2-400C-B723-2C2A621A7453}" srcOrd="1" destOrd="0" presId="urn:microsoft.com/office/officeart/2005/8/layout/process3"/>
    <dgm:cxn modelId="{832A324C-320E-417B-B684-F948BFDDC06C}" type="presParOf" srcId="{16EC9B9B-D8A2-4754-9D89-63D446C7A16D}" destId="{538E0548-1DE0-4CAB-9D39-970D76B7E94E}" srcOrd="2" destOrd="0" presId="urn:microsoft.com/office/officeart/2005/8/layout/process3"/>
    <dgm:cxn modelId="{79415B7A-C097-4EED-8F2B-B3E9FDEDCB0C}" type="presParOf" srcId="{5FED09F8-099A-4916-BC28-C7E0C0EAB844}" destId="{FB086E5C-9051-4522-B577-1BA95350A84F}" srcOrd="3" destOrd="0" presId="urn:microsoft.com/office/officeart/2005/8/layout/process3"/>
    <dgm:cxn modelId="{F111CA3C-DB55-447E-AEB5-B5280232FA8B}" type="presParOf" srcId="{FB086E5C-9051-4522-B577-1BA95350A84F}" destId="{3EE366C9-7F89-433D-84CB-1019E1BA0CBB}" srcOrd="0" destOrd="0" presId="urn:microsoft.com/office/officeart/2005/8/layout/process3"/>
    <dgm:cxn modelId="{7C6CD0C6-CBEF-4BD5-B448-F22B89745751}" type="presParOf" srcId="{5FED09F8-099A-4916-BC28-C7E0C0EAB844}" destId="{1EE3B852-EA20-4086-A0C5-4B6087A9BAF3}" srcOrd="4" destOrd="0" presId="urn:microsoft.com/office/officeart/2005/8/layout/process3"/>
    <dgm:cxn modelId="{5904C062-116E-4AC1-8284-EA0E3BC9B736}" type="presParOf" srcId="{1EE3B852-EA20-4086-A0C5-4B6087A9BAF3}" destId="{4B0FAEB4-3ECF-45B3-9631-A91E28EAECBE}" srcOrd="0" destOrd="0" presId="urn:microsoft.com/office/officeart/2005/8/layout/process3"/>
    <dgm:cxn modelId="{AEE2C391-D53F-412A-8C8E-82F5E72AC4D9}" type="presParOf" srcId="{1EE3B852-EA20-4086-A0C5-4B6087A9BAF3}" destId="{94D4EEE2-68F9-4889-8125-23605B877511}" srcOrd="1" destOrd="0" presId="urn:microsoft.com/office/officeart/2005/8/layout/process3"/>
    <dgm:cxn modelId="{DC519022-913E-48B4-A070-2BB39567351E}" type="presParOf" srcId="{1EE3B852-EA20-4086-A0C5-4B6087A9BAF3}" destId="{10C13A3C-C511-47E3-B60B-A2D6F543600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2FF58-8087-4F56-93FD-31AD8B4C6EC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11E1D7D3-CD3E-43A9-8EF3-F3C914489046}">
      <dgm:prSet phldrT="[Text]"/>
      <dgm:spPr/>
      <dgm:t>
        <a:bodyPr/>
        <a:lstStyle/>
        <a:p>
          <a:r>
            <a:rPr lang="en-US"/>
            <a:t>End of Module Production/Validation</a:t>
          </a:r>
        </a:p>
      </dgm:t>
    </dgm:pt>
    <dgm:pt modelId="{F3C127D1-C78A-4B8E-A24E-F1009B6D83C5}" type="parTrans" cxnId="{DEBDAFA7-36B9-44F3-8D51-AC9B23EF2200}">
      <dgm:prSet/>
      <dgm:spPr/>
      <dgm:t>
        <a:bodyPr/>
        <a:lstStyle/>
        <a:p>
          <a:endParaRPr lang="en-US"/>
        </a:p>
      </dgm:t>
    </dgm:pt>
    <dgm:pt modelId="{88F7FA9D-50ED-4845-8ABB-3785C80FD09B}" type="sibTrans" cxnId="{DEBDAFA7-36B9-44F3-8D51-AC9B23EF2200}">
      <dgm:prSet/>
      <dgm:spPr/>
      <dgm:t>
        <a:bodyPr/>
        <a:lstStyle/>
        <a:p>
          <a:endParaRPr lang="en-US"/>
        </a:p>
      </dgm:t>
    </dgm:pt>
    <dgm:pt modelId="{776907D8-CA30-4434-8256-F43E678861F0}">
      <dgm:prSet phldrT="[Text]"/>
      <dgm:spPr/>
      <dgm:t>
        <a:bodyPr/>
        <a:lstStyle/>
        <a:p>
          <a:r>
            <a:rPr lang="en-US"/>
            <a:t>Reconfiguration for Transport (Gross Mechanical Rearrangement)</a:t>
          </a:r>
        </a:p>
      </dgm:t>
    </dgm:pt>
    <dgm:pt modelId="{8BB2AA80-7B46-4FF0-B3A5-27EA27191B5E}" type="parTrans" cxnId="{8AABB269-1FA3-449D-940C-D82D90E16F20}">
      <dgm:prSet/>
      <dgm:spPr/>
      <dgm:t>
        <a:bodyPr/>
        <a:lstStyle/>
        <a:p>
          <a:endParaRPr lang="en-US"/>
        </a:p>
      </dgm:t>
    </dgm:pt>
    <dgm:pt modelId="{7A263225-124F-4547-8F56-E1A370FC687C}" type="sibTrans" cxnId="{8AABB269-1FA3-449D-940C-D82D90E16F20}">
      <dgm:prSet/>
      <dgm:spPr/>
      <dgm:t>
        <a:bodyPr/>
        <a:lstStyle/>
        <a:p>
          <a:endParaRPr lang="en-US"/>
        </a:p>
      </dgm:t>
    </dgm:pt>
    <dgm:pt modelId="{EC600039-2ECD-4361-ABFC-0FFDAA590B08}">
      <dgm:prSet phldrT="[Text]"/>
      <dgm:spPr/>
      <dgm:t>
        <a:bodyPr/>
        <a:lstStyle/>
        <a:p>
          <a:r>
            <a:rPr lang="en-US"/>
            <a:t>Detailed Preparation for Transportation (</a:t>
          </a:r>
          <a:r>
            <a:rPr lang="en-US">
              <a:solidFill>
                <a:schemeClr val="tx2">
                  <a:lumMod val="40000"/>
                  <a:lumOff val="60000"/>
                </a:schemeClr>
              </a:solidFill>
            </a:rPr>
            <a:t>checkouts</a:t>
          </a:r>
          <a:r>
            <a:rPr lang="en-US"/>
            <a:t>, transport sensors, etc.)</a:t>
          </a:r>
        </a:p>
      </dgm:t>
    </dgm:pt>
    <dgm:pt modelId="{DEBEEF7F-E25E-48D8-8627-57989123E9DF}" type="parTrans" cxnId="{C36AAD67-8D77-4CCD-BA7C-7A5D4A87AB9B}">
      <dgm:prSet/>
      <dgm:spPr/>
      <dgm:t>
        <a:bodyPr/>
        <a:lstStyle/>
        <a:p>
          <a:endParaRPr lang="en-US"/>
        </a:p>
      </dgm:t>
    </dgm:pt>
    <dgm:pt modelId="{F918EBD7-5A34-46AC-828C-8237D4FB10CA}" type="sibTrans" cxnId="{C36AAD67-8D77-4CCD-BA7C-7A5D4A87AB9B}">
      <dgm:prSet/>
      <dgm:spPr/>
      <dgm:t>
        <a:bodyPr/>
        <a:lstStyle/>
        <a:p>
          <a:endParaRPr lang="en-US"/>
        </a:p>
      </dgm:t>
    </dgm:pt>
    <dgm:pt modelId="{C9E69BDA-4E73-46AD-9AEF-65E6D83E3867}">
      <dgm:prSet phldrT="[Text]"/>
      <dgm:spPr/>
      <dgm:t>
        <a:bodyPr/>
        <a:lstStyle/>
        <a:p>
          <a:r>
            <a:rPr lang="en-US"/>
            <a:t>Assembly of the transport system    (Module in Frame)</a:t>
          </a:r>
        </a:p>
      </dgm:t>
    </dgm:pt>
    <dgm:pt modelId="{1199F8E6-67E7-4EBE-ADB2-2225551ADB13}" type="parTrans" cxnId="{AB133677-BE8E-4B63-A833-A60D9E8082EF}">
      <dgm:prSet/>
      <dgm:spPr/>
      <dgm:t>
        <a:bodyPr/>
        <a:lstStyle/>
        <a:p>
          <a:endParaRPr lang="en-US"/>
        </a:p>
      </dgm:t>
    </dgm:pt>
    <dgm:pt modelId="{9234249F-528E-4043-9066-01147C720DC1}" type="sibTrans" cxnId="{AB133677-BE8E-4B63-A833-A60D9E8082EF}">
      <dgm:prSet/>
      <dgm:spPr/>
      <dgm:t>
        <a:bodyPr/>
        <a:lstStyle/>
        <a:p>
          <a:endParaRPr lang="en-US"/>
        </a:p>
      </dgm:t>
    </dgm:pt>
    <dgm:pt modelId="{0FAD7C05-1D42-4190-9606-D35C7F6CDC47}">
      <dgm:prSet phldrT="[Text]"/>
      <dgm:spPr/>
      <dgm:t>
        <a:bodyPr/>
        <a:lstStyle/>
        <a:p>
          <a:r>
            <a:rPr lang="en-US"/>
            <a:t>Sensors triggered and Handoff to Transport Vendor</a:t>
          </a:r>
        </a:p>
      </dgm:t>
    </dgm:pt>
    <dgm:pt modelId="{A7C6B895-22F9-4AB8-A729-8E15DE2D7EE3}" type="parTrans" cxnId="{FFFD4D60-9AF6-4135-AC18-059CBA7EE8EA}">
      <dgm:prSet/>
      <dgm:spPr/>
      <dgm:t>
        <a:bodyPr/>
        <a:lstStyle/>
        <a:p>
          <a:endParaRPr lang="en-US"/>
        </a:p>
      </dgm:t>
    </dgm:pt>
    <dgm:pt modelId="{3F6848EA-2254-4408-B945-4B6E9E94439F}" type="sibTrans" cxnId="{FFFD4D60-9AF6-4135-AC18-059CBA7EE8EA}">
      <dgm:prSet/>
      <dgm:spPr/>
      <dgm:t>
        <a:bodyPr/>
        <a:lstStyle/>
        <a:p>
          <a:endParaRPr lang="en-US"/>
        </a:p>
      </dgm:t>
    </dgm:pt>
    <dgm:pt modelId="{70908C44-538A-417D-9B5C-E841836B86F2}" type="pres">
      <dgm:prSet presAssocID="{DC52FF58-8087-4F56-93FD-31AD8B4C6EC9}" presName="outerComposite" presStyleCnt="0">
        <dgm:presLayoutVars>
          <dgm:chMax val="5"/>
          <dgm:dir/>
          <dgm:resizeHandles val="exact"/>
        </dgm:presLayoutVars>
      </dgm:prSet>
      <dgm:spPr/>
    </dgm:pt>
    <dgm:pt modelId="{C44EAA49-DF7B-4AD3-8A04-86FB66EEBAF7}" type="pres">
      <dgm:prSet presAssocID="{DC52FF58-8087-4F56-93FD-31AD8B4C6EC9}" presName="dummyMaxCanvas" presStyleCnt="0">
        <dgm:presLayoutVars/>
      </dgm:prSet>
      <dgm:spPr/>
    </dgm:pt>
    <dgm:pt modelId="{BAAC770F-54CE-4052-B0CD-C47A027395EB}" type="pres">
      <dgm:prSet presAssocID="{DC52FF58-8087-4F56-93FD-31AD8B4C6EC9}" presName="FiveNodes_1" presStyleLbl="node1" presStyleIdx="0" presStyleCnt="5">
        <dgm:presLayoutVars>
          <dgm:bulletEnabled val="1"/>
        </dgm:presLayoutVars>
      </dgm:prSet>
      <dgm:spPr/>
    </dgm:pt>
    <dgm:pt modelId="{E14F84DD-53F4-49DE-ACA3-BA8C189C75D1}" type="pres">
      <dgm:prSet presAssocID="{DC52FF58-8087-4F56-93FD-31AD8B4C6EC9}" presName="FiveNodes_2" presStyleLbl="node1" presStyleIdx="1" presStyleCnt="5">
        <dgm:presLayoutVars>
          <dgm:bulletEnabled val="1"/>
        </dgm:presLayoutVars>
      </dgm:prSet>
      <dgm:spPr/>
    </dgm:pt>
    <dgm:pt modelId="{DCB5AD4F-D0A6-466E-99EE-90EE5C553E11}" type="pres">
      <dgm:prSet presAssocID="{DC52FF58-8087-4F56-93FD-31AD8B4C6EC9}" presName="FiveNodes_3" presStyleLbl="node1" presStyleIdx="2" presStyleCnt="5">
        <dgm:presLayoutVars>
          <dgm:bulletEnabled val="1"/>
        </dgm:presLayoutVars>
      </dgm:prSet>
      <dgm:spPr/>
    </dgm:pt>
    <dgm:pt modelId="{9308F965-41C8-46FD-9670-9FC124A86C5D}" type="pres">
      <dgm:prSet presAssocID="{DC52FF58-8087-4F56-93FD-31AD8B4C6EC9}" presName="FiveNodes_4" presStyleLbl="node1" presStyleIdx="3" presStyleCnt="5">
        <dgm:presLayoutVars>
          <dgm:bulletEnabled val="1"/>
        </dgm:presLayoutVars>
      </dgm:prSet>
      <dgm:spPr/>
    </dgm:pt>
    <dgm:pt modelId="{A4D27105-2FA3-4CFD-AE43-F58A409C3A3C}" type="pres">
      <dgm:prSet presAssocID="{DC52FF58-8087-4F56-93FD-31AD8B4C6EC9}" presName="FiveNodes_5" presStyleLbl="node1" presStyleIdx="4" presStyleCnt="5">
        <dgm:presLayoutVars>
          <dgm:bulletEnabled val="1"/>
        </dgm:presLayoutVars>
      </dgm:prSet>
      <dgm:spPr/>
    </dgm:pt>
    <dgm:pt modelId="{F7B98CAD-3A6C-4DCE-86DB-76D54CB749EE}" type="pres">
      <dgm:prSet presAssocID="{DC52FF58-8087-4F56-93FD-31AD8B4C6EC9}" presName="FiveConn_1-2" presStyleLbl="fgAccFollowNode1" presStyleIdx="0" presStyleCnt="4">
        <dgm:presLayoutVars>
          <dgm:bulletEnabled val="1"/>
        </dgm:presLayoutVars>
      </dgm:prSet>
      <dgm:spPr/>
    </dgm:pt>
    <dgm:pt modelId="{65E551EF-FB8C-4E36-AC4A-CBDA3CE6A352}" type="pres">
      <dgm:prSet presAssocID="{DC52FF58-8087-4F56-93FD-31AD8B4C6EC9}" presName="FiveConn_2-3" presStyleLbl="fgAccFollowNode1" presStyleIdx="1" presStyleCnt="4">
        <dgm:presLayoutVars>
          <dgm:bulletEnabled val="1"/>
        </dgm:presLayoutVars>
      </dgm:prSet>
      <dgm:spPr/>
    </dgm:pt>
    <dgm:pt modelId="{EFDAF918-D8C6-481F-81EC-E126208A5373}" type="pres">
      <dgm:prSet presAssocID="{DC52FF58-8087-4F56-93FD-31AD8B4C6EC9}" presName="FiveConn_3-4" presStyleLbl="fgAccFollowNode1" presStyleIdx="2" presStyleCnt="4">
        <dgm:presLayoutVars>
          <dgm:bulletEnabled val="1"/>
        </dgm:presLayoutVars>
      </dgm:prSet>
      <dgm:spPr/>
    </dgm:pt>
    <dgm:pt modelId="{A5324188-7ADA-417E-B08A-8C246353203F}" type="pres">
      <dgm:prSet presAssocID="{DC52FF58-8087-4F56-93FD-31AD8B4C6EC9}" presName="FiveConn_4-5" presStyleLbl="fgAccFollowNode1" presStyleIdx="3" presStyleCnt="4">
        <dgm:presLayoutVars>
          <dgm:bulletEnabled val="1"/>
        </dgm:presLayoutVars>
      </dgm:prSet>
      <dgm:spPr/>
    </dgm:pt>
    <dgm:pt modelId="{BFA7A2DA-5CB8-41A3-9024-45E04A17CDBB}" type="pres">
      <dgm:prSet presAssocID="{DC52FF58-8087-4F56-93FD-31AD8B4C6EC9}" presName="FiveNodes_1_text" presStyleLbl="node1" presStyleIdx="4" presStyleCnt="5">
        <dgm:presLayoutVars>
          <dgm:bulletEnabled val="1"/>
        </dgm:presLayoutVars>
      </dgm:prSet>
      <dgm:spPr/>
    </dgm:pt>
    <dgm:pt modelId="{7022562D-FF98-4216-B54E-D02A594CEC9B}" type="pres">
      <dgm:prSet presAssocID="{DC52FF58-8087-4F56-93FD-31AD8B4C6EC9}" presName="FiveNodes_2_text" presStyleLbl="node1" presStyleIdx="4" presStyleCnt="5">
        <dgm:presLayoutVars>
          <dgm:bulletEnabled val="1"/>
        </dgm:presLayoutVars>
      </dgm:prSet>
      <dgm:spPr/>
    </dgm:pt>
    <dgm:pt modelId="{6B4F00DF-5715-4272-B0AF-FC7CB098585C}" type="pres">
      <dgm:prSet presAssocID="{DC52FF58-8087-4F56-93FD-31AD8B4C6EC9}" presName="FiveNodes_3_text" presStyleLbl="node1" presStyleIdx="4" presStyleCnt="5">
        <dgm:presLayoutVars>
          <dgm:bulletEnabled val="1"/>
        </dgm:presLayoutVars>
      </dgm:prSet>
      <dgm:spPr/>
    </dgm:pt>
    <dgm:pt modelId="{72535B8C-DA84-4A29-ADCF-7C8A977D5254}" type="pres">
      <dgm:prSet presAssocID="{DC52FF58-8087-4F56-93FD-31AD8B4C6EC9}" presName="FiveNodes_4_text" presStyleLbl="node1" presStyleIdx="4" presStyleCnt="5">
        <dgm:presLayoutVars>
          <dgm:bulletEnabled val="1"/>
        </dgm:presLayoutVars>
      </dgm:prSet>
      <dgm:spPr/>
    </dgm:pt>
    <dgm:pt modelId="{BE013EAC-412F-458B-A21D-9A5C135CE172}" type="pres">
      <dgm:prSet presAssocID="{DC52FF58-8087-4F56-93FD-31AD8B4C6EC9}" presName="FiveNodes_5_text" presStyleLbl="node1" presStyleIdx="4" presStyleCnt="5">
        <dgm:presLayoutVars>
          <dgm:bulletEnabled val="1"/>
        </dgm:presLayoutVars>
      </dgm:prSet>
      <dgm:spPr/>
    </dgm:pt>
  </dgm:ptLst>
  <dgm:cxnLst>
    <dgm:cxn modelId="{19879A03-1F3A-44F6-9BB7-393BFB1CA760}" type="presOf" srcId="{C9E69BDA-4E73-46AD-9AEF-65E6D83E3867}" destId="{72535B8C-DA84-4A29-ADCF-7C8A977D5254}" srcOrd="1" destOrd="0" presId="urn:microsoft.com/office/officeart/2005/8/layout/vProcess5"/>
    <dgm:cxn modelId="{B3882F17-1D52-4769-B47E-AECADC038CC9}" type="presOf" srcId="{F918EBD7-5A34-46AC-828C-8237D4FB10CA}" destId="{EFDAF918-D8C6-481F-81EC-E126208A5373}" srcOrd="0" destOrd="0" presId="urn:microsoft.com/office/officeart/2005/8/layout/vProcess5"/>
    <dgm:cxn modelId="{8566993A-38FE-4DE1-BD95-2175BFE3D3F3}" type="presOf" srcId="{9234249F-528E-4043-9066-01147C720DC1}" destId="{A5324188-7ADA-417E-B08A-8C246353203F}" srcOrd="0" destOrd="0" presId="urn:microsoft.com/office/officeart/2005/8/layout/vProcess5"/>
    <dgm:cxn modelId="{73C51A5E-AC02-4791-B715-F5347D252F50}" type="presOf" srcId="{776907D8-CA30-4434-8256-F43E678861F0}" destId="{7022562D-FF98-4216-B54E-D02A594CEC9B}" srcOrd="1" destOrd="0" presId="urn:microsoft.com/office/officeart/2005/8/layout/vProcess5"/>
    <dgm:cxn modelId="{FFFD4D60-9AF6-4135-AC18-059CBA7EE8EA}" srcId="{DC52FF58-8087-4F56-93FD-31AD8B4C6EC9}" destId="{0FAD7C05-1D42-4190-9606-D35C7F6CDC47}" srcOrd="4" destOrd="0" parTransId="{A7C6B895-22F9-4AB8-A729-8E15DE2D7EE3}" sibTransId="{3F6848EA-2254-4408-B945-4B6E9E94439F}"/>
    <dgm:cxn modelId="{35D03E41-ECDD-4F40-A4EF-621147412775}" type="presOf" srcId="{11E1D7D3-CD3E-43A9-8EF3-F3C914489046}" destId="{BFA7A2DA-5CB8-41A3-9024-45E04A17CDBB}" srcOrd="1" destOrd="0" presId="urn:microsoft.com/office/officeart/2005/8/layout/vProcess5"/>
    <dgm:cxn modelId="{C36AAD67-8D77-4CCD-BA7C-7A5D4A87AB9B}" srcId="{DC52FF58-8087-4F56-93FD-31AD8B4C6EC9}" destId="{EC600039-2ECD-4361-ABFC-0FFDAA590B08}" srcOrd="2" destOrd="0" parTransId="{DEBEEF7F-E25E-48D8-8627-57989123E9DF}" sibTransId="{F918EBD7-5A34-46AC-828C-8237D4FB10CA}"/>
    <dgm:cxn modelId="{95D77369-5C1E-4141-9A7D-789467A47FEF}" type="presOf" srcId="{88F7FA9D-50ED-4845-8ABB-3785C80FD09B}" destId="{F7B98CAD-3A6C-4DCE-86DB-76D54CB749EE}" srcOrd="0" destOrd="0" presId="urn:microsoft.com/office/officeart/2005/8/layout/vProcess5"/>
    <dgm:cxn modelId="{8AABB269-1FA3-449D-940C-D82D90E16F20}" srcId="{DC52FF58-8087-4F56-93FD-31AD8B4C6EC9}" destId="{776907D8-CA30-4434-8256-F43E678861F0}" srcOrd="1" destOrd="0" parTransId="{8BB2AA80-7B46-4FF0-B3A5-27EA27191B5E}" sibTransId="{7A263225-124F-4547-8F56-E1A370FC687C}"/>
    <dgm:cxn modelId="{4FEBEB50-6F33-4237-98E6-3629125D1F41}" type="presOf" srcId="{0FAD7C05-1D42-4190-9606-D35C7F6CDC47}" destId="{BE013EAC-412F-458B-A21D-9A5C135CE172}" srcOrd="1" destOrd="0" presId="urn:microsoft.com/office/officeart/2005/8/layout/vProcess5"/>
    <dgm:cxn modelId="{AB133677-BE8E-4B63-A833-A60D9E8082EF}" srcId="{DC52FF58-8087-4F56-93FD-31AD8B4C6EC9}" destId="{C9E69BDA-4E73-46AD-9AEF-65E6D83E3867}" srcOrd="3" destOrd="0" parTransId="{1199F8E6-67E7-4EBE-ADB2-2225551ADB13}" sibTransId="{9234249F-528E-4043-9066-01147C720DC1}"/>
    <dgm:cxn modelId="{8E671597-AAB9-44AA-874D-FE6C11C2B346}" type="presOf" srcId="{EC600039-2ECD-4361-ABFC-0FFDAA590B08}" destId="{6B4F00DF-5715-4272-B0AF-FC7CB098585C}" srcOrd="1" destOrd="0" presId="urn:microsoft.com/office/officeart/2005/8/layout/vProcess5"/>
    <dgm:cxn modelId="{DEBDAFA7-36B9-44F3-8D51-AC9B23EF2200}" srcId="{DC52FF58-8087-4F56-93FD-31AD8B4C6EC9}" destId="{11E1D7D3-CD3E-43A9-8EF3-F3C914489046}" srcOrd="0" destOrd="0" parTransId="{F3C127D1-C78A-4B8E-A24E-F1009B6D83C5}" sibTransId="{88F7FA9D-50ED-4845-8ABB-3785C80FD09B}"/>
    <dgm:cxn modelId="{B969A9B0-03A0-4AA7-9DCA-168AAC0552A2}" type="presOf" srcId="{C9E69BDA-4E73-46AD-9AEF-65E6D83E3867}" destId="{9308F965-41C8-46FD-9670-9FC124A86C5D}" srcOrd="0" destOrd="0" presId="urn:microsoft.com/office/officeart/2005/8/layout/vProcess5"/>
    <dgm:cxn modelId="{376EC0BB-D1B7-4433-ACA5-A693BEA6D2FD}" type="presOf" srcId="{EC600039-2ECD-4361-ABFC-0FFDAA590B08}" destId="{DCB5AD4F-D0A6-466E-99EE-90EE5C553E11}" srcOrd="0" destOrd="0" presId="urn:microsoft.com/office/officeart/2005/8/layout/vProcess5"/>
    <dgm:cxn modelId="{14010DC5-B6D7-4856-B869-E32868AAA8EA}" type="presOf" srcId="{DC52FF58-8087-4F56-93FD-31AD8B4C6EC9}" destId="{70908C44-538A-417D-9B5C-E841836B86F2}" srcOrd="0" destOrd="0" presId="urn:microsoft.com/office/officeart/2005/8/layout/vProcess5"/>
    <dgm:cxn modelId="{DEC682D0-C0E1-406B-954C-7B77080D9654}" type="presOf" srcId="{11E1D7D3-CD3E-43A9-8EF3-F3C914489046}" destId="{BAAC770F-54CE-4052-B0CD-C47A027395EB}" srcOrd="0" destOrd="0" presId="urn:microsoft.com/office/officeart/2005/8/layout/vProcess5"/>
    <dgm:cxn modelId="{8DC76BD3-ED74-471B-A68B-EC8928BADC91}" type="presOf" srcId="{7A263225-124F-4547-8F56-E1A370FC687C}" destId="{65E551EF-FB8C-4E36-AC4A-CBDA3CE6A352}" srcOrd="0" destOrd="0" presId="urn:microsoft.com/office/officeart/2005/8/layout/vProcess5"/>
    <dgm:cxn modelId="{2317E8ED-F048-4B08-92D4-67AFC8EDAEFD}" type="presOf" srcId="{0FAD7C05-1D42-4190-9606-D35C7F6CDC47}" destId="{A4D27105-2FA3-4CFD-AE43-F58A409C3A3C}" srcOrd="0" destOrd="0" presId="urn:microsoft.com/office/officeart/2005/8/layout/vProcess5"/>
    <dgm:cxn modelId="{A81D79F0-9EE5-452B-A09B-27CA1AB89ED7}" type="presOf" srcId="{776907D8-CA30-4434-8256-F43E678861F0}" destId="{E14F84DD-53F4-49DE-ACA3-BA8C189C75D1}" srcOrd="0" destOrd="0" presId="urn:microsoft.com/office/officeart/2005/8/layout/vProcess5"/>
    <dgm:cxn modelId="{713431B9-8789-4D57-817B-B8E23598E9F5}" type="presParOf" srcId="{70908C44-538A-417D-9B5C-E841836B86F2}" destId="{C44EAA49-DF7B-4AD3-8A04-86FB66EEBAF7}" srcOrd="0" destOrd="0" presId="urn:microsoft.com/office/officeart/2005/8/layout/vProcess5"/>
    <dgm:cxn modelId="{B9282175-DE32-4A1F-ABE8-BFEBE4BAF2CB}" type="presParOf" srcId="{70908C44-538A-417D-9B5C-E841836B86F2}" destId="{BAAC770F-54CE-4052-B0CD-C47A027395EB}" srcOrd="1" destOrd="0" presId="urn:microsoft.com/office/officeart/2005/8/layout/vProcess5"/>
    <dgm:cxn modelId="{7BECCB94-015E-40F4-BCC7-DE4DE83FB69D}" type="presParOf" srcId="{70908C44-538A-417D-9B5C-E841836B86F2}" destId="{E14F84DD-53F4-49DE-ACA3-BA8C189C75D1}" srcOrd="2" destOrd="0" presId="urn:microsoft.com/office/officeart/2005/8/layout/vProcess5"/>
    <dgm:cxn modelId="{9CC31C41-4321-4FC0-A0D7-2E1C01769601}" type="presParOf" srcId="{70908C44-538A-417D-9B5C-E841836B86F2}" destId="{DCB5AD4F-D0A6-466E-99EE-90EE5C553E11}" srcOrd="3" destOrd="0" presId="urn:microsoft.com/office/officeart/2005/8/layout/vProcess5"/>
    <dgm:cxn modelId="{ED24342E-F090-4244-B186-E0D0DEC511FD}" type="presParOf" srcId="{70908C44-538A-417D-9B5C-E841836B86F2}" destId="{9308F965-41C8-46FD-9670-9FC124A86C5D}" srcOrd="4" destOrd="0" presId="urn:microsoft.com/office/officeart/2005/8/layout/vProcess5"/>
    <dgm:cxn modelId="{2BD9B317-9AE2-4752-B7D9-0DF63224668A}" type="presParOf" srcId="{70908C44-538A-417D-9B5C-E841836B86F2}" destId="{A4D27105-2FA3-4CFD-AE43-F58A409C3A3C}" srcOrd="5" destOrd="0" presId="urn:microsoft.com/office/officeart/2005/8/layout/vProcess5"/>
    <dgm:cxn modelId="{A60FE8D2-90B8-4FB5-9F65-27F10C465AB6}" type="presParOf" srcId="{70908C44-538A-417D-9B5C-E841836B86F2}" destId="{F7B98CAD-3A6C-4DCE-86DB-76D54CB749EE}" srcOrd="6" destOrd="0" presId="urn:microsoft.com/office/officeart/2005/8/layout/vProcess5"/>
    <dgm:cxn modelId="{C4CA79CE-48DC-44CD-9B6B-C250C6555E05}" type="presParOf" srcId="{70908C44-538A-417D-9B5C-E841836B86F2}" destId="{65E551EF-FB8C-4E36-AC4A-CBDA3CE6A352}" srcOrd="7" destOrd="0" presId="urn:microsoft.com/office/officeart/2005/8/layout/vProcess5"/>
    <dgm:cxn modelId="{9A73256C-5BDE-4BBF-98FF-96FBDFDEA941}" type="presParOf" srcId="{70908C44-538A-417D-9B5C-E841836B86F2}" destId="{EFDAF918-D8C6-481F-81EC-E126208A5373}" srcOrd="8" destOrd="0" presId="urn:microsoft.com/office/officeart/2005/8/layout/vProcess5"/>
    <dgm:cxn modelId="{243A21D3-B306-4D34-BBAC-DB7EECBE66B9}" type="presParOf" srcId="{70908C44-538A-417D-9B5C-E841836B86F2}" destId="{A5324188-7ADA-417E-B08A-8C246353203F}" srcOrd="9" destOrd="0" presId="urn:microsoft.com/office/officeart/2005/8/layout/vProcess5"/>
    <dgm:cxn modelId="{C234F068-9A9E-4B2E-A840-482247CED708}" type="presParOf" srcId="{70908C44-538A-417D-9B5C-E841836B86F2}" destId="{BFA7A2DA-5CB8-41A3-9024-45E04A17CDBB}" srcOrd="10" destOrd="0" presId="urn:microsoft.com/office/officeart/2005/8/layout/vProcess5"/>
    <dgm:cxn modelId="{082E0F65-B690-46B3-84EB-691D04D7A7EA}" type="presParOf" srcId="{70908C44-538A-417D-9B5C-E841836B86F2}" destId="{7022562D-FF98-4216-B54E-D02A594CEC9B}" srcOrd="11" destOrd="0" presId="urn:microsoft.com/office/officeart/2005/8/layout/vProcess5"/>
    <dgm:cxn modelId="{C9754065-31F1-4E89-AEAD-99B5A87998F1}" type="presParOf" srcId="{70908C44-538A-417D-9B5C-E841836B86F2}" destId="{6B4F00DF-5715-4272-B0AF-FC7CB098585C}" srcOrd="12" destOrd="0" presId="urn:microsoft.com/office/officeart/2005/8/layout/vProcess5"/>
    <dgm:cxn modelId="{BF840416-65C8-464C-B130-044F9310C3D1}" type="presParOf" srcId="{70908C44-538A-417D-9B5C-E841836B86F2}" destId="{72535B8C-DA84-4A29-ADCF-7C8A977D5254}" srcOrd="13" destOrd="0" presId="urn:microsoft.com/office/officeart/2005/8/layout/vProcess5"/>
    <dgm:cxn modelId="{738E215C-8F86-40D5-8327-6FBA9E31D7C1}" type="presParOf" srcId="{70908C44-538A-417D-9B5C-E841836B86F2}" destId="{BE013EAC-412F-458B-A21D-9A5C135CE17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61E35-04FB-43A8-A7FD-038F55233335}">
      <dsp:nvSpPr>
        <dsp:cNvPr id="0" name=""/>
        <dsp:cNvSpPr/>
      </dsp:nvSpPr>
      <dsp:spPr>
        <a:xfrm>
          <a:off x="4313" y="881536"/>
          <a:ext cx="1961224" cy="9970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LB CM Design</a:t>
          </a:r>
        </a:p>
      </dsp:txBody>
      <dsp:txXfrm>
        <a:off x="4313" y="881536"/>
        <a:ext cx="1961224" cy="664690"/>
      </dsp:txXfrm>
    </dsp:sp>
    <dsp:sp modelId="{711C804D-8E8C-4734-A9F8-71D9149BFBD1}">
      <dsp:nvSpPr>
        <dsp:cNvPr id="0" name=""/>
        <dsp:cNvSpPr/>
      </dsp:nvSpPr>
      <dsp:spPr>
        <a:xfrm>
          <a:off x="406009" y="1546226"/>
          <a:ext cx="1961224" cy="26315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Standard requirements</a:t>
          </a:r>
        </a:p>
        <a:p>
          <a:pPr marL="171450" lvl="1" indent="-171450" algn="l" defTabSz="755650">
            <a:lnSpc>
              <a:spcPct val="90000"/>
            </a:lnSpc>
            <a:spcBef>
              <a:spcPct val="0"/>
            </a:spcBef>
            <a:spcAft>
              <a:spcPct val="15000"/>
            </a:spcAft>
            <a:buChar char="•"/>
          </a:pPr>
          <a:r>
            <a:rPr lang="en-US" sz="1700" kern="1200" dirty="0"/>
            <a:t>Transport configuration</a:t>
          </a:r>
        </a:p>
        <a:p>
          <a:pPr marL="171450" lvl="1" indent="-171450" algn="l" defTabSz="755650">
            <a:lnSpc>
              <a:spcPct val="90000"/>
            </a:lnSpc>
            <a:spcBef>
              <a:spcPct val="0"/>
            </a:spcBef>
            <a:spcAft>
              <a:spcPct val="15000"/>
            </a:spcAft>
            <a:buChar char="•"/>
          </a:pPr>
          <a:r>
            <a:rPr lang="en-US" sz="1700" kern="1200" dirty="0"/>
            <a:t>Transport design report</a:t>
          </a:r>
        </a:p>
        <a:p>
          <a:pPr marL="171450" lvl="1" indent="-171450" algn="l" defTabSz="755650">
            <a:lnSpc>
              <a:spcPct val="90000"/>
            </a:lnSpc>
            <a:spcBef>
              <a:spcPct val="0"/>
            </a:spcBef>
            <a:spcAft>
              <a:spcPct val="15000"/>
            </a:spcAft>
            <a:buChar char="•"/>
          </a:pPr>
          <a:r>
            <a:rPr lang="en-US" sz="1700" kern="1200" dirty="0"/>
            <a:t>Validation testing during production</a:t>
          </a:r>
        </a:p>
      </dsp:txBody>
      <dsp:txXfrm>
        <a:off x="463451" y="1603668"/>
        <a:ext cx="1846340" cy="2516715"/>
      </dsp:txXfrm>
    </dsp:sp>
    <dsp:sp modelId="{D0E836BB-B301-4B10-9463-23472FB456BA}">
      <dsp:nvSpPr>
        <dsp:cNvPr id="0" name=""/>
        <dsp:cNvSpPr/>
      </dsp:nvSpPr>
      <dsp:spPr>
        <a:xfrm>
          <a:off x="2262852" y="969737"/>
          <a:ext cx="630306" cy="4882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62852" y="1067395"/>
        <a:ext cx="483820" cy="292972"/>
      </dsp:txXfrm>
    </dsp:sp>
    <dsp:sp modelId="{17E7B15F-C8A2-400C-B723-2C2A621A7453}">
      <dsp:nvSpPr>
        <dsp:cNvPr id="0" name=""/>
        <dsp:cNvSpPr/>
      </dsp:nvSpPr>
      <dsp:spPr>
        <a:xfrm>
          <a:off x="3154795" y="881536"/>
          <a:ext cx="1961224" cy="9970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Transport System Design</a:t>
          </a:r>
        </a:p>
      </dsp:txBody>
      <dsp:txXfrm>
        <a:off x="3154795" y="881536"/>
        <a:ext cx="1961224" cy="664690"/>
      </dsp:txXfrm>
    </dsp:sp>
    <dsp:sp modelId="{538E0548-1DE0-4CAB-9D39-970D76B7E94E}">
      <dsp:nvSpPr>
        <dsp:cNvPr id="0" name=""/>
        <dsp:cNvSpPr/>
      </dsp:nvSpPr>
      <dsp:spPr>
        <a:xfrm>
          <a:off x="3556492" y="1546226"/>
          <a:ext cx="1961224" cy="26315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Frame Design</a:t>
          </a:r>
        </a:p>
        <a:p>
          <a:pPr marL="171450" lvl="1" indent="-171450" algn="l" defTabSz="755650">
            <a:lnSpc>
              <a:spcPct val="90000"/>
            </a:lnSpc>
            <a:spcBef>
              <a:spcPct val="0"/>
            </a:spcBef>
            <a:spcAft>
              <a:spcPct val="15000"/>
            </a:spcAft>
            <a:buChar char="•"/>
          </a:pPr>
          <a:r>
            <a:rPr lang="en-US" sz="1700" kern="1200" dirty="0"/>
            <a:t>Instrumentation</a:t>
          </a:r>
        </a:p>
        <a:p>
          <a:pPr marL="171450" lvl="1" indent="-171450" algn="l" defTabSz="755650">
            <a:lnSpc>
              <a:spcPct val="90000"/>
            </a:lnSpc>
            <a:spcBef>
              <a:spcPct val="0"/>
            </a:spcBef>
            <a:spcAft>
              <a:spcPct val="15000"/>
            </a:spcAft>
            <a:buChar char="•"/>
          </a:pPr>
          <a:r>
            <a:rPr lang="en-US" sz="1700" kern="1200" dirty="0"/>
            <a:t>Dummy Load</a:t>
          </a:r>
        </a:p>
        <a:p>
          <a:pPr marL="171450" lvl="1" indent="-171450" algn="l" defTabSz="755650">
            <a:lnSpc>
              <a:spcPct val="90000"/>
            </a:lnSpc>
            <a:spcBef>
              <a:spcPct val="0"/>
            </a:spcBef>
            <a:spcAft>
              <a:spcPct val="15000"/>
            </a:spcAft>
            <a:buChar char="•"/>
          </a:pPr>
          <a:r>
            <a:rPr lang="en-US" sz="1700" kern="1200" dirty="0"/>
            <a:t>Procedures and travelers</a:t>
          </a:r>
        </a:p>
        <a:p>
          <a:pPr marL="171450" lvl="1" indent="-171450" algn="l" defTabSz="755650">
            <a:lnSpc>
              <a:spcPct val="90000"/>
            </a:lnSpc>
            <a:spcBef>
              <a:spcPct val="0"/>
            </a:spcBef>
            <a:spcAft>
              <a:spcPct val="15000"/>
            </a:spcAft>
            <a:buChar char="•"/>
          </a:pPr>
          <a:r>
            <a:rPr lang="en-US" sz="1700" kern="1200" dirty="0"/>
            <a:t>Lifting Fixture Certification</a:t>
          </a:r>
        </a:p>
      </dsp:txBody>
      <dsp:txXfrm>
        <a:off x="3613934" y="1603668"/>
        <a:ext cx="1846340" cy="2516715"/>
      </dsp:txXfrm>
    </dsp:sp>
    <dsp:sp modelId="{FB086E5C-9051-4522-B577-1BA95350A84F}">
      <dsp:nvSpPr>
        <dsp:cNvPr id="0" name=""/>
        <dsp:cNvSpPr/>
      </dsp:nvSpPr>
      <dsp:spPr>
        <a:xfrm>
          <a:off x="5413334" y="969737"/>
          <a:ext cx="630306" cy="4882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3334" y="1067395"/>
        <a:ext cx="483820" cy="292972"/>
      </dsp:txXfrm>
    </dsp:sp>
    <dsp:sp modelId="{94D4EEE2-68F9-4889-8125-23605B877511}">
      <dsp:nvSpPr>
        <dsp:cNvPr id="0" name=""/>
        <dsp:cNvSpPr/>
      </dsp:nvSpPr>
      <dsp:spPr>
        <a:xfrm>
          <a:off x="6305278" y="881536"/>
          <a:ext cx="1961224" cy="9970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Transport Validation</a:t>
          </a:r>
        </a:p>
      </dsp:txBody>
      <dsp:txXfrm>
        <a:off x="6305278" y="881536"/>
        <a:ext cx="1961224" cy="664690"/>
      </dsp:txXfrm>
    </dsp:sp>
    <dsp:sp modelId="{10C13A3C-C511-47E3-B60B-A2D6F5436007}">
      <dsp:nvSpPr>
        <dsp:cNvPr id="0" name=""/>
        <dsp:cNvSpPr/>
      </dsp:nvSpPr>
      <dsp:spPr>
        <a:xfrm>
          <a:off x="6706975" y="1546226"/>
          <a:ext cx="1961224" cy="26315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Local Testing validates frame performance</a:t>
          </a:r>
        </a:p>
        <a:p>
          <a:pPr marL="171450" lvl="1" indent="-171450" algn="l" defTabSz="755650">
            <a:lnSpc>
              <a:spcPct val="90000"/>
            </a:lnSpc>
            <a:spcBef>
              <a:spcPct val="0"/>
            </a:spcBef>
            <a:spcAft>
              <a:spcPct val="15000"/>
            </a:spcAft>
            <a:buChar char="•"/>
          </a:pPr>
          <a:r>
            <a:rPr lang="en-US" sz="1700" kern="1200" dirty="0"/>
            <a:t>pHB650 shipping test validates logistics</a:t>
          </a:r>
        </a:p>
      </dsp:txBody>
      <dsp:txXfrm>
        <a:off x="6764417" y="1603668"/>
        <a:ext cx="1846340" cy="2516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C770F-54CE-4052-B0CD-C47A027395EB}">
      <dsp:nvSpPr>
        <dsp:cNvPr id="0" name=""/>
        <dsp:cNvSpPr/>
      </dsp:nvSpPr>
      <dsp:spPr>
        <a:xfrm>
          <a:off x="0" y="0"/>
          <a:ext cx="6677835" cy="9106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End of Module Production/Validation</a:t>
          </a:r>
        </a:p>
      </dsp:txBody>
      <dsp:txXfrm>
        <a:off x="26673" y="26673"/>
        <a:ext cx="5588584" cy="857339"/>
      </dsp:txXfrm>
    </dsp:sp>
    <dsp:sp modelId="{E14F84DD-53F4-49DE-ACA3-BA8C189C75D1}">
      <dsp:nvSpPr>
        <dsp:cNvPr id="0" name=""/>
        <dsp:cNvSpPr/>
      </dsp:nvSpPr>
      <dsp:spPr>
        <a:xfrm>
          <a:off x="498669" y="1037169"/>
          <a:ext cx="6677835" cy="9106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Reconfiguration for Transport (Gross Mechanical Rearrangement)</a:t>
          </a:r>
        </a:p>
      </dsp:txBody>
      <dsp:txXfrm>
        <a:off x="525342" y="1063842"/>
        <a:ext cx="5533874" cy="857339"/>
      </dsp:txXfrm>
    </dsp:sp>
    <dsp:sp modelId="{DCB5AD4F-D0A6-466E-99EE-90EE5C553E11}">
      <dsp:nvSpPr>
        <dsp:cNvPr id="0" name=""/>
        <dsp:cNvSpPr/>
      </dsp:nvSpPr>
      <dsp:spPr>
        <a:xfrm>
          <a:off x="997338" y="2074338"/>
          <a:ext cx="6677835" cy="9106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Detailed Preparation for Transportation (</a:t>
          </a:r>
          <a:r>
            <a:rPr lang="en-US" sz="2400" kern="1200">
              <a:solidFill>
                <a:schemeClr val="tx2">
                  <a:lumMod val="40000"/>
                  <a:lumOff val="60000"/>
                </a:schemeClr>
              </a:solidFill>
            </a:rPr>
            <a:t>checkouts</a:t>
          </a:r>
          <a:r>
            <a:rPr lang="en-US" sz="2400" kern="1200"/>
            <a:t>, transport sensors, etc.)</a:t>
          </a:r>
        </a:p>
      </dsp:txBody>
      <dsp:txXfrm>
        <a:off x="1024011" y="2101011"/>
        <a:ext cx="5533874" cy="857339"/>
      </dsp:txXfrm>
    </dsp:sp>
    <dsp:sp modelId="{9308F965-41C8-46FD-9670-9FC124A86C5D}">
      <dsp:nvSpPr>
        <dsp:cNvPr id="0" name=""/>
        <dsp:cNvSpPr/>
      </dsp:nvSpPr>
      <dsp:spPr>
        <a:xfrm>
          <a:off x="1496008" y="3111508"/>
          <a:ext cx="6677835" cy="9106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Assembly of the transport system    (Module in Frame)</a:t>
          </a:r>
        </a:p>
      </dsp:txBody>
      <dsp:txXfrm>
        <a:off x="1522681" y="3138181"/>
        <a:ext cx="5533874" cy="857339"/>
      </dsp:txXfrm>
    </dsp:sp>
    <dsp:sp modelId="{A4D27105-2FA3-4CFD-AE43-F58A409C3A3C}">
      <dsp:nvSpPr>
        <dsp:cNvPr id="0" name=""/>
        <dsp:cNvSpPr/>
      </dsp:nvSpPr>
      <dsp:spPr>
        <a:xfrm>
          <a:off x="1994677" y="4148677"/>
          <a:ext cx="6677835" cy="9106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Sensors triggered and Handoff to Transport Vendor</a:t>
          </a:r>
        </a:p>
      </dsp:txBody>
      <dsp:txXfrm>
        <a:off x="2021350" y="4175350"/>
        <a:ext cx="5533874" cy="857339"/>
      </dsp:txXfrm>
    </dsp:sp>
    <dsp:sp modelId="{F7B98CAD-3A6C-4DCE-86DB-76D54CB749EE}">
      <dsp:nvSpPr>
        <dsp:cNvPr id="0" name=""/>
        <dsp:cNvSpPr/>
      </dsp:nvSpPr>
      <dsp:spPr>
        <a:xfrm>
          <a:off x="6085889" y="665306"/>
          <a:ext cx="591945" cy="59194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219077" y="665306"/>
        <a:ext cx="325569" cy="445439"/>
      </dsp:txXfrm>
    </dsp:sp>
    <dsp:sp modelId="{65E551EF-FB8C-4E36-AC4A-CBDA3CE6A352}">
      <dsp:nvSpPr>
        <dsp:cNvPr id="0" name=""/>
        <dsp:cNvSpPr/>
      </dsp:nvSpPr>
      <dsp:spPr>
        <a:xfrm>
          <a:off x="6584559" y="1702475"/>
          <a:ext cx="591945" cy="59194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717747" y="1702475"/>
        <a:ext cx="325569" cy="445439"/>
      </dsp:txXfrm>
    </dsp:sp>
    <dsp:sp modelId="{EFDAF918-D8C6-481F-81EC-E126208A5373}">
      <dsp:nvSpPr>
        <dsp:cNvPr id="0" name=""/>
        <dsp:cNvSpPr/>
      </dsp:nvSpPr>
      <dsp:spPr>
        <a:xfrm>
          <a:off x="7083228" y="2724466"/>
          <a:ext cx="591945" cy="59194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216416" y="2724466"/>
        <a:ext cx="325569" cy="445439"/>
      </dsp:txXfrm>
    </dsp:sp>
    <dsp:sp modelId="{A5324188-7ADA-417E-B08A-8C246353203F}">
      <dsp:nvSpPr>
        <dsp:cNvPr id="0" name=""/>
        <dsp:cNvSpPr/>
      </dsp:nvSpPr>
      <dsp:spPr>
        <a:xfrm>
          <a:off x="7581898" y="3771755"/>
          <a:ext cx="591945" cy="59194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715086" y="3771755"/>
        <a:ext cx="325569" cy="4454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51708-1D14-4B4A-B989-0FA6658DDCC9}" type="datetimeFigureOut">
              <a:rPr lang="en-US" smtClean="0"/>
              <a:t>8/30/2021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6B8D8-41FD-46B0-9F08-BE6B5CD9CDC1}" type="slidenum">
              <a:rPr lang="en-US" smtClean="0"/>
              <a:t>‹#›</a:t>
            </a:fld>
            <a:endParaRPr lang="en-US"/>
          </a:p>
        </p:txBody>
      </p:sp>
    </p:spTree>
    <p:extLst>
      <p:ext uri="{BB962C8B-B14F-4D97-AF65-F5344CB8AC3E}">
        <p14:creationId xmlns:p14="http://schemas.microsoft.com/office/powerpoint/2010/main" val="81629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951E3324-B190-3841-A93F-DE47A042CC38}"/>
              </a:ext>
            </a:extLst>
          </p:cNvPr>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a:t>Speaker Name [20pt Reg]</a:t>
            </a:r>
          </a:p>
          <a:p>
            <a:r>
              <a:rPr lang="en-US"/>
              <a:t>PIP-II DOE IPR CD-2/3a Review</a:t>
            </a:r>
          </a:p>
          <a:p>
            <a:r>
              <a:rPr lang="en-US"/>
              <a:t>28 - 30 January 2020</a:t>
            </a:r>
          </a:p>
        </p:txBody>
      </p:sp>
      <p:sp>
        <p:nvSpPr>
          <p:cNvPr id="15" name="Rectangle 14">
            <a:extLst>
              <a:ext uri="{FF2B5EF4-FFF2-40B4-BE49-F238E27FC236}">
                <a16:creationId xmlns:a16="http://schemas.microsoft.com/office/drawing/2014/main" id="{300B77DE-EA49-F14C-BB2B-DB97C27A998D}"/>
              </a:ext>
            </a:extLst>
          </p:cNvPr>
          <p:cNvSpPr/>
          <p:nvPr/>
        </p:nvSpPr>
        <p:spPr>
          <a:xfrm>
            <a:off x="-17762" y="-53011"/>
            <a:ext cx="9161762" cy="92344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ermiLogoBar_DOE_KO_horiz.eps">
            <a:extLst>
              <a:ext uri="{FF2B5EF4-FFF2-40B4-BE49-F238E27FC236}">
                <a16:creationId xmlns:a16="http://schemas.microsoft.com/office/drawing/2014/main" id="{9EED839A-F47A-5140-81A9-35BAE477BA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18" name="Picture 17">
            <a:extLst>
              <a:ext uri="{FF2B5EF4-FFF2-40B4-BE49-F238E27FC236}">
                <a16:creationId xmlns:a16="http://schemas.microsoft.com/office/drawing/2014/main" id="{F99CDA1F-7AE3-9F4B-933F-1FAC95639D53}"/>
              </a:ext>
            </a:extLst>
          </p:cNvPr>
          <p:cNvPicPr>
            <a:picLocks noChangeAspect="1"/>
          </p:cNvPicPr>
          <p:nvPr/>
        </p:nvPicPr>
        <p:blipFill>
          <a:blip r:embed="rId3"/>
          <a:stretch>
            <a:fillRect/>
          </a:stretch>
        </p:blipFill>
        <p:spPr>
          <a:xfrm>
            <a:off x="-15188" y="870431"/>
            <a:ext cx="9159188" cy="2875985"/>
          </a:xfrm>
          <a:prstGeom prst="rect">
            <a:avLst/>
          </a:prstGeom>
        </p:spPr>
      </p:pic>
      <p:pic>
        <p:nvPicPr>
          <p:cNvPr id="19" name="Picture 18">
            <a:extLst>
              <a:ext uri="{FF2B5EF4-FFF2-40B4-BE49-F238E27FC236}">
                <a16:creationId xmlns:a16="http://schemas.microsoft.com/office/drawing/2014/main" id="{6DD13327-9754-6041-8DD1-933219419DF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 y="898427"/>
            <a:ext cx="9144001" cy="2867342"/>
          </a:xfrm>
          <a:prstGeom prst="rect">
            <a:avLst/>
          </a:prstGeom>
        </p:spPr>
      </p:pic>
      <p:sp>
        <p:nvSpPr>
          <p:cNvPr id="20" name="TextBox 19">
            <a:extLst>
              <a:ext uri="{FF2B5EF4-FFF2-40B4-BE49-F238E27FC236}">
                <a16:creationId xmlns:a16="http://schemas.microsoft.com/office/drawing/2014/main" id="{9ED24C11-61C8-6848-BA1F-F5B3A43D4B6B}"/>
              </a:ext>
            </a:extLst>
          </p:cNvPr>
          <p:cNvSpPr txBox="1"/>
          <p:nvPr/>
        </p:nvSpPr>
        <p:spPr>
          <a:xfrm>
            <a:off x="5741424" y="4819165"/>
            <a:ext cx="3616036"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pic>
        <p:nvPicPr>
          <p:cNvPr id="21" name="Picture 20">
            <a:extLst>
              <a:ext uri="{FF2B5EF4-FFF2-40B4-BE49-F238E27FC236}">
                <a16:creationId xmlns:a16="http://schemas.microsoft.com/office/drawing/2014/main" id="{CA2A345B-7BEB-994E-9D51-8C4EB6EEF7F2}"/>
              </a:ext>
            </a:extLst>
          </p:cNvPr>
          <p:cNvPicPr>
            <a:picLocks/>
          </p:cNvPicPr>
          <p:nvPr/>
        </p:nvPicPr>
        <p:blipFill>
          <a:blip r:embed="rId5"/>
          <a:stretch>
            <a:fillRect/>
          </a:stretch>
        </p:blipFill>
        <p:spPr>
          <a:xfrm>
            <a:off x="8582784" y="6312189"/>
            <a:ext cx="338328" cy="210312"/>
          </a:xfrm>
          <a:prstGeom prst="rect">
            <a:avLst/>
          </a:prstGeom>
          <a:effectLst>
            <a:outerShdw blurRad="381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F3CAA6F3-FFCC-354A-A2C6-37D95284D01F}"/>
              </a:ext>
            </a:extLst>
          </p:cNvPr>
          <p:cNvSpPr/>
          <p:nvPr/>
        </p:nvSpPr>
        <p:spPr>
          <a:xfrm>
            <a:off x="8576931" y="5559009"/>
            <a:ext cx="320040" cy="210312"/>
          </a:xfrm>
          <a:prstGeom prst="rect">
            <a:avLst/>
          </a:prstGeom>
          <a:blipFill>
            <a:blip r:embed="rId6">
              <a:extLst>
                <a:ext uri="{96DAC541-7B7A-43D3-8B79-37D633B846F1}">
                  <asvg:svgBlip xmlns:asvg="http://schemas.microsoft.com/office/drawing/2016/SVG/main" r:embed="rId7"/>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7756E5-C406-2642-B9BD-638816F9F528}"/>
              </a:ext>
            </a:extLst>
          </p:cNvPr>
          <p:cNvSpPr/>
          <p:nvPr/>
        </p:nvSpPr>
        <p:spPr>
          <a:xfrm>
            <a:off x="8576929" y="5300598"/>
            <a:ext cx="320040" cy="210312"/>
          </a:xfrm>
          <a:prstGeom prst="rect">
            <a:avLst/>
          </a:prstGeom>
          <a:blipFill>
            <a:blip r:embed="rId8" cstate="screen">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B460601-041F-2C4B-BAA3-3C443534ECE4}"/>
              </a:ext>
            </a:extLst>
          </p:cNvPr>
          <p:cNvPicPr>
            <a:picLocks/>
          </p:cNvPicPr>
          <p:nvPr/>
        </p:nvPicPr>
        <p:blipFill>
          <a:blip r:embed="rId9"/>
          <a:stretch>
            <a:fillRect/>
          </a:stretch>
        </p:blipFill>
        <p:spPr>
          <a:xfrm>
            <a:off x="8576325" y="5062166"/>
            <a:ext cx="402336" cy="210312"/>
          </a:xfrm>
          <a:prstGeom prst="rect">
            <a:avLst/>
          </a:prstGeom>
          <a:blipFill>
            <a:blip r:embed="rId8" cstate="screen">
              <a:extLst>
                <a:ext uri="{28A0092B-C50C-407E-A947-70E740481C1C}">
                  <a14:useLocalDpi xmlns:a14="http://schemas.microsoft.com/office/drawing/2010/main"/>
                </a:ext>
              </a:extLst>
            </a:blip>
            <a:stretch>
              <a:fillRect/>
            </a:stretch>
          </a:blipFill>
          <a:effectLst>
            <a:outerShdw blurRad="381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51AAE328-C739-C849-85F1-5AA51655A279}"/>
              </a:ext>
            </a:extLst>
          </p:cNvPr>
          <p:cNvSpPr/>
          <p:nvPr/>
        </p:nvSpPr>
        <p:spPr>
          <a:xfrm>
            <a:off x="8576931" y="5813959"/>
            <a:ext cx="420624" cy="210312"/>
          </a:xfrm>
          <a:prstGeom prst="rect">
            <a:avLst/>
          </a:prstGeom>
          <a:blipFill>
            <a:blip r:embed="rId10"/>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4BEAD8-2DA1-1F49-9F03-59311903D998}"/>
              </a:ext>
            </a:extLst>
          </p:cNvPr>
          <p:cNvSpPr/>
          <p:nvPr/>
        </p:nvSpPr>
        <p:spPr>
          <a:xfrm>
            <a:off x="8582784" y="6071826"/>
            <a:ext cx="320040" cy="210312"/>
          </a:xfrm>
          <a:prstGeom prst="rect">
            <a:avLst/>
          </a:prstGeom>
          <a:blipFill>
            <a:blip r:embed="rId11"/>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93A1C23-7746-B24F-B17F-6EE76878B4D6}"/>
              </a:ext>
            </a:extLst>
          </p:cNvPr>
          <p:cNvCxnSpPr>
            <a:cxnSpLocks/>
          </p:cNvCxnSpPr>
          <p:nvPr/>
        </p:nvCxnSpPr>
        <p:spPr>
          <a:xfrm>
            <a:off x="5841214" y="6634281"/>
            <a:ext cx="3003747"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8" name="Text Placeholder 24">
            <a:extLst>
              <a:ext uri="{FF2B5EF4-FFF2-40B4-BE49-F238E27FC236}">
                <a16:creationId xmlns:a16="http://schemas.microsoft.com/office/drawing/2014/main" id="{CE45FE05-EE3E-A447-A5C4-7D2E5F2B2110}"/>
              </a:ext>
            </a:extLst>
          </p:cNvPr>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951E3324-B190-3841-A93F-DE47A042CC38}"/>
              </a:ext>
            </a:extLst>
          </p:cNvPr>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Speaker Name [20pt Reg]</a:t>
            </a:r>
          </a:p>
          <a:p>
            <a:r>
              <a:rPr lang="en-US" dirty="0"/>
              <a:t>PIP-II DOE IPR CD-2/3a Review</a:t>
            </a:r>
          </a:p>
          <a:p>
            <a:r>
              <a:rPr lang="en-US" dirty="0"/>
              <a:t>28 - 30 January 2020</a:t>
            </a:r>
          </a:p>
        </p:txBody>
      </p:sp>
      <p:sp>
        <p:nvSpPr>
          <p:cNvPr id="15" name="Rectangle 14">
            <a:extLst>
              <a:ext uri="{FF2B5EF4-FFF2-40B4-BE49-F238E27FC236}">
                <a16:creationId xmlns:a16="http://schemas.microsoft.com/office/drawing/2014/main" id="{300B77DE-EA49-F14C-BB2B-DB97C27A998D}"/>
              </a:ext>
            </a:extLst>
          </p:cNvPr>
          <p:cNvSpPr/>
          <p:nvPr userDrawn="1"/>
        </p:nvSpPr>
        <p:spPr>
          <a:xfrm>
            <a:off x="-17762" y="-53011"/>
            <a:ext cx="9161762" cy="92344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ermiLogoBar_DOE_KO_horiz.eps">
            <a:extLst>
              <a:ext uri="{FF2B5EF4-FFF2-40B4-BE49-F238E27FC236}">
                <a16:creationId xmlns:a16="http://schemas.microsoft.com/office/drawing/2014/main" id="{9EED839A-F47A-5140-81A9-35BAE477BA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18" name="Picture 17">
            <a:extLst>
              <a:ext uri="{FF2B5EF4-FFF2-40B4-BE49-F238E27FC236}">
                <a16:creationId xmlns:a16="http://schemas.microsoft.com/office/drawing/2014/main" id="{F99CDA1F-7AE3-9F4B-933F-1FAC95639D53}"/>
              </a:ext>
            </a:extLst>
          </p:cNvPr>
          <p:cNvPicPr>
            <a:picLocks noChangeAspect="1"/>
          </p:cNvPicPr>
          <p:nvPr userDrawn="1"/>
        </p:nvPicPr>
        <p:blipFill>
          <a:blip r:embed="rId3"/>
          <a:stretch>
            <a:fillRect/>
          </a:stretch>
        </p:blipFill>
        <p:spPr>
          <a:xfrm>
            <a:off x="-15188" y="870431"/>
            <a:ext cx="9159188" cy="2875985"/>
          </a:xfrm>
          <a:prstGeom prst="rect">
            <a:avLst/>
          </a:prstGeom>
        </p:spPr>
      </p:pic>
      <p:pic>
        <p:nvPicPr>
          <p:cNvPr id="19" name="Picture 18">
            <a:extLst>
              <a:ext uri="{FF2B5EF4-FFF2-40B4-BE49-F238E27FC236}">
                <a16:creationId xmlns:a16="http://schemas.microsoft.com/office/drawing/2014/main" id="{6DD13327-9754-6041-8DD1-933219419DF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 y="898427"/>
            <a:ext cx="9144001" cy="2867342"/>
          </a:xfrm>
          <a:prstGeom prst="rect">
            <a:avLst/>
          </a:prstGeom>
        </p:spPr>
      </p:pic>
      <p:sp>
        <p:nvSpPr>
          <p:cNvPr id="20" name="TextBox 19">
            <a:extLst>
              <a:ext uri="{FF2B5EF4-FFF2-40B4-BE49-F238E27FC236}">
                <a16:creationId xmlns:a16="http://schemas.microsoft.com/office/drawing/2014/main" id="{9ED24C11-61C8-6848-BA1F-F5B3A43D4B6B}"/>
              </a:ext>
            </a:extLst>
          </p:cNvPr>
          <p:cNvSpPr txBox="1"/>
          <p:nvPr userDrawn="1"/>
        </p:nvSpPr>
        <p:spPr>
          <a:xfrm>
            <a:off x="5741424" y="4819165"/>
            <a:ext cx="3616036"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21" name="Picture 20">
            <a:extLst>
              <a:ext uri="{FF2B5EF4-FFF2-40B4-BE49-F238E27FC236}">
                <a16:creationId xmlns:a16="http://schemas.microsoft.com/office/drawing/2014/main" id="{CA2A345B-7BEB-994E-9D51-8C4EB6EEF7F2}"/>
              </a:ext>
            </a:extLst>
          </p:cNvPr>
          <p:cNvPicPr>
            <a:picLocks/>
          </p:cNvPicPr>
          <p:nvPr userDrawn="1"/>
        </p:nvPicPr>
        <p:blipFill>
          <a:blip r:embed="rId5"/>
          <a:stretch>
            <a:fillRect/>
          </a:stretch>
        </p:blipFill>
        <p:spPr>
          <a:xfrm>
            <a:off x="8582784" y="6312189"/>
            <a:ext cx="338328" cy="210312"/>
          </a:xfrm>
          <a:prstGeom prst="rect">
            <a:avLst/>
          </a:prstGeom>
          <a:effectLst>
            <a:outerShdw blurRad="381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F3CAA6F3-FFCC-354A-A2C6-37D95284D01F}"/>
              </a:ext>
            </a:extLst>
          </p:cNvPr>
          <p:cNvSpPr/>
          <p:nvPr userDrawn="1"/>
        </p:nvSpPr>
        <p:spPr>
          <a:xfrm>
            <a:off x="8576931" y="5559009"/>
            <a:ext cx="320040" cy="210312"/>
          </a:xfrm>
          <a:prstGeom prst="rect">
            <a:avLst/>
          </a:prstGeom>
          <a:blipFill>
            <a:blip r:embed="rId6">
              <a:extLst>
                <a:ext uri="{96DAC541-7B7A-43D3-8B79-37D633B846F1}">
                  <asvg:svgBlip xmlns:asvg="http://schemas.microsoft.com/office/drawing/2016/SVG/main" r:embed="rId7"/>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7756E5-C406-2642-B9BD-638816F9F528}"/>
              </a:ext>
            </a:extLst>
          </p:cNvPr>
          <p:cNvSpPr/>
          <p:nvPr userDrawn="1"/>
        </p:nvSpPr>
        <p:spPr>
          <a:xfrm>
            <a:off x="8576929" y="5300598"/>
            <a:ext cx="320040" cy="210312"/>
          </a:xfrm>
          <a:prstGeom prst="rect">
            <a:avLst/>
          </a:prstGeom>
          <a:blipFill>
            <a:blip r:embed="rId8" cstate="screen">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B460601-041F-2C4B-BAA3-3C443534ECE4}"/>
              </a:ext>
            </a:extLst>
          </p:cNvPr>
          <p:cNvPicPr>
            <a:picLocks/>
          </p:cNvPicPr>
          <p:nvPr userDrawn="1"/>
        </p:nvPicPr>
        <p:blipFill>
          <a:blip r:embed="rId9"/>
          <a:stretch>
            <a:fillRect/>
          </a:stretch>
        </p:blipFill>
        <p:spPr>
          <a:xfrm>
            <a:off x="8576325" y="5062166"/>
            <a:ext cx="402336" cy="210312"/>
          </a:xfrm>
          <a:prstGeom prst="rect">
            <a:avLst/>
          </a:prstGeom>
          <a:blipFill>
            <a:blip r:embed="rId8" cstate="screen">
              <a:extLst>
                <a:ext uri="{28A0092B-C50C-407E-A947-70E740481C1C}">
                  <a14:useLocalDpi xmlns:a14="http://schemas.microsoft.com/office/drawing/2010/main"/>
                </a:ext>
              </a:extLst>
            </a:blip>
            <a:stretch>
              <a:fillRect/>
            </a:stretch>
          </a:blipFill>
          <a:effectLst>
            <a:outerShdw blurRad="381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51AAE328-C739-C849-85F1-5AA51655A279}"/>
              </a:ext>
            </a:extLst>
          </p:cNvPr>
          <p:cNvSpPr/>
          <p:nvPr userDrawn="1"/>
        </p:nvSpPr>
        <p:spPr>
          <a:xfrm>
            <a:off x="8576931" y="5813959"/>
            <a:ext cx="420624" cy="210312"/>
          </a:xfrm>
          <a:prstGeom prst="rect">
            <a:avLst/>
          </a:prstGeom>
          <a:blipFill>
            <a:blip r:embed="rId10"/>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4BEAD8-2DA1-1F49-9F03-59311903D998}"/>
              </a:ext>
            </a:extLst>
          </p:cNvPr>
          <p:cNvSpPr/>
          <p:nvPr userDrawn="1"/>
        </p:nvSpPr>
        <p:spPr>
          <a:xfrm>
            <a:off x="8582784" y="6071826"/>
            <a:ext cx="320040" cy="210312"/>
          </a:xfrm>
          <a:prstGeom prst="rect">
            <a:avLst/>
          </a:prstGeom>
          <a:blipFill>
            <a:blip r:embed="rId11"/>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93A1C23-7746-B24F-B17F-6EE76878B4D6}"/>
              </a:ext>
            </a:extLst>
          </p:cNvPr>
          <p:cNvCxnSpPr>
            <a:cxnSpLocks/>
          </p:cNvCxnSpPr>
          <p:nvPr userDrawn="1"/>
        </p:nvCxnSpPr>
        <p:spPr>
          <a:xfrm>
            <a:off x="5841214" y="6634281"/>
            <a:ext cx="3003747"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8" name="Text Placeholder 24">
            <a:extLst>
              <a:ext uri="{FF2B5EF4-FFF2-40B4-BE49-F238E27FC236}">
                <a16:creationId xmlns:a16="http://schemas.microsoft.com/office/drawing/2014/main" id="{CE45FE05-EE3E-A447-A5C4-7D2E5F2B2110}"/>
              </a:ext>
            </a:extLst>
          </p:cNvPr>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spTree>
    <p:extLst>
      <p:ext uri="{BB962C8B-B14F-4D97-AF65-F5344CB8AC3E}">
        <p14:creationId xmlns:p14="http://schemas.microsoft.com/office/powerpoint/2010/main" val="402457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1" name="Date Placeholder 3">
            <a:extLst>
              <a:ext uri="{FF2B5EF4-FFF2-40B4-BE49-F238E27FC236}">
                <a16:creationId xmlns:a16="http://schemas.microsoft.com/office/drawing/2014/main" id="{8DD1A452-4B3B-1245-BE47-0EA6AC6FF9C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45CBECE-EC59-4B5D-B718-6FC094BC8EBE}" type="datetime1">
              <a:rPr lang="en-US" smtClean="0"/>
              <a:t>8/30/2021</a:t>
            </a:fld>
            <a:endParaRPr lang="en-US" dirty="0"/>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a:extLst>
              <a:ext uri="{FF2B5EF4-FFF2-40B4-BE49-F238E27FC236}">
                <a16:creationId xmlns:a16="http://schemas.microsoft.com/office/drawing/2014/main" id="{C0FA1544-3923-294B-8A83-AC75048E30FE}"/>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a:extLst>
              <a:ext uri="{FF2B5EF4-FFF2-40B4-BE49-F238E27FC236}">
                <a16:creationId xmlns:a16="http://schemas.microsoft.com/office/drawing/2014/main" id="{E39A3C7E-A5B8-4D43-BC94-380C999D23B4}"/>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326865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1" name="Date Placeholder 3">
            <a:extLst>
              <a:ext uri="{FF2B5EF4-FFF2-40B4-BE49-F238E27FC236}">
                <a16:creationId xmlns:a16="http://schemas.microsoft.com/office/drawing/2014/main" id="{EF5A54E9-8BE9-F94A-B437-602F77892814}"/>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7F7EBAE-733F-4D84-ACCE-5F00BC44A398}" type="datetime1">
              <a:rPr lang="en-US" smtClean="0"/>
              <a:t>8/30/2021</a:t>
            </a:fld>
            <a:endParaRPr lang="en-US" dirty="0"/>
          </a:p>
        </p:txBody>
      </p:sp>
      <p:sp>
        <p:nvSpPr>
          <p:cNvPr id="12" name="Footer Placeholder 4">
            <a:extLst>
              <a:ext uri="{FF2B5EF4-FFF2-40B4-BE49-F238E27FC236}">
                <a16:creationId xmlns:a16="http://schemas.microsoft.com/office/drawing/2014/main" id="{91D1E6B3-E651-1B4E-90E6-7962528A6D28}"/>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357936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Date Placeholder 3">
            <a:extLst>
              <a:ext uri="{FF2B5EF4-FFF2-40B4-BE49-F238E27FC236}">
                <a16:creationId xmlns:a16="http://schemas.microsoft.com/office/drawing/2014/main" id="{EB2FFE72-4366-0A47-A428-76AB88DA39E2}"/>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AE65CDD-07C4-4CC4-B537-5DF840A68801}" type="datetime1">
              <a:rPr lang="en-US" smtClean="0"/>
              <a:t>8/30/2021</a:t>
            </a:fld>
            <a:endParaRPr lang="en-US" dirty="0"/>
          </a:p>
        </p:txBody>
      </p:sp>
      <p:sp>
        <p:nvSpPr>
          <p:cNvPr id="15" name="Footer Placeholder 4">
            <a:extLst>
              <a:ext uri="{FF2B5EF4-FFF2-40B4-BE49-F238E27FC236}">
                <a16:creationId xmlns:a16="http://schemas.microsoft.com/office/drawing/2014/main" id="{8300EA00-6059-734A-BFC3-D7E252BB745F}"/>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3214235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9" name="Date Placeholder 3">
            <a:extLst>
              <a:ext uri="{FF2B5EF4-FFF2-40B4-BE49-F238E27FC236}">
                <a16:creationId xmlns:a16="http://schemas.microsoft.com/office/drawing/2014/main" id="{6CA80053-3E93-7443-983F-1086CE6A613C}"/>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4A45EB8-1396-44AE-9A21-7C936BD395BC}" type="datetime1">
              <a:rPr lang="en-US" smtClean="0"/>
              <a:t>8/30/2021</a:t>
            </a:fld>
            <a:endParaRPr lang="en-US" dirty="0"/>
          </a:p>
        </p:txBody>
      </p:sp>
      <p:sp>
        <p:nvSpPr>
          <p:cNvPr id="11" name="Footer Placeholder 4">
            <a:extLst>
              <a:ext uri="{FF2B5EF4-FFF2-40B4-BE49-F238E27FC236}">
                <a16:creationId xmlns:a16="http://schemas.microsoft.com/office/drawing/2014/main" id="{1A88FA0F-3B8C-C445-801D-5522022ADBB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147794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1" name="Date Placeholder 3">
            <a:extLst>
              <a:ext uri="{FF2B5EF4-FFF2-40B4-BE49-F238E27FC236}">
                <a16:creationId xmlns:a16="http://schemas.microsoft.com/office/drawing/2014/main" id="{35582FC2-B5F3-884B-8F8D-4361CC07226D}"/>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73E584F-22E6-4B16-869E-9F83CB156AC8}" type="datetime1">
              <a:rPr lang="en-US" smtClean="0"/>
              <a:t>8/30/2021</a:t>
            </a:fld>
            <a:endParaRPr lang="en-US" dirty="0"/>
          </a:p>
        </p:txBody>
      </p:sp>
      <p:sp>
        <p:nvSpPr>
          <p:cNvPr id="12" name="Footer Placeholder 4">
            <a:extLst>
              <a:ext uri="{FF2B5EF4-FFF2-40B4-BE49-F238E27FC236}">
                <a16:creationId xmlns:a16="http://schemas.microsoft.com/office/drawing/2014/main" id="{6EE42BCF-459B-4B48-8392-E58B19232B89}"/>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264720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40" name="Date Placeholder 3">
            <a:extLst>
              <a:ext uri="{FF2B5EF4-FFF2-40B4-BE49-F238E27FC236}">
                <a16:creationId xmlns:a16="http://schemas.microsoft.com/office/drawing/2014/main" id="{FC5DBBCD-C0BA-5F4A-9E85-F2F3A51F557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8F14ACF-C74F-4D8F-B68C-66A40755F9F8}" type="datetime1">
              <a:rPr lang="en-US" smtClean="0"/>
              <a:t>8/30/2021</a:t>
            </a:fld>
            <a:endParaRPr lang="en-US" dirty="0"/>
          </a:p>
        </p:txBody>
      </p:sp>
      <p:sp>
        <p:nvSpPr>
          <p:cNvPr id="41" name="Footer Placeholder 4">
            <a:extLst>
              <a:ext uri="{FF2B5EF4-FFF2-40B4-BE49-F238E27FC236}">
                <a16:creationId xmlns:a16="http://schemas.microsoft.com/office/drawing/2014/main" id="{4334F707-4874-B34C-B2E8-86763EB1E73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Tree>
    <p:extLst>
      <p:ext uri="{BB962C8B-B14F-4D97-AF65-F5344CB8AC3E}">
        <p14:creationId xmlns:p14="http://schemas.microsoft.com/office/powerpoint/2010/main" val="262123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8DD1A452-4B3B-1245-BE47-0EA6AC6FF9C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6A3C3A7-87B6-4954-96F4-1BC9D0DA575E}" type="datetime1">
              <a:rPr lang="en-US" smtClean="0"/>
              <a:t>8/30/2021</a:t>
            </a:fld>
            <a:endParaRPr lang="en-US"/>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cxnSp>
        <p:nvCxnSpPr>
          <p:cNvPr id="8" name="Straight Connector 7">
            <a:extLst>
              <a:ext uri="{FF2B5EF4-FFF2-40B4-BE49-F238E27FC236}">
                <a16:creationId xmlns:a16="http://schemas.microsoft.com/office/drawing/2014/main" id="{C0FA1544-3923-294B-8A83-AC75048E30FE}"/>
              </a:ext>
            </a:extLst>
          </p:cNvPr>
          <p:cNvCxnSpPr>
            <a:cxnSpLocks/>
          </p:cNvCxnSpPr>
          <p:nvPr/>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a:extLst>
              <a:ext uri="{FF2B5EF4-FFF2-40B4-BE49-F238E27FC236}">
                <a16:creationId xmlns:a16="http://schemas.microsoft.com/office/drawing/2014/main" id="{E39A3C7E-A5B8-4D43-BC94-380C999D23B4}"/>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1" name="Date Placeholder 3">
            <a:extLst>
              <a:ext uri="{FF2B5EF4-FFF2-40B4-BE49-F238E27FC236}">
                <a16:creationId xmlns:a16="http://schemas.microsoft.com/office/drawing/2014/main" id="{EF5A54E9-8BE9-F94A-B437-602F77892814}"/>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92CC101-3BFA-48CA-A03B-7DFA1C361D7F}" type="datetime1">
              <a:rPr lang="en-US" smtClean="0"/>
              <a:t>8/30/2021</a:t>
            </a:fld>
            <a:endParaRPr lang="en-US"/>
          </a:p>
        </p:txBody>
      </p:sp>
      <p:sp>
        <p:nvSpPr>
          <p:cNvPr id="12" name="Footer Placeholder 4">
            <a:extLst>
              <a:ext uri="{FF2B5EF4-FFF2-40B4-BE49-F238E27FC236}">
                <a16:creationId xmlns:a16="http://schemas.microsoft.com/office/drawing/2014/main" id="{91D1E6B3-E651-1B4E-90E6-7962528A6D28}"/>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Date Placeholder 3">
            <a:extLst>
              <a:ext uri="{FF2B5EF4-FFF2-40B4-BE49-F238E27FC236}">
                <a16:creationId xmlns:a16="http://schemas.microsoft.com/office/drawing/2014/main" id="{EB2FFE72-4366-0A47-A428-76AB88DA39E2}"/>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AFFCE52-0637-40A7-89B7-0813CDA0AA43}" type="datetime1">
              <a:rPr lang="en-US" smtClean="0"/>
              <a:t>8/30/2021</a:t>
            </a:fld>
            <a:endParaRPr lang="en-US"/>
          </a:p>
        </p:txBody>
      </p:sp>
      <p:sp>
        <p:nvSpPr>
          <p:cNvPr id="15" name="Footer Placeholder 4">
            <a:extLst>
              <a:ext uri="{FF2B5EF4-FFF2-40B4-BE49-F238E27FC236}">
                <a16:creationId xmlns:a16="http://schemas.microsoft.com/office/drawing/2014/main" id="{8300EA00-6059-734A-BFC3-D7E252BB745F}"/>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9" name="Date Placeholder 3">
            <a:extLst>
              <a:ext uri="{FF2B5EF4-FFF2-40B4-BE49-F238E27FC236}">
                <a16:creationId xmlns:a16="http://schemas.microsoft.com/office/drawing/2014/main" id="{6CA80053-3E93-7443-983F-1086CE6A613C}"/>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F3E37ED-1359-4F13-98A4-A79607BC15B8}" type="datetime1">
              <a:rPr lang="en-US" smtClean="0"/>
              <a:t>8/30/2021</a:t>
            </a:fld>
            <a:endParaRPr lang="en-US"/>
          </a:p>
        </p:txBody>
      </p:sp>
      <p:sp>
        <p:nvSpPr>
          <p:cNvPr id="11" name="Footer Placeholder 4">
            <a:extLst>
              <a:ext uri="{FF2B5EF4-FFF2-40B4-BE49-F238E27FC236}">
                <a16:creationId xmlns:a16="http://schemas.microsoft.com/office/drawing/2014/main" id="{1A88FA0F-3B8C-C445-801D-5522022ADBB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1" name="Date Placeholder 3">
            <a:extLst>
              <a:ext uri="{FF2B5EF4-FFF2-40B4-BE49-F238E27FC236}">
                <a16:creationId xmlns:a16="http://schemas.microsoft.com/office/drawing/2014/main" id="{35582FC2-B5F3-884B-8F8D-4361CC07226D}"/>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A256AF4-62D8-4BEE-B67A-E7B294BC146B}" type="datetime1">
              <a:rPr lang="en-US" smtClean="0"/>
              <a:t>8/30/2021</a:t>
            </a:fld>
            <a:endParaRPr lang="en-US"/>
          </a:p>
        </p:txBody>
      </p:sp>
      <p:sp>
        <p:nvSpPr>
          <p:cNvPr id="12" name="Footer Placeholder 4">
            <a:extLst>
              <a:ext uri="{FF2B5EF4-FFF2-40B4-BE49-F238E27FC236}">
                <a16:creationId xmlns:a16="http://schemas.microsoft.com/office/drawing/2014/main" id="{6EE42BCF-459B-4B48-8392-E58B19232B89}"/>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40" name="Date Placeholder 3">
            <a:extLst>
              <a:ext uri="{FF2B5EF4-FFF2-40B4-BE49-F238E27FC236}">
                <a16:creationId xmlns:a16="http://schemas.microsoft.com/office/drawing/2014/main" id="{FC5DBBCD-C0BA-5F4A-9E85-F2F3A51F557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ADC2FB4-4D78-4B2B-B609-4ABC5A401836}" type="datetime1">
              <a:rPr lang="en-US" smtClean="0"/>
              <a:t>8/30/2021</a:t>
            </a:fld>
            <a:endParaRPr lang="en-US"/>
          </a:p>
        </p:txBody>
      </p:sp>
      <p:sp>
        <p:nvSpPr>
          <p:cNvPr id="41" name="Footer Placeholder 4">
            <a:extLst>
              <a:ext uri="{FF2B5EF4-FFF2-40B4-BE49-F238E27FC236}">
                <a16:creationId xmlns:a16="http://schemas.microsoft.com/office/drawing/2014/main" id="{4334F707-4874-B34C-B2E8-86763EB1E73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p>
        </p:txBody>
      </p:sp>
      <p:sp>
        <p:nvSpPr>
          <p:cNvPr id="5" name="Date Placeholder 3"/>
          <p:cNvSpPr>
            <a:spLocks noGrp="1"/>
          </p:cNvSpPr>
          <p:nvPr>
            <p:ph type="dt" sz="half" idx="16"/>
          </p:nvPr>
        </p:nvSpPr>
        <p:spPr/>
        <p:txBody>
          <a:bodyPr/>
          <a:lstStyle>
            <a:lvl1pPr>
              <a:defRPr sz="1200"/>
            </a:lvl1pPr>
          </a:lstStyle>
          <a:p>
            <a:fld id="{3BAADEC5-2529-4FE9-927D-68305563A5A6}" type="datetime1">
              <a:rPr lang="en-US" altLang="en-US" smtClean="0"/>
              <a:t>8/30/2021</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Adam Wixson | HB650 Cryomodule Transport Instrumentation</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28254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A6ED4087-6BEE-4D98-A558-362E6A240306}" type="datetime1">
              <a:rPr lang="en-US" altLang="en-US" smtClean="0"/>
              <a:t>8/30/2021</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Adam Wixson | HB650 Cryomodule Transport Instrumentation</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30340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8EF621C-0368-491B-847D-6A22BC0B7CEB}" type="datetime1">
              <a:rPr lang="en-US" smtClean="0"/>
              <a:t>8/30/2021</a:t>
            </a:fld>
            <a:endParaRPr lang="en-US"/>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650 Transportation QC Planning Summary</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p:nvPicPr>
        <p:blipFill>
          <a:blip r:embed="rId11"/>
          <a:stretch>
            <a:fillRect/>
          </a:stretch>
        </p:blipFill>
        <p:spPr>
          <a:xfrm>
            <a:off x="8087388" y="6422646"/>
            <a:ext cx="768096" cy="40041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D5CDB12-490F-4C3C-83A4-E3EA62D47E30}" type="datetime1">
              <a:rPr lang="en-US" smtClean="0"/>
              <a:t>8/30/2021</a:t>
            </a:fld>
            <a:endParaRPr lang="en-US" dirty="0"/>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J. Holzbauer | Transporation Plan | 650 MHz HB CM Proto FDR</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a:stretch>
            <a:fillRect/>
          </a:stretch>
        </p:blipFill>
        <p:spPr>
          <a:xfrm>
            <a:off x="8087388" y="6422646"/>
            <a:ext cx="768096" cy="400417"/>
          </a:xfrm>
          <a:prstGeom prst="rect">
            <a:avLst/>
          </a:prstGeom>
        </p:spPr>
      </p:pic>
    </p:spTree>
    <p:extLst>
      <p:ext uri="{BB962C8B-B14F-4D97-AF65-F5344CB8AC3E}">
        <p14:creationId xmlns:p14="http://schemas.microsoft.com/office/powerpoint/2010/main" val="34917360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80739A-5249-4136-96AB-7C36454A6F9C}"/>
              </a:ext>
            </a:extLst>
          </p:cNvPr>
          <p:cNvSpPr>
            <a:spLocks noGrp="1"/>
          </p:cNvSpPr>
          <p:nvPr>
            <p:ph type="body" sz="quarter" idx="10"/>
          </p:nvPr>
        </p:nvSpPr>
        <p:spPr>
          <a:xfrm>
            <a:off x="341926" y="5013473"/>
            <a:ext cx="3513102" cy="1529241"/>
          </a:xfrm>
        </p:spPr>
        <p:txBody>
          <a:bodyPr/>
          <a:lstStyle/>
          <a:p>
            <a:r>
              <a:rPr lang="en-US" dirty="0"/>
              <a:t>J. Holzbauer on behalf of the PIP-II Transport Team</a:t>
            </a:r>
          </a:p>
          <a:p>
            <a:r>
              <a:rPr lang="en-US" dirty="0"/>
              <a:t>Monday, August 30, 2021</a:t>
            </a:r>
          </a:p>
        </p:txBody>
      </p:sp>
      <p:sp>
        <p:nvSpPr>
          <p:cNvPr id="3" name="Text Placeholder 2">
            <a:extLst>
              <a:ext uri="{FF2B5EF4-FFF2-40B4-BE49-F238E27FC236}">
                <a16:creationId xmlns:a16="http://schemas.microsoft.com/office/drawing/2014/main" id="{B9DF2E1B-12FE-4F8D-A0E0-4A7C51597D8F}"/>
              </a:ext>
            </a:extLst>
          </p:cNvPr>
          <p:cNvSpPr>
            <a:spLocks noGrp="1"/>
          </p:cNvSpPr>
          <p:nvPr>
            <p:ph type="body" sz="quarter" idx="11"/>
          </p:nvPr>
        </p:nvSpPr>
        <p:spPr/>
        <p:txBody>
          <a:bodyPr/>
          <a:lstStyle/>
          <a:p>
            <a:r>
              <a:rPr lang="en-US" dirty="0"/>
              <a:t>PIP-II LB650 Transport</a:t>
            </a:r>
          </a:p>
        </p:txBody>
      </p:sp>
    </p:spTree>
    <p:extLst>
      <p:ext uri="{BB962C8B-B14F-4D97-AF65-F5344CB8AC3E}">
        <p14:creationId xmlns:p14="http://schemas.microsoft.com/office/powerpoint/2010/main" val="541934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4082FC6-1E04-4D06-A7F1-9F556D211E49}"/>
              </a:ext>
            </a:extLst>
          </p:cNvPr>
          <p:cNvSpPr>
            <a:spLocks noGrp="1"/>
          </p:cNvSpPr>
          <p:nvPr>
            <p:ph type="body" sz="half" idx="16"/>
          </p:nvPr>
        </p:nvSpPr>
        <p:spPr>
          <a:xfrm>
            <a:off x="229365" y="4765101"/>
            <a:ext cx="3115752" cy="1265812"/>
          </a:xfrm>
        </p:spPr>
        <p:txBody>
          <a:bodyPr/>
          <a:lstStyle/>
          <a:p>
            <a:pPr algn="ctr"/>
            <a:r>
              <a:rPr lang="en-US"/>
              <a:t>End of production, fully assembled, ready for cold testing</a:t>
            </a:r>
          </a:p>
        </p:txBody>
      </p:sp>
      <p:sp>
        <p:nvSpPr>
          <p:cNvPr id="10" name="Text Placeholder 9">
            <a:extLst>
              <a:ext uri="{FF2B5EF4-FFF2-40B4-BE49-F238E27FC236}">
                <a16:creationId xmlns:a16="http://schemas.microsoft.com/office/drawing/2014/main" id="{D70468A1-183F-426E-9DAD-0BB29510679B}"/>
              </a:ext>
            </a:extLst>
          </p:cNvPr>
          <p:cNvSpPr>
            <a:spLocks noGrp="1"/>
          </p:cNvSpPr>
          <p:nvPr>
            <p:ph type="body" sz="half" idx="19"/>
          </p:nvPr>
        </p:nvSpPr>
        <p:spPr>
          <a:xfrm>
            <a:off x="5427155" y="4765101"/>
            <a:ext cx="3471534" cy="1265812"/>
          </a:xfrm>
        </p:spPr>
        <p:txBody>
          <a:bodyPr/>
          <a:lstStyle/>
          <a:p>
            <a:pPr algn="ctr"/>
            <a:r>
              <a:rPr lang="en-US"/>
              <a:t>Transport Configuration: Cryogenic top-hat removed, HX removed, piping capped, RF warm-end couplers removed</a:t>
            </a:r>
          </a:p>
        </p:txBody>
      </p:sp>
      <p:sp>
        <p:nvSpPr>
          <p:cNvPr id="3" name="Title 2">
            <a:extLst>
              <a:ext uri="{FF2B5EF4-FFF2-40B4-BE49-F238E27FC236}">
                <a16:creationId xmlns:a16="http://schemas.microsoft.com/office/drawing/2014/main" id="{B792DDAE-2F2E-43FA-9468-D9DA39B25731}"/>
              </a:ext>
            </a:extLst>
          </p:cNvPr>
          <p:cNvSpPr>
            <a:spLocks noGrp="1"/>
          </p:cNvSpPr>
          <p:nvPr>
            <p:ph type="title"/>
          </p:nvPr>
        </p:nvSpPr>
        <p:spPr/>
        <p:txBody>
          <a:bodyPr/>
          <a:lstStyle/>
          <a:p>
            <a:r>
              <a:rPr lang="en-US"/>
              <a:t>HB650 Configurations</a:t>
            </a:r>
          </a:p>
        </p:txBody>
      </p:sp>
      <p:sp>
        <p:nvSpPr>
          <p:cNvPr id="5" name="Slide Number Placeholder 4">
            <a:extLst>
              <a:ext uri="{FF2B5EF4-FFF2-40B4-BE49-F238E27FC236}">
                <a16:creationId xmlns:a16="http://schemas.microsoft.com/office/drawing/2014/main" id="{115FDC7D-64B7-4552-A6CD-503109961C77}"/>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sp>
        <p:nvSpPr>
          <p:cNvPr id="4" name="Date Placeholder 3">
            <a:extLst>
              <a:ext uri="{FF2B5EF4-FFF2-40B4-BE49-F238E27FC236}">
                <a16:creationId xmlns:a16="http://schemas.microsoft.com/office/drawing/2014/main" id="{FE668535-3AA9-412A-A6AC-36D6AB16504D}"/>
              </a:ext>
            </a:extLst>
          </p:cNvPr>
          <p:cNvSpPr>
            <a:spLocks noGrp="1"/>
          </p:cNvSpPr>
          <p:nvPr>
            <p:ph type="dt" sz="half" idx="2"/>
          </p:nvPr>
        </p:nvSpPr>
        <p:spPr/>
        <p:txBody>
          <a:bodyPr/>
          <a:lstStyle/>
          <a:p>
            <a:pPr>
              <a:defRPr/>
            </a:pPr>
            <a:fld id="{A6A3C3A7-87B6-4954-96F4-1BC9D0DA575E}" type="datetime1">
              <a:rPr lang="en-US" smtClean="0"/>
              <a:t>8/30/2021</a:t>
            </a:fld>
            <a:endParaRPr lang="en-US"/>
          </a:p>
        </p:txBody>
      </p:sp>
      <p:sp>
        <p:nvSpPr>
          <p:cNvPr id="6" name="Footer Placeholder 5">
            <a:extLst>
              <a:ext uri="{FF2B5EF4-FFF2-40B4-BE49-F238E27FC236}">
                <a16:creationId xmlns:a16="http://schemas.microsoft.com/office/drawing/2014/main" id="{BC191C5B-B121-4494-9FFA-0FCEC494841E}"/>
              </a:ext>
            </a:extLst>
          </p:cNvPr>
          <p:cNvSpPr>
            <a:spLocks noGrp="1"/>
          </p:cNvSpPr>
          <p:nvPr>
            <p:ph type="ftr" sz="quarter" idx="3"/>
          </p:nvPr>
        </p:nvSpPr>
        <p:spPr/>
        <p:txBody>
          <a:bodyPr/>
          <a:lstStyle/>
          <a:p>
            <a:pPr algn="ctr">
              <a:defRPr/>
            </a:pPr>
            <a:r>
              <a:rPr lang="en-US"/>
              <a:t>J. Holzbauer | 650 Transportation QC Planning Summary</a:t>
            </a:r>
            <a:endParaRPr lang="en-US" b="1"/>
          </a:p>
        </p:txBody>
      </p:sp>
      <p:pic>
        <p:nvPicPr>
          <p:cNvPr id="11" name="Content Placeholder 10" descr="A picture containing clock&#10;&#10;Description automatically generated">
            <a:extLst>
              <a:ext uri="{FF2B5EF4-FFF2-40B4-BE49-F238E27FC236}">
                <a16:creationId xmlns:a16="http://schemas.microsoft.com/office/drawing/2014/main" id="{90EDA158-D3EC-4CD1-BE07-843F8EC7D29E}"/>
              </a:ext>
            </a:extLst>
          </p:cNvPr>
          <p:cNvPicPr>
            <a:picLocks noGrp="1"/>
          </p:cNvPicPr>
          <p:nvPr>
            <p:ph sz="half" idx="13"/>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584" y="971550"/>
            <a:ext cx="3336533" cy="3633788"/>
          </a:xfrm>
          <a:prstGeom prst="rect">
            <a:avLst/>
          </a:prstGeom>
          <a:ln>
            <a:noFill/>
          </a:ln>
          <a:extLst>
            <a:ext uri="{53640926-AAD7-44D8-BBD7-CCE9431645EC}">
              <a14:shadowObscured xmlns:a14="http://schemas.microsoft.com/office/drawing/2010/main"/>
            </a:ext>
          </a:extLst>
        </p:spPr>
      </p:pic>
      <p:pic>
        <p:nvPicPr>
          <p:cNvPr id="12" name="Content Placeholder 11">
            <a:extLst>
              <a:ext uri="{FF2B5EF4-FFF2-40B4-BE49-F238E27FC236}">
                <a16:creationId xmlns:a16="http://schemas.microsoft.com/office/drawing/2014/main" id="{37BA63A4-63DD-428A-AB36-5EA625EB376F}"/>
              </a:ext>
            </a:extLst>
          </p:cNvPr>
          <p:cNvPicPr>
            <a:picLocks noGrp="1"/>
          </p:cNvPicPr>
          <p:nvPr>
            <p:ph sz="half" idx="15"/>
          </p:nvPr>
        </p:nvPicPr>
        <p:blipFill rotWithShape="1">
          <a:blip r:embed="rId3" cstate="screen">
            <a:extLst>
              <a:ext uri="{28A0092B-C50C-407E-A947-70E740481C1C}">
                <a14:useLocalDpi xmlns:a14="http://schemas.microsoft.com/office/drawing/2010/main"/>
              </a:ext>
            </a:extLst>
          </a:blip>
          <a:srcRect/>
          <a:stretch/>
        </p:blipFill>
        <p:spPr bwMode="auto">
          <a:xfrm>
            <a:off x="5427155" y="1131313"/>
            <a:ext cx="3645453" cy="3633788"/>
          </a:xfrm>
          <a:prstGeom prst="rect">
            <a:avLst/>
          </a:prstGeom>
          <a:noFill/>
          <a:ln>
            <a:noFill/>
          </a:ln>
          <a:extLst>
            <a:ext uri="{53640926-AAD7-44D8-BBD7-CCE9431645EC}">
              <a14:shadowObscured xmlns:a14="http://schemas.microsoft.com/office/drawing/2010/main"/>
            </a:ext>
          </a:extLst>
        </p:spPr>
      </p:pic>
      <p:sp>
        <p:nvSpPr>
          <p:cNvPr id="14" name="Text Placeholder 8">
            <a:extLst>
              <a:ext uri="{FF2B5EF4-FFF2-40B4-BE49-F238E27FC236}">
                <a16:creationId xmlns:a16="http://schemas.microsoft.com/office/drawing/2014/main" id="{1E0D8082-F8CC-45D3-A1DD-BDD7D5D152F7}"/>
              </a:ext>
            </a:extLst>
          </p:cNvPr>
          <p:cNvSpPr txBox="1">
            <a:spLocks/>
          </p:cNvSpPr>
          <p:nvPr/>
        </p:nvSpPr>
        <p:spPr>
          <a:xfrm>
            <a:off x="3359865" y="4765101"/>
            <a:ext cx="1831567" cy="1265812"/>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a:t>Beamline Vacuum Manifold </a:t>
            </a:r>
          </a:p>
        </p:txBody>
      </p:sp>
      <p:pic>
        <p:nvPicPr>
          <p:cNvPr id="15" name="Content Placeholder 9">
            <a:extLst>
              <a:ext uri="{FF2B5EF4-FFF2-40B4-BE49-F238E27FC236}">
                <a16:creationId xmlns:a16="http://schemas.microsoft.com/office/drawing/2014/main" id="{E1828B84-65E7-4625-B267-0DD7542612AE}"/>
              </a:ext>
            </a:extLst>
          </p:cNvPr>
          <p:cNvPicPr>
            <a:picLocks noChangeAspect="1"/>
          </p:cNvPicPr>
          <p:nvPr/>
        </p:nvPicPr>
        <p:blipFill rotWithShape="1">
          <a:blip r:embed="rId4">
            <a:clrChange>
              <a:clrFrom>
                <a:srgbClr val="FFFFFF"/>
              </a:clrFrom>
              <a:clrTo>
                <a:srgbClr val="FFFFFF">
                  <a:alpha val="0"/>
                </a:srgbClr>
              </a:clrTo>
            </a:clrChange>
          </a:blip>
          <a:srcRect l="3003" t="58367" r="83172"/>
          <a:stretch/>
        </p:blipFill>
        <p:spPr>
          <a:xfrm>
            <a:off x="3460926" y="2146727"/>
            <a:ext cx="1629444" cy="2145074"/>
          </a:xfrm>
          <a:prstGeom prst="rect">
            <a:avLst/>
          </a:prstGeom>
        </p:spPr>
      </p:pic>
    </p:spTree>
    <p:extLst>
      <p:ext uri="{BB962C8B-B14F-4D97-AF65-F5344CB8AC3E}">
        <p14:creationId xmlns:p14="http://schemas.microsoft.com/office/powerpoint/2010/main" val="67314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a:extLst>
              <a:ext uri="{FF2B5EF4-FFF2-40B4-BE49-F238E27FC236}">
                <a16:creationId xmlns:a16="http://schemas.microsoft.com/office/drawing/2014/main" id="{D50E7DD6-D307-4691-9840-D351565647A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3495"/>
          <a:stretch/>
        </p:blipFill>
        <p:spPr bwMode="auto">
          <a:xfrm>
            <a:off x="1676851" y="2965676"/>
            <a:ext cx="6834853" cy="3357158"/>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B994F931-1D75-48F3-8CA7-B62FEA035E68}"/>
              </a:ext>
            </a:extLst>
          </p:cNvPr>
          <p:cNvSpPr>
            <a:spLocks noGrp="1"/>
          </p:cNvSpPr>
          <p:nvPr>
            <p:ph type="title"/>
          </p:nvPr>
        </p:nvSpPr>
        <p:spPr/>
        <p:txBody>
          <a:bodyPr/>
          <a:lstStyle/>
          <a:p>
            <a:r>
              <a:rPr lang="en-US"/>
              <a:t>Transportation Instrumentation</a:t>
            </a:r>
          </a:p>
        </p:txBody>
      </p:sp>
      <p:sp>
        <p:nvSpPr>
          <p:cNvPr id="4" name="Date Placeholder 3">
            <a:extLst>
              <a:ext uri="{FF2B5EF4-FFF2-40B4-BE49-F238E27FC236}">
                <a16:creationId xmlns:a16="http://schemas.microsoft.com/office/drawing/2014/main" id="{B84E6834-D1C5-458E-8494-DDE9E9A0EDF1}"/>
              </a:ext>
            </a:extLst>
          </p:cNvPr>
          <p:cNvSpPr>
            <a:spLocks noGrp="1"/>
          </p:cNvSpPr>
          <p:nvPr>
            <p:ph type="dt" sz="half" idx="2"/>
          </p:nvPr>
        </p:nvSpPr>
        <p:spPr/>
        <p:txBody>
          <a:bodyPr/>
          <a:lstStyle/>
          <a:p>
            <a:pPr>
              <a:defRPr/>
            </a:pPr>
            <a:fld id="{A6A3C3A7-87B6-4954-96F4-1BC9D0DA575E}" type="datetime1">
              <a:rPr lang="en-US" smtClean="0"/>
              <a:t>8/30/2021</a:t>
            </a:fld>
            <a:endParaRPr lang="en-US"/>
          </a:p>
        </p:txBody>
      </p:sp>
      <p:sp>
        <p:nvSpPr>
          <p:cNvPr id="5" name="Slide Number Placeholder 4">
            <a:extLst>
              <a:ext uri="{FF2B5EF4-FFF2-40B4-BE49-F238E27FC236}">
                <a16:creationId xmlns:a16="http://schemas.microsoft.com/office/drawing/2014/main" id="{189BED00-BFDD-4EE0-811B-B47D2403E0C3}"/>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6" name="Footer Placeholder 5">
            <a:extLst>
              <a:ext uri="{FF2B5EF4-FFF2-40B4-BE49-F238E27FC236}">
                <a16:creationId xmlns:a16="http://schemas.microsoft.com/office/drawing/2014/main" id="{CD2DE10C-A997-42AE-83C7-812B5E756987}"/>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
        <p:nvSpPr>
          <p:cNvPr id="11" name="Content Placeholder 10">
            <a:extLst>
              <a:ext uri="{FF2B5EF4-FFF2-40B4-BE49-F238E27FC236}">
                <a16:creationId xmlns:a16="http://schemas.microsoft.com/office/drawing/2014/main" id="{186E8887-954E-4D20-B6AD-A9808FFE82C4}"/>
              </a:ext>
            </a:extLst>
          </p:cNvPr>
          <p:cNvSpPr>
            <a:spLocks noGrp="1"/>
          </p:cNvSpPr>
          <p:nvPr>
            <p:ph idx="1"/>
          </p:nvPr>
        </p:nvSpPr>
        <p:spPr/>
        <p:txBody>
          <a:bodyPr/>
          <a:lstStyle/>
          <a:p>
            <a:r>
              <a:rPr lang="en-US"/>
              <a:t>Vibration, GPS, Vacuum, Temperature sensors for each CM  transport</a:t>
            </a:r>
          </a:p>
          <a:p>
            <a:r>
              <a:rPr lang="en-US"/>
              <a:t>On board instrumentation system must be self-contained, including electrical power for the duration</a:t>
            </a:r>
          </a:p>
          <a:p>
            <a:r>
              <a:rPr lang="en-US"/>
              <a:t>Data captures are specified</a:t>
            </a:r>
          </a:p>
          <a:p>
            <a:r>
              <a:rPr lang="en-US"/>
              <a:t>Reserved space on transport frame</a:t>
            </a:r>
          </a:p>
        </p:txBody>
      </p:sp>
      <p:cxnSp>
        <p:nvCxnSpPr>
          <p:cNvPr id="14" name="Straight Arrow Connector 13">
            <a:extLst>
              <a:ext uri="{FF2B5EF4-FFF2-40B4-BE49-F238E27FC236}">
                <a16:creationId xmlns:a16="http://schemas.microsoft.com/office/drawing/2014/main" id="{1AB8896F-0D9B-4058-993B-620FA905D845}"/>
              </a:ext>
            </a:extLst>
          </p:cNvPr>
          <p:cNvCxnSpPr/>
          <p:nvPr/>
        </p:nvCxnSpPr>
        <p:spPr>
          <a:xfrm flipH="1" flipV="1">
            <a:off x="6125046" y="5300073"/>
            <a:ext cx="693174" cy="7657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FDAFB39-AD8E-41A1-93AC-B8E16EF7C0FE}"/>
              </a:ext>
            </a:extLst>
          </p:cNvPr>
          <p:cNvCxnSpPr/>
          <p:nvPr/>
        </p:nvCxnSpPr>
        <p:spPr>
          <a:xfrm flipH="1" flipV="1">
            <a:off x="6773975" y="5077950"/>
            <a:ext cx="693174" cy="7657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956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DF3B817-6148-4876-A109-B01B03A86D3C}"/>
              </a:ext>
            </a:extLst>
          </p:cNvPr>
          <p:cNvSpPr>
            <a:spLocks noGrp="1"/>
          </p:cNvSpPr>
          <p:nvPr>
            <p:ph type="body" sz="half" idx="2"/>
          </p:nvPr>
        </p:nvSpPr>
        <p:spPr>
          <a:xfrm>
            <a:off x="228600" y="1043693"/>
            <a:ext cx="4125686" cy="4994276"/>
          </a:xfrm>
        </p:spPr>
        <p:txBody>
          <a:bodyPr/>
          <a:lstStyle/>
          <a:p>
            <a:pPr marL="342900" indent="-342900">
              <a:buFont typeface="Arial" panose="020B0604020202020204" pitchFamily="34" charset="0"/>
              <a:buChar char="•"/>
            </a:pPr>
            <a:r>
              <a:rPr lang="en-US" sz="2400"/>
              <a:t>LCLS-II</a:t>
            </a:r>
          </a:p>
          <a:p>
            <a:pPr marL="800100" lvl="1" indent="-342900">
              <a:buFont typeface="Arial" panose="020B0604020202020204" pitchFamily="34" charset="0"/>
              <a:buChar char="•"/>
            </a:pPr>
            <a:r>
              <a:rPr lang="en-US" sz="2000"/>
              <a:t>1.3GHz &amp; 3.9GHz</a:t>
            </a:r>
          </a:p>
          <a:p>
            <a:pPr marL="800100" lvl="1" indent="-342900">
              <a:buFont typeface="Arial" panose="020B0604020202020204" pitchFamily="34" charset="0"/>
              <a:buChar char="•"/>
            </a:pPr>
            <a:r>
              <a:rPr lang="en-US" sz="2000"/>
              <a:t>Shipping CM’s to SLAC</a:t>
            </a:r>
          </a:p>
          <a:p>
            <a:pPr marL="1257300" lvl="2" indent="-342900">
              <a:buFont typeface="Arial" panose="020B0604020202020204" pitchFamily="34" charset="0"/>
              <a:buChar char="•"/>
            </a:pPr>
            <a:r>
              <a:rPr lang="en-US" sz="1600"/>
              <a:t>Partnership with JLab</a:t>
            </a:r>
          </a:p>
          <a:p>
            <a:pPr marL="800100" lvl="1" indent="-342900">
              <a:buFont typeface="Arial" panose="020B0604020202020204" pitchFamily="34" charset="0"/>
              <a:buChar char="•"/>
            </a:pPr>
            <a:r>
              <a:rPr lang="en-US" sz="2000"/>
              <a:t>Onsite transport</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sz="2400"/>
              <a:t>PIP-II</a:t>
            </a:r>
          </a:p>
          <a:p>
            <a:pPr marL="800100" lvl="1" indent="-342900">
              <a:buFont typeface="Arial" panose="020B0604020202020204" pitchFamily="34" charset="0"/>
              <a:buChar char="•"/>
            </a:pPr>
            <a:r>
              <a:rPr lang="en-US" sz="2000"/>
              <a:t>SSR1</a:t>
            </a:r>
          </a:p>
          <a:p>
            <a:pPr marL="1257300" lvl="2" indent="-342900">
              <a:buFont typeface="Arial" panose="020B0604020202020204" pitchFamily="34" charset="0"/>
              <a:buChar char="•"/>
            </a:pPr>
            <a:r>
              <a:rPr lang="en-US" sz="1800"/>
              <a:t>Onsite Transport</a:t>
            </a:r>
          </a:p>
          <a:p>
            <a:pPr lvl="1"/>
            <a:endParaRPr lang="en-US" sz="2000"/>
          </a:p>
          <a:p>
            <a:pPr marL="800100" lvl="1" indent="-342900">
              <a:buFont typeface="Arial" panose="020B0604020202020204" pitchFamily="34" charset="0"/>
              <a:buChar char="•"/>
            </a:pPr>
            <a:r>
              <a:rPr lang="en-US" sz="2000"/>
              <a:t>HWR</a:t>
            </a:r>
          </a:p>
          <a:p>
            <a:pPr marL="1257300" lvl="2" indent="-342900">
              <a:buFont typeface="Arial" panose="020B0604020202020204" pitchFamily="34" charset="0"/>
              <a:buChar char="•"/>
            </a:pPr>
            <a:r>
              <a:rPr lang="en-US" sz="1800"/>
              <a:t>Transport from Argonne</a:t>
            </a:r>
          </a:p>
          <a:p>
            <a:pPr marL="1257300" lvl="2" indent="-342900">
              <a:buFont typeface="Arial" panose="020B0604020202020204" pitchFamily="34" charset="0"/>
              <a:buChar char="•"/>
            </a:pPr>
            <a:r>
              <a:rPr lang="en-US" sz="1800"/>
              <a:t>Onsite transport</a:t>
            </a:r>
          </a:p>
          <a:p>
            <a:pPr lvl="2"/>
            <a:endParaRPr lang="en-US" sz="1800"/>
          </a:p>
        </p:txBody>
      </p:sp>
      <p:sp>
        <p:nvSpPr>
          <p:cNvPr id="2" name="Title 1">
            <a:extLst>
              <a:ext uri="{FF2B5EF4-FFF2-40B4-BE49-F238E27FC236}">
                <a16:creationId xmlns:a16="http://schemas.microsoft.com/office/drawing/2014/main" id="{4844F231-6B3D-4188-82F2-CAE389E382FE}"/>
              </a:ext>
            </a:extLst>
          </p:cNvPr>
          <p:cNvSpPr>
            <a:spLocks noGrp="1"/>
          </p:cNvSpPr>
          <p:nvPr>
            <p:ph type="title"/>
          </p:nvPr>
        </p:nvSpPr>
        <p:spPr/>
        <p:txBody>
          <a:bodyPr/>
          <a:lstStyle/>
          <a:p>
            <a:r>
              <a:rPr lang="en-US"/>
              <a:t>Cryomodule Transport Experience</a:t>
            </a:r>
          </a:p>
        </p:txBody>
      </p:sp>
      <p:sp>
        <p:nvSpPr>
          <p:cNvPr id="4" name="Date Placeholder 3">
            <a:extLst>
              <a:ext uri="{FF2B5EF4-FFF2-40B4-BE49-F238E27FC236}">
                <a16:creationId xmlns:a16="http://schemas.microsoft.com/office/drawing/2014/main" id="{7B1EC840-9A98-443A-AC6F-B8DC2E0E5A84}"/>
              </a:ext>
            </a:extLst>
          </p:cNvPr>
          <p:cNvSpPr>
            <a:spLocks noGrp="1"/>
          </p:cNvSpPr>
          <p:nvPr>
            <p:ph type="dt" sz="half" idx="16"/>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7ED65D6C-DFCC-4987-A359-142E6BE4AB4F}"/>
              </a:ext>
            </a:extLst>
          </p:cNvPr>
          <p:cNvSpPr>
            <a:spLocks noGrp="1"/>
          </p:cNvSpPr>
          <p:nvPr>
            <p:ph type="ftr" sz="quarter" idx="17"/>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EA3DA0C4-175D-4CEF-A61E-032EE0D2615B}"/>
              </a:ext>
            </a:extLst>
          </p:cNvPr>
          <p:cNvSpPr>
            <a:spLocks noGrp="1"/>
          </p:cNvSpPr>
          <p:nvPr>
            <p:ph type="sldNum" sz="quarter" idx="18"/>
          </p:nvPr>
        </p:nvSpPr>
        <p:spPr/>
        <p:txBody>
          <a:bodyPr/>
          <a:lstStyle/>
          <a:p>
            <a:fld id="{52E9C158-AEF1-41A2-A6CE-6F0BAB305EFD}" type="slidenum">
              <a:rPr lang="en-US" altLang="en-US" smtClean="0"/>
              <a:pPr/>
              <a:t>12</a:t>
            </a:fld>
            <a:endParaRPr lang="en-US" altLang="en-US"/>
          </a:p>
        </p:txBody>
      </p:sp>
      <p:pic>
        <p:nvPicPr>
          <p:cNvPr id="12" name="Picture 11">
            <a:extLst>
              <a:ext uri="{FF2B5EF4-FFF2-40B4-BE49-F238E27FC236}">
                <a16:creationId xmlns:a16="http://schemas.microsoft.com/office/drawing/2014/main" id="{0AA70189-1DD8-480C-A174-FAE24DF91702}"/>
              </a:ext>
            </a:extLst>
          </p:cNvPr>
          <p:cNvPicPr>
            <a:picLocks noChangeAspect="1"/>
          </p:cNvPicPr>
          <p:nvPr/>
        </p:nvPicPr>
        <p:blipFill rotWithShape="1">
          <a:blip r:embed="rId2"/>
          <a:srcRect l="9783" t="5694" r="8278" b="28266"/>
          <a:stretch/>
        </p:blipFill>
        <p:spPr>
          <a:xfrm>
            <a:off x="4106696" y="4053376"/>
            <a:ext cx="4705684" cy="2133379"/>
          </a:xfrm>
          <a:prstGeom prst="rect">
            <a:avLst/>
          </a:prstGeom>
        </p:spPr>
      </p:pic>
      <p:pic>
        <p:nvPicPr>
          <p:cNvPr id="10" name="Picture 9">
            <a:extLst>
              <a:ext uri="{FF2B5EF4-FFF2-40B4-BE49-F238E27FC236}">
                <a16:creationId xmlns:a16="http://schemas.microsoft.com/office/drawing/2014/main" id="{6EDEF944-363F-44F5-8B54-914A127D6450}"/>
              </a:ext>
            </a:extLst>
          </p:cNvPr>
          <p:cNvPicPr>
            <a:picLocks noChangeAspect="1"/>
          </p:cNvPicPr>
          <p:nvPr/>
        </p:nvPicPr>
        <p:blipFill rotWithShape="1">
          <a:blip r:embed="rId3"/>
          <a:srcRect l="12653" r="4354" b="7512"/>
          <a:stretch/>
        </p:blipFill>
        <p:spPr>
          <a:xfrm>
            <a:off x="4958638" y="2824051"/>
            <a:ext cx="3208629" cy="2011328"/>
          </a:xfrm>
          <a:prstGeom prst="rect">
            <a:avLst/>
          </a:prstGeom>
        </p:spPr>
      </p:pic>
      <p:pic>
        <p:nvPicPr>
          <p:cNvPr id="8" name="Content Placeholder 7">
            <a:extLst>
              <a:ext uri="{FF2B5EF4-FFF2-40B4-BE49-F238E27FC236}">
                <a16:creationId xmlns:a16="http://schemas.microsoft.com/office/drawing/2014/main" id="{1D0E19A7-C77C-434D-AD80-9FC161DA714F}"/>
              </a:ext>
            </a:extLst>
          </p:cNvPr>
          <p:cNvPicPr>
            <a:picLocks noGrp="1" noChangeAspect="1"/>
          </p:cNvPicPr>
          <p:nvPr>
            <p:ph sz="half" idx="15"/>
          </p:nvPr>
        </p:nvPicPr>
        <p:blipFill>
          <a:blip r:embed="rId4"/>
          <a:stretch>
            <a:fillRect/>
          </a:stretch>
        </p:blipFill>
        <p:spPr>
          <a:xfrm>
            <a:off x="3927417" y="894907"/>
            <a:ext cx="3792674" cy="2133379"/>
          </a:xfrm>
        </p:spPr>
      </p:pic>
    </p:spTree>
    <p:extLst>
      <p:ext uri="{BB962C8B-B14F-4D97-AF65-F5344CB8AC3E}">
        <p14:creationId xmlns:p14="http://schemas.microsoft.com/office/powerpoint/2010/main" val="371665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0B47-8B04-4224-A147-357C06F217A8}"/>
              </a:ext>
            </a:extLst>
          </p:cNvPr>
          <p:cNvSpPr>
            <a:spLocks noGrp="1"/>
          </p:cNvSpPr>
          <p:nvPr>
            <p:ph type="title"/>
          </p:nvPr>
        </p:nvSpPr>
        <p:spPr/>
        <p:txBody>
          <a:bodyPr/>
          <a:lstStyle/>
          <a:p>
            <a:r>
              <a:rPr lang="en-US"/>
              <a:t>PIP-II HB650 Transportation Specification – Section 9</a:t>
            </a:r>
          </a:p>
        </p:txBody>
      </p:sp>
      <p:sp>
        <p:nvSpPr>
          <p:cNvPr id="3" name="Content Placeholder 2">
            <a:extLst>
              <a:ext uri="{FF2B5EF4-FFF2-40B4-BE49-F238E27FC236}">
                <a16:creationId xmlns:a16="http://schemas.microsoft.com/office/drawing/2014/main" id="{C9610281-D3C8-48EA-8E04-3FF84120C4E7}"/>
              </a:ext>
            </a:extLst>
          </p:cNvPr>
          <p:cNvSpPr>
            <a:spLocks noGrp="1"/>
          </p:cNvSpPr>
          <p:nvPr>
            <p:ph idx="1"/>
          </p:nvPr>
        </p:nvSpPr>
        <p:spPr>
          <a:xfrm>
            <a:off x="228600" y="1043046"/>
            <a:ext cx="8672513" cy="5240308"/>
          </a:xfrm>
        </p:spPr>
        <p:txBody>
          <a:bodyPr/>
          <a:lstStyle/>
          <a:p>
            <a:pPr algn="just" rtl="0" fontAlgn="base"/>
            <a:r>
              <a:rPr lang="en-US" sz="1800" b="0" i="0">
                <a:solidFill>
                  <a:srgbClr val="000000"/>
                </a:solidFill>
                <a:effectLst/>
                <a:latin typeface="Helvetica" panose="020B0604020202020204" pitchFamily="34" charset="0"/>
              </a:rPr>
              <a:t>The transportation system shall include instrumentation to actively monitor critical values during the entirety of transport to the extent allowed by external regulations (e.g. GPS devices are often restricted during air transport). These critical values include: </a:t>
            </a:r>
            <a:endParaRPr lang="en-US" b="0" i="0">
              <a:solidFill>
                <a:srgbClr val="000000"/>
              </a:solidFill>
              <a:effectLst/>
              <a:latin typeface="Helvetica" panose="020B0604020202020204" pitchFamily="34" charset="0"/>
            </a:endParaRP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Beamline vacuum pressure at least 1x/minute </a:t>
            </a: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Temperature of the vacuum vessel at least 1x/minute </a:t>
            </a: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GPS location at least 1x/minute </a:t>
            </a: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Acceleration on the outer transport frame captured at &gt;300 Hz with a range sufficient to capture all shocks experienced (&gt;10g) at a minimum of two wide-spread locations on the outer frame  </a:t>
            </a: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Acceleration experienced on the cryomodule vacuum vessel captured at &gt;300 Hz with a range sufficient to capture all shocks experienced (&gt;10g) at a minimum of two wide-spread locations on the vacuum vessel </a:t>
            </a:r>
          </a:p>
          <a:p>
            <a:pPr lvl="1" algn="just">
              <a:buFont typeface="Arial" panose="020B0604020202020204" pitchFamily="34" charset="0"/>
              <a:buChar char="•"/>
            </a:pPr>
            <a:r>
              <a:rPr lang="en-US" sz="1600" b="0" i="0">
                <a:solidFill>
                  <a:srgbClr val="000000"/>
                </a:solidFill>
                <a:effectLst/>
                <a:latin typeface="Helvetica" panose="020B0604020202020204" pitchFamily="34" charset="0"/>
              </a:rPr>
              <a:t>Acceleration experienced on critical cryomodule components captured at &gt;300 Hz with a range sufficient to capture all shocks experienced (&gt;10g) at the set of locations defined in the FNAL Cryomodule Shipping Configuration.  </a:t>
            </a:r>
          </a:p>
          <a:p>
            <a:pPr lvl="1"/>
            <a:endParaRPr lang="en-US"/>
          </a:p>
        </p:txBody>
      </p:sp>
      <p:sp>
        <p:nvSpPr>
          <p:cNvPr id="4" name="Date Placeholder 3">
            <a:extLst>
              <a:ext uri="{FF2B5EF4-FFF2-40B4-BE49-F238E27FC236}">
                <a16:creationId xmlns:a16="http://schemas.microsoft.com/office/drawing/2014/main" id="{9812AA20-34A6-409F-88DE-85BDA6AC09C7}"/>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0DAA9F07-4CA7-4AED-9B63-0B43BAD05560}"/>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9A55565D-C67C-4465-B603-1457EF5C4837}"/>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spTree>
    <p:extLst>
      <p:ext uri="{BB962C8B-B14F-4D97-AF65-F5344CB8AC3E}">
        <p14:creationId xmlns:p14="http://schemas.microsoft.com/office/powerpoint/2010/main" val="369305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1CF5-79B5-452B-8079-BB79F36776FE}"/>
              </a:ext>
            </a:extLst>
          </p:cNvPr>
          <p:cNvSpPr>
            <a:spLocks noGrp="1"/>
          </p:cNvSpPr>
          <p:nvPr>
            <p:ph type="title"/>
          </p:nvPr>
        </p:nvSpPr>
        <p:spPr/>
        <p:txBody>
          <a:bodyPr/>
          <a:lstStyle/>
          <a:p>
            <a:r>
              <a:rPr lang="en-US"/>
              <a:t>Slam Sticks</a:t>
            </a:r>
          </a:p>
        </p:txBody>
      </p:sp>
      <p:sp>
        <p:nvSpPr>
          <p:cNvPr id="3" name="Content Placeholder 2">
            <a:extLst>
              <a:ext uri="{FF2B5EF4-FFF2-40B4-BE49-F238E27FC236}">
                <a16:creationId xmlns:a16="http://schemas.microsoft.com/office/drawing/2014/main" id="{2C2A299C-3471-4287-995E-BF71BB6860E6}"/>
              </a:ext>
            </a:extLst>
          </p:cNvPr>
          <p:cNvSpPr>
            <a:spLocks noGrp="1"/>
          </p:cNvSpPr>
          <p:nvPr>
            <p:ph idx="1"/>
          </p:nvPr>
        </p:nvSpPr>
        <p:spPr>
          <a:xfrm>
            <a:off x="228600" y="1043046"/>
            <a:ext cx="8672513" cy="5201000"/>
          </a:xfrm>
        </p:spPr>
        <p:txBody>
          <a:bodyPr/>
          <a:lstStyle/>
          <a:p>
            <a:r>
              <a:rPr lang="en-US"/>
              <a:t>All in one device</a:t>
            </a:r>
          </a:p>
          <a:p>
            <a:pPr lvl="1"/>
            <a:r>
              <a:rPr lang="en-US"/>
              <a:t>Accelerometers</a:t>
            </a:r>
          </a:p>
          <a:p>
            <a:pPr lvl="1"/>
            <a:r>
              <a:rPr lang="en-US"/>
              <a:t>Data logging</a:t>
            </a:r>
          </a:p>
          <a:p>
            <a:pPr lvl="1"/>
            <a:r>
              <a:rPr lang="en-US"/>
              <a:t>Configuration</a:t>
            </a:r>
          </a:p>
          <a:p>
            <a:r>
              <a:rPr lang="en-US"/>
              <a:t>DC MEMS sensor</a:t>
            </a:r>
          </a:p>
          <a:p>
            <a:pPr lvl="1"/>
            <a:r>
              <a:rPr lang="en-US"/>
              <a:t>Digital Capacitance Micro Electro Mechanical System</a:t>
            </a:r>
          </a:p>
          <a:p>
            <a:pPr lvl="1"/>
            <a:r>
              <a:rPr lang="en-US"/>
              <a:t>16g range of acceleration measurement</a:t>
            </a:r>
          </a:p>
          <a:p>
            <a:pPr lvl="1"/>
            <a:r>
              <a:rPr lang="en-US"/>
              <a:t>Frequency response &lt;500Hz</a:t>
            </a:r>
          </a:p>
          <a:p>
            <a:r>
              <a:rPr lang="en-US"/>
              <a:t>Other sensors built in</a:t>
            </a:r>
          </a:p>
          <a:p>
            <a:pPr lvl="1"/>
            <a:r>
              <a:rPr lang="en-US"/>
              <a:t>Temperature, pressure, humidity, light</a:t>
            </a:r>
          </a:p>
          <a:p>
            <a:r>
              <a:rPr lang="en-US"/>
              <a:t>Recently rebranded as </a:t>
            </a:r>
            <a:r>
              <a:rPr lang="en-US" err="1"/>
              <a:t>enDAQ</a:t>
            </a:r>
            <a:r>
              <a:rPr lang="en-US"/>
              <a:t> sensors</a:t>
            </a:r>
          </a:p>
          <a:p>
            <a:pPr marL="0" indent="0">
              <a:buNone/>
            </a:pPr>
            <a:endParaRPr lang="en-US"/>
          </a:p>
        </p:txBody>
      </p:sp>
      <p:sp>
        <p:nvSpPr>
          <p:cNvPr id="4" name="Date Placeholder 3">
            <a:extLst>
              <a:ext uri="{FF2B5EF4-FFF2-40B4-BE49-F238E27FC236}">
                <a16:creationId xmlns:a16="http://schemas.microsoft.com/office/drawing/2014/main" id="{E4307075-E27C-41B7-BC2E-4C38A94746BB}"/>
              </a:ext>
            </a:extLst>
          </p:cNvPr>
          <p:cNvSpPr>
            <a:spLocks noGrp="1"/>
          </p:cNvSpPr>
          <p:nvPr>
            <p:ph type="dt" sz="half" idx="10"/>
          </p:nvPr>
        </p:nvSpPr>
        <p:spPr/>
        <p:txBody>
          <a:bodyPr/>
          <a:lstStyle/>
          <a:p>
            <a:fld id="{46FD7DA5-DE57-4BBB-AEB1-C751910853BF}"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1E23B8D7-4003-48AA-81D0-7CBE8CFE3C74}"/>
              </a:ext>
            </a:extLst>
          </p:cNvPr>
          <p:cNvSpPr>
            <a:spLocks noGrp="1"/>
          </p:cNvSpPr>
          <p:nvPr>
            <p:ph type="ftr" sz="quarter" idx="11"/>
          </p:nvPr>
        </p:nvSpPr>
        <p:spPr/>
        <p:txBody>
          <a:bodyPr/>
          <a:lstStyle/>
          <a:p>
            <a:pPr>
              <a:defRPr/>
            </a:pPr>
            <a:r>
              <a:rPr lang="en-US"/>
              <a:t>Adam Wixson | HB650 Cryomodule Transport Instrumentation</a:t>
            </a:r>
          </a:p>
        </p:txBody>
      </p:sp>
      <p:sp>
        <p:nvSpPr>
          <p:cNvPr id="6" name="Slide Number Placeholder 5">
            <a:extLst>
              <a:ext uri="{FF2B5EF4-FFF2-40B4-BE49-F238E27FC236}">
                <a16:creationId xmlns:a16="http://schemas.microsoft.com/office/drawing/2014/main" id="{75558647-3CB1-4D6B-B9A8-8F91D449327A}"/>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9" name="Picture 8">
            <a:extLst>
              <a:ext uri="{FF2B5EF4-FFF2-40B4-BE49-F238E27FC236}">
                <a16:creationId xmlns:a16="http://schemas.microsoft.com/office/drawing/2014/main" id="{0CB0815B-39B9-42CE-8210-49C8EF0C3CB5}"/>
              </a:ext>
            </a:extLst>
          </p:cNvPr>
          <p:cNvPicPr/>
          <p:nvPr/>
        </p:nvPicPr>
        <p:blipFill>
          <a:blip r:embed="rId2">
            <a:extLst>
              <a:ext uri="{28A0092B-C50C-407E-A947-70E740481C1C}">
                <a14:useLocalDpi xmlns:a14="http://schemas.microsoft.com/office/drawing/2010/main"/>
              </a:ext>
            </a:extLst>
          </a:blip>
          <a:stretch>
            <a:fillRect/>
          </a:stretch>
        </p:blipFill>
        <p:spPr>
          <a:xfrm>
            <a:off x="5410898" y="1158013"/>
            <a:ext cx="2881793" cy="1803301"/>
          </a:xfrm>
          <a:prstGeom prst="rect">
            <a:avLst/>
          </a:prstGeom>
        </p:spPr>
      </p:pic>
    </p:spTree>
    <p:extLst>
      <p:ext uri="{BB962C8B-B14F-4D97-AF65-F5344CB8AC3E}">
        <p14:creationId xmlns:p14="http://schemas.microsoft.com/office/powerpoint/2010/main" val="291739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8CF4-E538-49EC-83D4-7A18ADD81E96}"/>
              </a:ext>
            </a:extLst>
          </p:cNvPr>
          <p:cNvSpPr>
            <a:spLocks noGrp="1"/>
          </p:cNvSpPr>
          <p:nvPr>
            <p:ph type="title"/>
          </p:nvPr>
        </p:nvSpPr>
        <p:spPr/>
        <p:txBody>
          <a:bodyPr/>
          <a:lstStyle/>
          <a:p>
            <a:r>
              <a:rPr lang="en-US"/>
              <a:t>USB Hub Network</a:t>
            </a:r>
          </a:p>
        </p:txBody>
      </p:sp>
      <p:sp>
        <p:nvSpPr>
          <p:cNvPr id="3" name="Content Placeholder 2">
            <a:extLst>
              <a:ext uri="{FF2B5EF4-FFF2-40B4-BE49-F238E27FC236}">
                <a16:creationId xmlns:a16="http://schemas.microsoft.com/office/drawing/2014/main" id="{C77460AA-21DD-4170-9AE1-0928ED36BCB1}"/>
              </a:ext>
            </a:extLst>
          </p:cNvPr>
          <p:cNvSpPr>
            <a:spLocks noGrp="1"/>
          </p:cNvSpPr>
          <p:nvPr>
            <p:ph idx="1"/>
          </p:nvPr>
        </p:nvSpPr>
        <p:spPr>
          <a:xfrm>
            <a:off x="228601" y="1043046"/>
            <a:ext cx="4961708" cy="4987867"/>
          </a:xfrm>
        </p:spPr>
        <p:txBody>
          <a:bodyPr/>
          <a:lstStyle/>
          <a:p>
            <a:r>
              <a:rPr lang="en-US"/>
              <a:t>Slam Sticks mounted inside CM</a:t>
            </a:r>
          </a:p>
          <a:p>
            <a:pPr lvl="1"/>
            <a:r>
              <a:rPr lang="en-US"/>
              <a:t>Interface/configure</a:t>
            </a:r>
          </a:p>
          <a:p>
            <a:pPr lvl="1"/>
            <a:r>
              <a:rPr lang="en-US"/>
              <a:t>Remote start</a:t>
            </a:r>
          </a:p>
          <a:p>
            <a:pPr lvl="1"/>
            <a:r>
              <a:rPr lang="en-US"/>
              <a:t>External battery power</a:t>
            </a:r>
          </a:p>
          <a:p>
            <a:r>
              <a:rPr lang="en-US"/>
              <a:t>Data hubs</a:t>
            </a:r>
          </a:p>
          <a:p>
            <a:pPr lvl="1"/>
            <a:r>
              <a:rPr lang="en-US"/>
              <a:t>Interfacing</a:t>
            </a:r>
          </a:p>
          <a:p>
            <a:pPr lvl="1"/>
            <a:r>
              <a:rPr lang="en-US"/>
              <a:t>Distribute 5V to sensors</a:t>
            </a:r>
          </a:p>
          <a:p>
            <a:r>
              <a:rPr lang="en-US"/>
              <a:t>Power hub</a:t>
            </a:r>
          </a:p>
          <a:p>
            <a:pPr lvl="1"/>
            <a:r>
              <a:rPr lang="en-US"/>
              <a:t>24V to 5V</a:t>
            </a:r>
          </a:p>
          <a:p>
            <a:r>
              <a:rPr lang="en-US"/>
              <a:t>Modified Tuner Access Port Covers</a:t>
            </a:r>
          </a:p>
          <a:p>
            <a:pPr marL="457200" lvl="1" indent="0">
              <a:buNone/>
            </a:pPr>
            <a:endParaRPr lang="en-US"/>
          </a:p>
          <a:p>
            <a:endParaRPr lang="en-US"/>
          </a:p>
        </p:txBody>
      </p:sp>
      <p:sp>
        <p:nvSpPr>
          <p:cNvPr id="4" name="Date Placeholder 3">
            <a:extLst>
              <a:ext uri="{FF2B5EF4-FFF2-40B4-BE49-F238E27FC236}">
                <a16:creationId xmlns:a16="http://schemas.microsoft.com/office/drawing/2014/main" id="{BD33C920-B4E3-438A-8FBA-C83F4936A2C3}"/>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7F00B116-6287-47A5-BC76-DBFFC31C40D0}"/>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6ECB6165-E86A-4B80-BB7D-85554DFFDA99}"/>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pic>
        <p:nvPicPr>
          <p:cNvPr id="10" name="Picture 9">
            <a:extLst>
              <a:ext uri="{FF2B5EF4-FFF2-40B4-BE49-F238E27FC236}">
                <a16:creationId xmlns:a16="http://schemas.microsoft.com/office/drawing/2014/main" id="{F7FF14D8-385D-498F-A511-5AB9F8A02327}"/>
              </a:ext>
            </a:extLst>
          </p:cNvPr>
          <p:cNvPicPr>
            <a:picLocks noChangeAspect="1"/>
          </p:cNvPicPr>
          <p:nvPr/>
        </p:nvPicPr>
        <p:blipFill>
          <a:blip r:embed="rId2"/>
          <a:stretch>
            <a:fillRect/>
          </a:stretch>
        </p:blipFill>
        <p:spPr>
          <a:xfrm>
            <a:off x="5318619" y="861215"/>
            <a:ext cx="3596779" cy="2023188"/>
          </a:xfrm>
          <a:prstGeom prst="rect">
            <a:avLst/>
          </a:prstGeom>
        </p:spPr>
      </p:pic>
      <p:grpSp>
        <p:nvGrpSpPr>
          <p:cNvPr id="9" name="Group 8">
            <a:extLst>
              <a:ext uri="{FF2B5EF4-FFF2-40B4-BE49-F238E27FC236}">
                <a16:creationId xmlns:a16="http://schemas.microsoft.com/office/drawing/2014/main" id="{2A16878C-E14B-4D02-A459-E0A05325EE06}"/>
              </a:ext>
            </a:extLst>
          </p:cNvPr>
          <p:cNvGrpSpPr/>
          <p:nvPr/>
        </p:nvGrpSpPr>
        <p:grpSpPr>
          <a:xfrm>
            <a:off x="5190309" y="3368590"/>
            <a:ext cx="2650790" cy="2876147"/>
            <a:chOff x="5290972" y="3368590"/>
            <a:chExt cx="2650790" cy="2876147"/>
          </a:xfrm>
        </p:grpSpPr>
        <p:pic>
          <p:nvPicPr>
            <p:cNvPr id="8" name="Picture 7">
              <a:extLst>
                <a:ext uri="{FF2B5EF4-FFF2-40B4-BE49-F238E27FC236}">
                  <a16:creationId xmlns:a16="http://schemas.microsoft.com/office/drawing/2014/main" id="{4EDD3912-904F-4F1B-933A-E7B19BAFBE38}"/>
                </a:ext>
              </a:extLst>
            </p:cNvPr>
            <p:cNvPicPr>
              <a:picLocks noChangeAspect="1"/>
            </p:cNvPicPr>
            <p:nvPr/>
          </p:nvPicPr>
          <p:blipFill>
            <a:blip r:embed="rId3"/>
            <a:stretch>
              <a:fillRect/>
            </a:stretch>
          </p:blipFill>
          <p:spPr>
            <a:xfrm>
              <a:off x="5290972" y="3368590"/>
              <a:ext cx="2650790" cy="2568370"/>
            </a:xfrm>
            <a:prstGeom prst="rect">
              <a:avLst/>
            </a:prstGeom>
          </p:spPr>
        </p:pic>
        <p:sp>
          <p:nvSpPr>
            <p:cNvPr id="7" name="TextBox 6">
              <a:extLst>
                <a:ext uri="{FF2B5EF4-FFF2-40B4-BE49-F238E27FC236}">
                  <a16:creationId xmlns:a16="http://schemas.microsoft.com/office/drawing/2014/main" id="{1D802C03-D13B-44C5-B184-2319EC95FB94}"/>
                </a:ext>
              </a:extLst>
            </p:cNvPr>
            <p:cNvSpPr txBox="1"/>
            <p:nvPr/>
          </p:nvSpPr>
          <p:spPr>
            <a:xfrm>
              <a:off x="5290972" y="5936960"/>
              <a:ext cx="2650790" cy="307777"/>
            </a:xfrm>
            <a:prstGeom prst="rect">
              <a:avLst/>
            </a:prstGeom>
            <a:noFill/>
          </p:spPr>
          <p:txBody>
            <a:bodyPr wrap="square" rtlCol="0">
              <a:spAutoFit/>
            </a:bodyPr>
            <a:lstStyle/>
            <a:p>
              <a:pPr algn="ctr"/>
              <a:r>
                <a:rPr lang="en-US" sz="1400">
                  <a:solidFill>
                    <a:srgbClr val="404040"/>
                  </a:solidFill>
                </a:rPr>
                <a:t>LCLS-II Modified TAP Port Cover</a:t>
              </a:r>
            </a:p>
          </p:txBody>
        </p:sp>
      </p:grpSp>
      <p:sp>
        <p:nvSpPr>
          <p:cNvPr id="11" name="TextBox 10">
            <a:extLst>
              <a:ext uri="{FF2B5EF4-FFF2-40B4-BE49-F238E27FC236}">
                <a16:creationId xmlns:a16="http://schemas.microsoft.com/office/drawing/2014/main" id="{5F3EDF16-A9E3-4DFB-941D-2D56E0CA02C6}"/>
              </a:ext>
            </a:extLst>
          </p:cNvPr>
          <p:cNvSpPr txBox="1"/>
          <p:nvPr/>
        </p:nvSpPr>
        <p:spPr>
          <a:xfrm>
            <a:off x="5318619" y="2884403"/>
            <a:ext cx="3596779" cy="307777"/>
          </a:xfrm>
          <a:prstGeom prst="rect">
            <a:avLst/>
          </a:prstGeom>
          <a:noFill/>
        </p:spPr>
        <p:txBody>
          <a:bodyPr wrap="square" rtlCol="0">
            <a:spAutoFit/>
          </a:bodyPr>
          <a:lstStyle/>
          <a:p>
            <a:pPr algn="ctr"/>
            <a:r>
              <a:rPr lang="en-US" sz="1400">
                <a:solidFill>
                  <a:srgbClr val="404040"/>
                </a:solidFill>
              </a:rPr>
              <a:t>D-Link USB Data Hub</a:t>
            </a:r>
          </a:p>
        </p:txBody>
      </p:sp>
    </p:spTree>
    <p:extLst>
      <p:ext uri="{BB962C8B-B14F-4D97-AF65-F5344CB8AC3E}">
        <p14:creationId xmlns:p14="http://schemas.microsoft.com/office/powerpoint/2010/main" val="3165430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97BB-896D-46B3-890A-D0903BAB52D5}"/>
              </a:ext>
            </a:extLst>
          </p:cNvPr>
          <p:cNvSpPr>
            <a:spLocks noGrp="1"/>
          </p:cNvSpPr>
          <p:nvPr>
            <p:ph type="title"/>
          </p:nvPr>
        </p:nvSpPr>
        <p:spPr/>
        <p:txBody>
          <a:bodyPr/>
          <a:lstStyle/>
          <a:p>
            <a:r>
              <a:rPr lang="en-US"/>
              <a:t>Real-time Beamline Vacuum Pressure Monitoring</a:t>
            </a:r>
          </a:p>
        </p:txBody>
      </p:sp>
      <p:sp>
        <p:nvSpPr>
          <p:cNvPr id="4" name="Date Placeholder 3">
            <a:extLst>
              <a:ext uri="{FF2B5EF4-FFF2-40B4-BE49-F238E27FC236}">
                <a16:creationId xmlns:a16="http://schemas.microsoft.com/office/drawing/2014/main" id="{E02E3BD9-57D0-47B3-A385-92A4A380618B}"/>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E41564C2-C963-41D4-B180-78AB5BF2614B}"/>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FC3E102D-C807-473D-AF8B-80ECE16A2348}"/>
              </a:ext>
            </a:extLst>
          </p:cNvPr>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10" name="Content Placeholder 9">
            <a:extLst>
              <a:ext uri="{FF2B5EF4-FFF2-40B4-BE49-F238E27FC236}">
                <a16:creationId xmlns:a16="http://schemas.microsoft.com/office/drawing/2014/main" id="{769B8EC2-1481-4423-B463-5648D0EA3F39}"/>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773109" y="2278496"/>
            <a:ext cx="7081160" cy="3501407"/>
          </a:xfrm>
          <a:prstGeom prst="rect">
            <a:avLst/>
          </a:prstGeom>
        </p:spPr>
      </p:pic>
      <p:pic>
        <p:nvPicPr>
          <p:cNvPr id="7" name="Picture 6">
            <a:extLst>
              <a:ext uri="{FF2B5EF4-FFF2-40B4-BE49-F238E27FC236}">
                <a16:creationId xmlns:a16="http://schemas.microsoft.com/office/drawing/2014/main" id="{B426BE69-31DE-4AAB-B698-B058C9B1C8AC}"/>
              </a:ext>
            </a:extLst>
          </p:cNvPr>
          <p:cNvPicPr/>
          <p:nvPr/>
        </p:nvPicPr>
        <p:blipFill>
          <a:blip r:embed="rId3" cstate="print">
            <a:extLst>
              <a:ext uri="{28A0092B-C50C-407E-A947-70E740481C1C}">
                <a14:useLocalDpi xmlns:a14="http://schemas.microsoft.com/office/drawing/2010/main"/>
              </a:ext>
            </a:extLst>
          </a:blip>
          <a:stretch>
            <a:fillRect/>
          </a:stretch>
        </p:blipFill>
        <p:spPr>
          <a:xfrm>
            <a:off x="5106782" y="970329"/>
            <a:ext cx="1822705" cy="1621305"/>
          </a:xfrm>
          <a:prstGeom prst="rect">
            <a:avLst/>
          </a:prstGeom>
        </p:spPr>
      </p:pic>
      <p:pic>
        <p:nvPicPr>
          <p:cNvPr id="8" name="Picture 7">
            <a:extLst>
              <a:ext uri="{FF2B5EF4-FFF2-40B4-BE49-F238E27FC236}">
                <a16:creationId xmlns:a16="http://schemas.microsoft.com/office/drawing/2014/main" id="{D4A246D4-FFF2-49B4-A9D6-1E9B13BEC785}"/>
              </a:ext>
            </a:extLst>
          </p:cNvPr>
          <p:cNvPicPr/>
          <p:nvPr/>
        </p:nvPicPr>
        <p:blipFill>
          <a:blip r:embed="rId4" cstate="print">
            <a:extLst>
              <a:ext uri="{28A0092B-C50C-407E-A947-70E740481C1C}">
                <a14:useLocalDpi xmlns:a14="http://schemas.microsoft.com/office/drawing/2010/main"/>
              </a:ext>
            </a:extLst>
          </a:blip>
          <a:stretch>
            <a:fillRect/>
          </a:stretch>
        </p:blipFill>
        <p:spPr>
          <a:xfrm>
            <a:off x="2650921" y="1167462"/>
            <a:ext cx="1822705" cy="1424172"/>
          </a:xfrm>
          <a:prstGeom prst="rect">
            <a:avLst/>
          </a:prstGeom>
        </p:spPr>
      </p:pic>
      <p:pic>
        <p:nvPicPr>
          <p:cNvPr id="9" name="Content Placeholder 7">
            <a:extLst>
              <a:ext uri="{FF2B5EF4-FFF2-40B4-BE49-F238E27FC236}">
                <a16:creationId xmlns:a16="http://schemas.microsoft.com/office/drawing/2014/main" id="{1667BBF5-69B2-41A7-B59F-5CD7FEC8EBCD}"/>
              </a:ext>
            </a:extLst>
          </p:cNvPr>
          <p:cNvPicPr>
            <a:picLocks noChangeAspect="1"/>
          </p:cNvPicPr>
          <p:nvPr/>
        </p:nvPicPr>
        <p:blipFill rotWithShape="1">
          <a:blip r:embed="rId5"/>
          <a:srcRect l="11698" t="6323" r="32887" b="5682"/>
          <a:stretch/>
        </p:blipFill>
        <p:spPr>
          <a:xfrm>
            <a:off x="206690" y="3553884"/>
            <a:ext cx="1609405" cy="1437566"/>
          </a:xfrm>
          <a:prstGeom prst="rect">
            <a:avLst/>
          </a:prstGeom>
        </p:spPr>
      </p:pic>
      <p:sp>
        <p:nvSpPr>
          <p:cNvPr id="3" name="TextBox 2">
            <a:extLst>
              <a:ext uri="{FF2B5EF4-FFF2-40B4-BE49-F238E27FC236}">
                <a16:creationId xmlns:a16="http://schemas.microsoft.com/office/drawing/2014/main" id="{F534923B-D5D9-4EDA-A6FB-F3CF86E14418}"/>
              </a:ext>
            </a:extLst>
          </p:cNvPr>
          <p:cNvSpPr txBox="1"/>
          <p:nvPr/>
        </p:nvSpPr>
        <p:spPr>
          <a:xfrm>
            <a:off x="228600" y="5779903"/>
            <a:ext cx="8625669" cy="307777"/>
          </a:xfrm>
          <a:prstGeom prst="rect">
            <a:avLst/>
          </a:prstGeom>
          <a:noFill/>
        </p:spPr>
        <p:txBody>
          <a:bodyPr wrap="square" rtlCol="0">
            <a:spAutoFit/>
          </a:bodyPr>
          <a:lstStyle/>
          <a:p>
            <a:pPr algn="ctr"/>
            <a:r>
              <a:rPr lang="en-US" sz="1400">
                <a:solidFill>
                  <a:srgbClr val="404040"/>
                </a:solidFill>
              </a:rPr>
              <a:t>LCLS-II Beamline Vacuum Pressure Monitoring System</a:t>
            </a:r>
          </a:p>
        </p:txBody>
      </p:sp>
    </p:spTree>
    <p:extLst>
      <p:ext uri="{BB962C8B-B14F-4D97-AF65-F5344CB8AC3E}">
        <p14:creationId xmlns:p14="http://schemas.microsoft.com/office/powerpoint/2010/main" val="1537646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7A96-DE6C-479D-8B94-E19078A25935}"/>
              </a:ext>
            </a:extLst>
          </p:cNvPr>
          <p:cNvSpPr>
            <a:spLocks noGrp="1"/>
          </p:cNvSpPr>
          <p:nvPr>
            <p:ph type="title"/>
          </p:nvPr>
        </p:nvSpPr>
        <p:spPr/>
        <p:txBody>
          <a:bodyPr/>
          <a:lstStyle/>
          <a:p>
            <a:r>
              <a:rPr lang="en-US"/>
              <a:t>Successful Transport Vacuum Data</a:t>
            </a:r>
          </a:p>
        </p:txBody>
      </p:sp>
      <p:sp>
        <p:nvSpPr>
          <p:cNvPr id="4" name="Date Placeholder 3">
            <a:extLst>
              <a:ext uri="{FF2B5EF4-FFF2-40B4-BE49-F238E27FC236}">
                <a16:creationId xmlns:a16="http://schemas.microsoft.com/office/drawing/2014/main" id="{E971EE7D-4528-4449-AE21-58B3E2F649CF}"/>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40F78A22-DE8E-4DFD-8E44-15B5548DF881}"/>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CFB0018A-7068-471F-B5A8-D8DD304322BF}"/>
              </a:ext>
            </a:extLst>
          </p:cNvPr>
          <p:cNvSpPr>
            <a:spLocks noGrp="1"/>
          </p:cNvSpPr>
          <p:nvPr>
            <p:ph type="sldNum" sz="quarter" idx="12"/>
          </p:nvPr>
        </p:nvSpPr>
        <p:spPr/>
        <p:txBody>
          <a:bodyPr/>
          <a:lstStyle/>
          <a:p>
            <a:fld id="{52E9C158-AEF1-41A2-A6CE-6F0BAB305EFD}" type="slidenum">
              <a:rPr lang="en-US" altLang="en-US" smtClean="0"/>
              <a:pPr/>
              <a:t>17</a:t>
            </a:fld>
            <a:endParaRPr lang="en-US" altLang="en-US"/>
          </a:p>
        </p:txBody>
      </p:sp>
      <p:graphicFrame>
        <p:nvGraphicFramePr>
          <p:cNvPr id="9" name="Content Placeholder 8">
            <a:extLst>
              <a:ext uri="{FF2B5EF4-FFF2-40B4-BE49-F238E27FC236}">
                <a16:creationId xmlns:a16="http://schemas.microsoft.com/office/drawing/2014/main" id="{DF2EBFE3-D20A-495C-A799-96F40C11856E}"/>
              </a:ext>
            </a:extLst>
          </p:cNvPr>
          <p:cNvGraphicFramePr>
            <a:graphicFrameLocks noGrp="1"/>
          </p:cNvGraphicFramePr>
          <p:nvPr>
            <p:ph idx="1"/>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522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8437-C2B8-4FB3-8621-9A9F8D7B6349}"/>
              </a:ext>
            </a:extLst>
          </p:cNvPr>
          <p:cNvSpPr>
            <a:spLocks noGrp="1"/>
          </p:cNvSpPr>
          <p:nvPr>
            <p:ph type="title"/>
          </p:nvPr>
        </p:nvSpPr>
        <p:spPr/>
        <p:txBody>
          <a:bodyPr/>
          <a:lstStyle/>
          <a:p>
            <a:r>
              <a:rPr lang="en-US"/>
              <a:t>Unsuccessful Transport Vacuum Data</a:t>
            </a:r>
          </a:p>
        </p:txBody>
      </p:sp>
      <p:sp>
        <p:nvSpPr>
          <p:cNvPr id="4" name="Date Placeholder 3">
            <a:extLst>
              <a:ext uri="{FF2B5EF4-FFF2-40B4-BE49-F238E27FC236}">
                <a16:creationId xmlns:a16="http://schemas.microsoft.com/office/drawing/2014/main" id="{4C3B2DED-A78E-430E-B782-8C690009082A}"/>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2CC001EF-FCDC-4FBE-8E43-6EB8C6D5C655}"/>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21ED679C-FE4F-4853-9C25-87283725376B}"/>
              </a:ext>
            </a:extLst>
          </p:cNvPr>
          <p:cNvSpPr>
            <a:spLocks noGrp="1"/>
          </p:cNvSpPr>
          <p:nvPr>
            <p:ph type="sldNum" sz="quarter" idx="12"/>
          </p:nvPr>
        </p:nvSpPr>
        <p:spPr/>
        <p:txBody>
          <a:bodyPr/>
          <a:lstStyle/>
          <a:p>
            <a:fld id="{52E9C158-AEF1-41A2-A6CE-6F0BAB305EFD}" type="slidenum">
              <a:rPr lang="en-US" altLang="en-US" smtClean="0"/>
              <a:pPr/>
              <a:t>18</a:t>
            </a:fld>
            <a:endParaRPr lang="en-US" altLang="en-US"/>
          </a:p>
        </p:txBody>
      </p:sp>
      <p:graphicFrame>
        <p:nvGraphicFramePr>
          <p:cNvPr id="7" name="Content Placeholder 6">
            <a:extLst>
              <a:ext uri="{FF2B5EF4-FFF2-40B4-BE49-F238E27FC236}">
                <a16:creationId xmlns:a16="http://schemas.microsoft.com/office/drawing/2014/main" id="{DDF5F3EB-3608-4C46-A51C-5400049CC8C0}"/>
              </a:ext>
            </a:extLst>
          </p:cNvPr>
          <p:cNvGraphicFramePr>
            <a:graphicFrameLocks noGrp="1"/>
          </p:cNvGraphicFramePr>
          <p:nvPr>
            <p:ph idx="1"/>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94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E22C-07CD-4837-B4FE-F80A26823B75}"/>
              </a:ext>
            </a:extLst>
          </p:cNvPr>
          <p:cNvSpPr>
            <a:spLocks noGrp="1"/>
          </p:cNvSpPr>
          <p:nvPr>
            <p:ph type="title"/>
          </p:nvPr>
        </p:nvSpPr>
        <p:spPr/>
        <p:txBody>
          <a:bodyPr/>
          <a:lstStyle/>
          <a:p>
            <a:r>
              <a:rPr lang="en-US"/>
              <a:t>Temperature Monitoring</a:t>
            </a:r>
          </a:p>
        </p:txBody>
      </p:sp>
      <p:sp>
        <p:nvSpPr>
          <p:cNvPr id="3" name="Content Placeholder 2">
            <a:extLst>
              <a:ext uri="{FF2B5EF4-FFF2-40B4-BE49-F238E27FC236}">
                <a16:creationId xmlns:a16="http://schemas.microsoft.com/office/drawing/2014/main" id="{F5A10FCC-8C0E-43FC-94B9-C486A4F5E94C}"/>
              </a:ext>
            </a:extLst>
          </p:cNvPr>
          <p:cNvSpPr>
            <a:spLocks noGrp="1"/>
          </p:cNvSpPr>
          <p:nvPr>
            <p:ph idx="1"/>
          </p:nvPr>
        </p:nvSpPr>
        <p:spPr>
          <a:xfrm>
            <a:off x="228601" y="1043046"/>
            <a:ext cx="3900882" cy="4987867"/>
          </a:xfrm>
        </p:spPr>
        <p:txBody>
          <a:bodyPr/>
          <a:lstStyle/>
          <a:p>
            <a:r>
              <a:rPr lang="en-US"/>
              <a:t>DIGI</a:t>
            </a:r>
          </a:p>
          <a:p>
            <a:pPr lvl="1"/>
            <a:r>
              <a:rPr lang="en-US"/>
              <a:t>External ambient temperature</a:t>
            </a:r>
          </a:p>
          <a:p>
            <a:pPr lvl="1"/>
            <a:r>
              <a:rPr lang="en-US"/>
              <a:t>Monitor in real time</a:t>
            </a:r>
          </a:p>
          <a:p>
            <a:r>
              <a:rPr lang="en-US"/>
              <a:t>Slam Sticks</a:t>
            </a:r>
          </a:p>
          <a:p>
            <a:pPr lvl="1"/>
            <a:r>
              <a:rPr lang="en-US"/>
              <a:t>External and internal surface temperature</a:t>
            </a:r>
          </a:p>
          <a:p>
            <a:pPr lvl="1"/>
            <a:r>
              <a:rPr lang="en-US"/>
              <a:t>Cannot monitor in real time</a:t>
            </a:r>
          </a:p>
        </p:txBody>
      </p:sp>
      <p:sp>
        <p:nvSpPr>
          <p:cNvPr id="4" name="Date Placeholder 3">
            <a:extLst>
              <a:ext uri="{FF2B5EF4-FFF2-40B4-BE49-F238E27FC236}">
                <a16:creationId xmlns:a16="http://schemas.microsoft.com/office/drawing/2014/main" id="{955D3F55-48B5-445C-BD93-1B8615FB5313}"/>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35806FBC-B5D5-4B33-BCAD-37D266EC1A62}"/>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8803E8F0-2138-4C64-A9FA-6D9B5B085323}"/>
              </a:ext>
            </a:extLst>
          </p:cNvPr>
          <p:cNvSpPr>
            <a:spLocks noGrp="1"/>
          </p:cNvSpPr>
          <p:nvPr>
            <p:ph type="sldNum" sz="quarter" idx="12"/>
          </p:nvPr>
        </p:nvSpPr>
        <p:spPr/>
        <p:txBody>
          <a:bodyPr/>
          <a:lstStyle/>
          <a:p>
            <a:fld id="{52E9C158-AEF1-41A2-A6CE-6F0BAB305EFD}" type="slidenum">
              <a:rPr lang="en-US" altLang="en-US" smtClean="0"/>
              <a:pPr/>
              <a:t>19</a:t>
            </a:fld>
            <a:endParaRPr lang="en-US" altLang="en-US"/>
          </a:p>
        </p:txBody>
      </p:sp>
      <p:pic>
        <p:nvPicPr>
          <p:cNvPr id="7" name="Content Placeholder 6">
            <a:extLst>
              <a:ext uri="{FF2B5EF4-FFF2-40B4-BE49-F238E27FC236}">
                <a16:creationId xmlns:a16="http://schemas.microsoft.com/office/drawing/2014/main" id="{1FF4D6D4-7C72-4096-A221-9BB082501387}"/>
              </a:ext>
            </a:extLst>
          </p:cNvPr>
          <p:cNvPicPr>
            <a:picLocks noChangeAspect="1"/>
          </p:cNvPicPr>
          <p:nvPr/>
        </p:nvPicPr>
        <p:blipFill>
          <a:blip r:embed="rId2"/>
          <a:stretch>
            <a:fillRect/>
          </a:stretch>
        </p:blipFill>
        <p:spPr>
          <a:xfrm>
            <a:off x="3770312" y="1545973"/>
            <a:ext cx="5373688" cy="4168557"/>
          </a:xfrm>
          <a:prstGeom prst="rect">
            <a:avLst/>
          </a:prstGeom>
        </p:spPr>
      </p:pic>
    </p:spTree>
    <p:extLst>
      <p:ext uri="{BB962C8B-B14F-4D97-AF65-F5344CB8AC3E}">
        <p14:creationId xmlns:p14="http://schemas.microsoft.com/office/powerpoint/2010/main" val="331418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FA377-524F-4ED7-BFF4-9C05965D52BB}"/>
              </a:ext>
            </a:extLst>
          </p:cNvPr>
          <p:cNvSpPr>
            <a:spLocks noGrp="1"/>
          </p:cNvSpPr>
          <p:nvPr>
            <p:ph idx="1"/>
          </p:nvPr>
        </p:nvSpPr>
        <p:spPr>
          <a:xfrm>
            <a:off x="235743" y="816567"/>
            <a:ext cx="8672513" cy="5498992"/>
          </a:xfrm>
        </p:spPr>
        <p:txBody>
          <a:bodyPr/>
          <a:lstStyle/>
          <a:p>
            <a:r>
              <a:rPr lang="en-US" dirty="0"/>
              <a:t>CEA and STFC-UKRI are transporting production CMs to FNAL, goal is to align these efforts as much as possible</a:t>
            </a:r>
          </a:p>
          <a:p>
            <a:r>
              <a:rPr lang="en-US" dirty="0"/>
              <a:t>FNAL/STFC-UKRI own first transport demonstration</a:t>
            </a:r>
          </a:p>
          <a:p>
            <a:pPr lvl="1"/>
            <a:r>
              <a:rPr lang="en-US" dirty="0"/>
              <a:t>pHB650 CM/Transport Frame Design</a:t>
            </a:r>
          </a:p>
          <a:p>
            <a:pPr lvl="1"/>
            <a:r>
              <a:rPr lang="en-US" dirty="0"/>
              <a:t>Transport System Design (dummy load, procedures, travelers, instrumentation, etc.)</a:t>
            </a:r>
          </a:p>
          <a:p>
            <a:pPr lvl="1"/>
            <a:r>
              <a:rPr lang="en-US" dirty="0"/>
              <a:t>Execution of escalating validation testing ending in shipment from FNAL to UK and back </a:t>
            </a:r>
          </a:p>
          <a:p>
            <a:r>
              <a:rPr lang="en-US" dirty="0"/>
              <a:t>CEA is strongly involved, and it is critical that the CEA transport scope will follow the same process including lessons learned</a:t>
            </a:r>
          </a:p>
          <a:p>
            <a:pPr lvl="1"/>
            <a:r>
              <a:rPr lang="en-US" dirty="0"/>
              <a:t>CEA owns the LB650 CM design, the LB Transport frame design, production, local testing, transport system design. </a:t>
            </a:r>
          </a:p>
          <a:p>
            <a:pPr lvl="1"/>
            <a:r>
              <a:rPr lang="en-US" dirty="0"/>
              <a:t>FNAL owns actual shipment to US </a:t>
            </a:r>
          </a:p>
        </p:txBody>
      </p:sp>
      <p:sp>
        <p:nvSpPr>
          <p:cNvPr id="3" name="Title 2">
            <a:extLst>
              <a:ext uri="{FF2B5EF4-FFF2-40B4-BE49-F238E27FC236}">
                <a16:creationId xmlns:a16="http://schemas.microsoft.com/office/drawing/2014/main" id="{016BB421-49FC-445A-8370-D5EA4B85810B}"/>
              </a:ext>
            </a:extLst>
          </p:cNvPr>
          <p:cNvSpPr>
            <a:spLocks noGrp="1"/>
          </p:cNvSpPr>
          <p:nvPr>
            <p:ph type="title"/>
          </p:nvPr>
        </p:nvSpPr>
        <p:spPr/>
        <p:txBody>
          <a:bodyPr/>
          <a:lstStyle/>
          <a:p>
            <a:r>
              <a:rPr lang="en-US" dirty="0"/>
              <a:t>Transport Scope</a:t>
            </a:r>
          </a:p>
        </p:txBody>
      </p:sp>
      <p:sp>
        <p:nvSpPr>
          <p:cNvPr id="4" name="Date Placeholder 3">
            <a:extLst>
              <a:ext uri="{FF2B5EF4-FFF2-40B4-BE49-F238E27FC236}">
                <a16:creationId xmlns:a16="http://schemas.microsoft.com/office/drawing/2014/main" id="{2DB38164-CC26-4BC7-94B3-BD0687EA3629}"/>
              </a:ext>
            </a:extLst>
          </p:cNvPr>
          <p:cNvSpPr>
            <a:spLocks noGrp="1"/>
          </p:cNvSpPr>
          <p:nvPr>
            <p:ph type="dt" sz="half" idx="2"/>
          </p:nvPr>
        </p:nvSpPr>
        <p:spPr/>
        <p:txBody>
          <a:bodyPr/>
          <a:lstStyle/>
          <a:p>
            <a:pPr>
              <a:defRPr/>
            </a:pPr>
            <a:fld id="{E006A17E-9E57-4F2E-BCC5-F4FB31B064FE}" type="datetime1">
              <a:rPr lang="en-US" smtClean="0"/>
              <a:t>8/30/2021</a:t>
            </a:fld>
            <a:endParaRPr lang="en-US"/>
          </a:p>
        </p:txBody>
      </p:sp>
      <p:sp>
        <p:nvSpPr>
          <p:cNvPr id="5" name="Slide Number Placeholder 4">
            <a:extLst>
              <a:ext uri="{FF2B5EF4-FFF2-40B4-BE49-F238E27FC236}">
                <a16:creationId xmlns:a16="http://schemas.microsoft.com/office/drawing/2014/main" id="{E8B95F99-0D48-4F33-B7A2-AAEBC669F24A}"/>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sp>
        <p:nvSpPr>
          <p:cNvPr id="6" name="Footer Placeholder 5">
            <a:extLst>
              <a:ext uri="{FF2B5EF4-FFF2-40B4-BE49-F238E27FC236}">
                <a16:creationId xmlns:a16="http://schemas.microsoft.com/office/drawing/2014/main" id="{31A499B8-A300-48B2-96F5-B55BDE8F1975}"/>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427026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6C73-DFD0-4E3C-B227-E4C589218A16}"/>
              </a:ext>
            </a:extLst>
          </p:cNvPr>
          <p:cNvSpPr>
            <a:spLocks noGrp="1"/>
          </p:cNvSpPr>
          <p:nvPr>
            <p:ph type="title"/>
          </p:nvPr>
        </p:nvSpPr>
        <p:spPr/>
        <p:txBody>
          <a:bodyPr/>
          <a:lstStyle/>
          <a:p>
            <a:r>
              <a:rPr lang="en-US"/>
              <a:t>GPS Tracking</a:t>
            </a:r>
          </a:p>
        </p:txBody>
      </p:sp>
      <p:pic>
        <p:nvPicPr>
          <p:cNvPr id="8" name="Content Placeholder 7">
            <a:extLst>
              <a:ext uri="{FF2B5EF4-FFF2-40B4-BE49-F238E27FC236}">
                <a16:creationId xmlns:a16="http://schemas.microsoft.com/office/drawing/2014/main" id="{4E1F51A0-C508-47CC-BEF8-39214120FE0F}"/>
              </a:ext>
            </a:extLst>
          </p:cNvPr>
          <p:cNvPicPr>
            <a:picLocks noGrp="1" noChangeAspect="1"/>
          </p:cNvPicPr>
          <p:nvPr>
            <p:ph idx="1"/>
          </p:nvPr>
        </p:nvPicPr>
        <p:blipFill>
          <a:blip r:embed="rId2"/>
          <a:stretch>
            <a:fillRect/>
          </a:stretch>
        </p:blipFill>
        <p:spPr>
          <a:xfrm>
            <a:off x="2016997" y="2492449"/>
            <a:ext cx="5110005" cy="3719784"/>
          </a:xfrm>
        </p:spPr>
      </p:pic>
      <p:sp>
        <p:nvSpPr>
          <p:cNvPr id="4" name="Date Placeholder 3">
            <a:extLst>
              <a:ext uri="{FF2B5EF4-FFF2-40B4-BE49-F238E27FC236}">
                <a16:creationId xmlns:a16="http://schemas.microsoft.com/office/drawing/2014/main" id="{18168EB9-D9D0-430F-A615-B5A2157867E4}"/>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E5325D67-568B-4880-A162-01892EABB5A9}"/>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9C99F8C3-CE14-49E2-8488-DD09305B735B}"/>
              </a:ext>
            </a:extLst>
          </p:cNvPr>
          <p:cNvSpPr>
            <a:spLocks noGrp="1"/>
          </p:cNvSpPr>
          <p:nvPr>
            <p:ph type="sldNum" sz="quarter" idx="12"/>
          </p:nvPr>
        </p:nvSpPr>
        <p:spPr/>
        <p:txBody>
          <a:bodyPr/>
          <a:lstStyle/>
          <a:p>
            <a:fld id="{52E9C158-AEF1-41A2-A6CE-6F0BAB305EFD}" type="slidenum">
              <a:rPr lang="en-US" altLang="en-US" smtClean="0"/>
              <a:pPr/>
              <a:t>20</a:t>
            </a:fld>
            <a:endParaRPr lang="en-US" altLang="en-US"/>
          </a:p>
        </p:txBody>
      </p:sp>
      <p:sp>
        <p:nvSpPr>
          <p:cNvPr id="3" name="TextBox 2">
            <a:extLst>
              <a:ext uri="{FF2B5EF4-FFF2-40B4-BE49-F238E27FC236}">
                <a16:creationId xmlns:a16="http://schemas.microsoft.com/office/drawing/2014/main" id="{ABA6094E-66A6-4A57-AC84-837704D9ED0F}"/>
              </a:ext>
            </a:extLst>
          </p:cNvPr>
          <p:cNvSpPr txBox="1"/>
          <p:nvPr/>
        </p:nvSpPr>
        <p:spPr>
          <a:xfrm>
            <a:off x="228600" y="922789"/>
            <a:ext cx="8686800" cy="1569660"/>
          </a:xfrm>
          <a:prstGeom prst="rect">
            <a:avLst/>
          </a:prstGeom>
          <a:noFill/>
        </p:spPr>
        <p:txBody>
          <a:bodyPr wrap="square" rtlCol="0">
            <a:spAutoFit/>
          </a:bodyPr>
          <a:lstStyle/>
          <a:p>
            <a:pPr marL="342900" indent="-342900">
              <a:buFont typeface="Arial" panose="020B0604020202020204" pitchFamily="34" charset="0"/>
              <a:buChar char="•"/>
            </a:pPr>
            <a:r>
              <a:rPr lang="en-US" err="1">
                <a:solidFill>
                  <a:srgbClr val="404040"/>
                </a:solidFill>
              </a:rPr>
              <a:t>Amcrest</a:t>
            </a:r>
            <a:r>
              <a:rPr lang="en-US">
                <a:solidFill>
                  <a:srgbClr val="404040"/>
                </a:solidFill>
              </a:rPr>
              <a:t> GPS Tracker</a:t>
            </a:r>
          </a:p>
          <a:p>
            <a:pPr marL="800100" lvl="1" indent="-342900">
              <a:buFont typeface="Calibri" panose="020F0502020204030204" pitchFamily="34" charset="0"/>
              <a:buChar char="–"/>
            </a:pPr>
            <a:r>
              <a:rPr lang="en-US">
                <a:solidFill>
                  <a:srgbClr val="404040"/>
                </a:solidFill>
              </a:rPr>
              <a:t>Used on all previous LCLS-II and PIP-II transports</a:t>
            </a:r>
          </a:p>
          <a:p>
            <a:pPr marL="800100" lvl="1" indent="-342900">
              <a:buFont typeface="Calibri" panose="020F0502020204030204" pitchFamily="34" charset="0"/>
              <a:buChar char="–"/>
            </a:pPr>
            <a:r>
              <a:rPr lang="en-US">
                <a:solidFill>
                  <a:srgbClr val="404040"/>
                </a:solidFill>
              </a:rPr>
              <a:t>Logs location at minimum 1 minute intervals</a:t>
            </a:r>
          </a:p>
          <a:p>
            <a:pPr marL="800100" lvl="1" indent="-342900">
              <a:buFont typeface="Calibri" panose="020F0502020204030204" pitchFamily="34" charset="0"/>
              <a:buChar char="–"/>
            </a:pPr>
            <a:r>
              <a:rPr lang="en-US">
                <a:solidFill>
                  <a:srgbClr val="404040"/>
                </a:solidFill>
              </a:rPr>
              <a:t>Transmits data over cellular network</a:t>
            </a:r>
          </a:p>
        </p:txBody>
      </p:sp>
    </p:spTree>
    <p:extLst>
      <p:ext uri="{BB962C8B-B14F-4D97-AF65-F5344CB8AC3E}">
        <p14:creationId xmlns:p14="http://schemas.microsoft.com/office/powerpoint/2010/main" val="372739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005A-5635-47EF-A60A-1E099C018538}"/>
              </a:ext>
            </a:extLst>
          </p:cNvPr>
          <p:cNvSpPr>
            <a:spLocks noGrp="1"/>
          </p:cNvSpPr>
          <p:nvPr>
            <p:ph type="title"/>
          </p:nvPr>
        </p:nvSpPr>
        <p:spPr/>
        <p:txBody>
          <a:bodyPr/>
          <a:lstStyle/>
          <a:p>
            <a:r>
              <a:rPr lang="en-US"/>
              <a:t>Transport Monitoring Website</a:t>
            </a:r>
          </a:p>
        </p:txBody>
      </p:sp>
      <p:pic>
        <p:nvPicPr>
          <p:cNvPr id="10" name="Content Placeholder 9">
            <a:extLst>
              <a:ext uri="{FF2B5EF4-FFF2-40B4-BE49-F238E27FC236}">
                <a16:creationId xmlns:a16="http://schemas.microsoft.com/office/drawing/2014/main" id="{8FA7DF87-B770-4238-A3FC-BBE6D1D843AD}"/>
              </a:ext>
            </a:extLst>
          </p:cNvPr>
          <p:cNvPicPr>
            <a:picLocks noGrp="1" noChangeAspect="1"/>
          </p:cNvPicPr>
          <p:nvPr>
            <p:ph idx="1"/>
          </p:nvPr>
        </p:nvPicPr>
        <p:blipFill>
          <a:blip r:embed="rId2"/>
          <a:stretch>
            <a:fillRect/>
          </a:stretch>
        </p:blipFill>
        <p:spPr>
          <a:xfrm>
            <a:off x="2386149" y="851399"/>
            <a:ext cx="4371702" cy="5430977"/>
          </a:xfrm>
        </p:spPr>
      </p:pic>
      <p:sp>
        <p:nvSpPr>
          <p:cNvPr id="4" name="Date Placeholder 3">
            <a:extLst>
              <a:ext uri="{FF2B5EF4-FFF2-40B4-BE49-F238E27FC236}">
                <a16:creationId xmlns:a16="http://schemas.microsoft.com/office/drawing/2014/main" id="{329E55DD-AA0F-4D4E-A369-A6E33F71E0C5}"/>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A5068988-BBA5-4DD6-952D-B0FF01C250D5}"/>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5BC66E5A-35CC-4D0E-9CD8-272B17C3C9DE}"/>
              </a:ext>
            </a:extLst>
          </p:cNvPr>
          <p:cNvSpPr>
            <a:spLocks noGrp="1"/>
          </p:cNvSpPr>
          <p:nvPr>
            <p:ph type="sldNum" sz="quarter" idx="12"/>
          </p:nvPr>
        </p:nvSpPr>
        <p:spPr/>
        <p:txBody>
          <a:bodyPr/>
          <a:lstStyle/>
          <a:p>
            <a:fld id="{52E9C158-AEF1-41A2-A6CE-6F0BAB305EFD}" type="slidenum">
              <a:rPr lang="en-US" altLang="en-US" smtClean="0"/>
              <a:pPr/>
              <a:t>21</a:t>
            </a:fld>
            <a:endParaRPr lang="en-US" altLang="en-US"/>
          </a:p>
        </p:txBody>
      </p:sp>
    </p:spTree>
    <p:extLst>
      <p:ext uri="{BB962C8B-B14F-4D97-AF65-F5344CB8AC3E}">
        <p14:creationId xmlns:p14="http://schemas.microsoft.com/office/powerpoint/2010/main" val="928628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8545-71DB-4FF5-8E3F-9381A2202797}"/>
              </a:ext>
            </a:extLst>
          </p:cNvPr>
          <p:cNvSpPr>
            <a:spLocks noGrp="1"/>
          </p:cNvSpPr>
          <p:nvPr>
            <p:ph type="title"/>
          </p:nvPr>
        </p:nvSpPr>
        <p:spPr/>
        <p:txBody>
          <a:bodyPr/>
          <a:lstStyle/>
          <a:p>
            <a:r>
              <a:rPr lang="en-US"/>
              <a:t>Battery Power </a:t>
            </a:r>
          </a:p>
        </p:txBody>
      </p:sp>
      <p:sp>
        <p:nvSpPr>
          <p:cNvPr id="3" name="Content Placeholder 2">
            <a:extLst>
              <a:ext uri="{FF2B5EF4-FFF2-40B4-BE49-F238E27FC236}">
                <a16:creationId xmlns:a16="http://schemas.microsoft.com/office/drawing/2014/main" id="{3E955F0F-0C73-4643-A7A8-F6BC28C9DE3C}"/>
              </a:ext>
            </a:extLst>
          </p:cNvPr>
          <p:cNvSpPr>
            <a:spLocks noGrp="1"/>
          </p:cNvSpPr>
          <p:nvPr>
            <p:ph idx="1"/>
          </p:nvPr>
        </p:nvSpPr>
        <p:spPr>
          <a:xfrm>
            <a:off x="228600" y="1043046"/>
            <a:ext cx="8672513" cy="4987867"/>
          </a:xfrm>
        </p:spPr>
        <p:txBody>
          <a:bodyPr/>
          <a:lstStyle/>
          <a:p>
            <a:r>
              <a:rPr lang="en-US"/>
              <a:t>LCLS-II</a:t>
            </a:r>
          </a:p>
          <a:p>
            <a:pPr lvl="1"/>
            <a:r>
              <a:rPr lang="en-US"/>
              <a:t>Transport lasts 4 days</a:t>
            </a:r>
          </a:p>
          <a:p>
            <a:pPr lvl="1"/>
            <a:r>
              <a:rPr lang="en-US"/>
              <a:t>24V, 55Ah SLA assembly for vacuum monitoring system</a:t>
            </a:r>
          </a:p>
          <a:p>
            <a:pPr lvl="1"/>
            <a:r>
              <a:rPr lang="en-US"/>
              <a:t>12V, 55Ah SLA assembly for Slam Stick system</a:t>
            </a:r>
          </a:p>
          <a:p>
            <a:pPr lvl="1"/>
            <a:r>
              <a:rPr lang="en-US"/>
              <a:t>5V USB Li-Polymer battery packs for external Slam Sticks and GPS</a:t>
            </a:r>
          </a:p>
          <a:p>
            <a:endParaRPr lang="en-US"/>
          </a:p>
        </p:txBody>
      </p:sp>
      <p:sp>
        <p:nvSpPr>
          <p:cNvPr id="4" name="Date Placeholder 3">
            <a:extLst>
              <a:ext uri="{FF2B5EF4-FFF2-40B4-BE49-F238E27FC236}">
                <a16:creationId xmlns:a16="http://schemas.microsoft.com/office/drawing/2014/main" id="{A736F185-BF75-4046-879C-01FAA5F8C6D8}"/>
              </a:ext>
            </a:extLst>
          </p:cNvPr>
          <p:cNvSpPr>
            <a:spLocks noGrp="1"/>
          </p:cNvSpPr>
          <p:nvPr>
            <p:ph type="dt" sz="half" idx="10"/>
          </p:nvPr>
        </p:nvSpPr>
        <p:spPr/>
        <p:txBody>
          <a:bodyPr/>
          <a:lstStyle/>
          <a:p>
            <a:fld id="{A6ED4087-6BEE-4D98-A558-362E6A240306}" type="datetime1">
              <a:rPr lang="en-US" altLang="en-US" smtClean="0"/>
              <a:t>8/30/2021</a:t>
            </a:fld>
            <a:endParaRPr lang="en-US" altLang="en-US"/>
          </a:p>
        </p:txBody>
      </p:sp>
      <p:sp>
        <p:nvSpPr>
          <p:cNvPr id="5" name="Footer Placeholder 4">
            <a:extLst>
              <a:ext uri="{FF2B5EF4-FFF2-40B4-BE49-F238E27FC236}">
                <a16:creationId xmlns:a16="http://schemas.microsoft.com/office/drawing/2014/main" id="{0AE58D3B-0390-48AA-BBCD-2500C3E14594}"/>
              </a:ext>
            </a:extLst>
          </p:cNvPr>
          <p:cNvSpPr>
            <a:spLocks noGrp="1"/>
          </p:cNvSpPr>
          <p:nvPr>
            <p:ph type="ftr" sz="quarter" idx="11"/>
          </p:nvPr>
        </p:nvSpPr>
        <p:spPr/>
        <p:txBody>
          <a:bodyPr/>
          <a:lstStyle/>
          <a:p>
            <a:pPr>
              <a:defRPr/>
            </a:pPr>
            <a:r>
              <a:rPr lang="en-US"/>
              <a:t>Adam Wixson | HB650 Cryomodule Transport Instrumentation</a:t>
            </a:r>
            <a:endParaRPr lang="en-US" b="1"/>
          </a:p>
        </p:txBody>
      </p:sp>
      <p:sp>
        <p:nvSpPr>
          <p:cNvPr id="6" name="Slide Number Placeholder 5">
            <a:extLst>
              <a:ext uri="{FF2B5EF4-FFF2-40B4-BE49-F238E27FC236}">
                <a16:creationId xmlns:a16="http://schemas.microsoft.com/office/drawing/2014/main" id="{E9D04F46-9424-4349-9CA6-7E3223ADEB66}"/>
              </a:ext>
            </a:extLst>
          </p:cNvPr>
          <p:cNvSpPr>
            <a:spLocks noGrp="1"/>
          </p:cNvSpPr>
          <p:nvPr>
            <p:ph type="sldNum" sz="quarter" idx="12"/>
          </p:nvPr>
        </p:nvSpPr>
        <p:spPr/>
        <p:txBody>
          <a:bodyPr/>
          <a:lstStyle/>
          <a:p>
            <a:fld id="{52E9C158-AEF1-41A2-A6CE-6F0BAB305EFD}" type="slidenum">
              <a:rPr lang="en-US" altLang="en-US" smtClean="0"/>
              <a:pPr/>
              <a:t>22</a:t>
            </a:fld>
            <a:endParaRPr lang="en-US" altLang="en-US"/>
          </a:p>
        </p:txBody>
      </p:sp>
      <p:pic>
        <p:nvPicPr>
          <p:cNvPr id="8" name="Picture 7">
            <a:extLst>
              <a:ext uri="{FF2B5EF4-FFF2-40B4-BE49-F238E27FC236}">
                <a16:creationId xmlns:a16="http://schemas.microsoft.com/office/drawing/2014/main" id="{188FB705-9C12-4F3F-B416-C23C6C3F7689}"/>
              </a:ext>
            </a:extLst>
          </p:cNvPr>
          <p:cNvPicPr>
            <a:picLocks noChangeAspect="1"/>
          </p:cNvPicPr>
          <p:nvPr/>
        </p:nvPicPr>
        <p:blipFill>
          <a:blip r:embed="rId2"/>
          <a:stretch>
            <a:fillRect/>
          </a:stretch>
        </p:blipFill>
        <p:spPr>
          <a:xfrm>
            <a:off x="1574393" y="3443637"/>
            <a:ext cx="2121437" cy="2438400"/>
          </a:xfrm>
          <a:prstGeom prst="rect">
            <a:avLst/>
          </a:prstGeom>
        </p:spPr>
      </p:pic>
      <p:sp>
        <p:nvSpPr>
          <p:cNvPr id="12" name="TextBox 11">
            <a:extLst>
              <a:ext uri="{FF2B5EF4-FFF2-40B4-BE49-F238E27FC236}">
                <a16:creationId xmlns:a16="http://schemas.microsoft.com/office/drawing/2014/main" id="{5B4FB4C7-9878-475C-BD16-3E33B27FD5A6}"/>
              </a:ext>
            </a:extLst>
          </p:cNvPr>
          <p:cNvSpPr txBox="1"/>
          <p:nvPr/>
        </p:nvSpPr>
        <p:spPr>
          <a:xfrm>
            <a:off x="1483177" y="5882037"/>
            <a:ext cx="2275092" cy="307777"/>
          </a:xfrm>
          <a:prstGeom prst="rect">
            <a:avLst/>
          </a:prstGeom>
          <a:noFill/>
        </p:spPr>
        <p:txBody>
          <a:bodyPr wrap="square" rtlCol="0">
            <a:spAutoFit/>
          </a:bodyPr>
          <a:lstStyle/>
          <a:p>
            <a:pPr algn="ctr"/>
            <a:r>
              <a:rPr lang="en-US" sz="1400">
                <a:solidFill>
                  <a:srgbClr val="404040"/>
                </a:solidFill>
              </a:rPr>
              <a:t>LCLS-II 24V Battery Assembly</a:t>
            </a:r>
          </a:p>
        </p:txBody>
      </p:sp>
      <p:grpSp>
        <p:nvGrpSpPr>
          <p:cNvPr id="15" name="Group 14">
            <a:extLst>
              <a:ext uri="{FF2B5EF4-FFF2-40B4-BE49-F238E27FC236}">
                <a16:creationId xmlns:a16="http://schemas.microsoft.com/office/drawing/2014/main" id="{5195E230-CBDF-42C5-9D70-F97AB7403F5B}"/>
              </a:ext>
            </a:extLst>
          </p:cNvPr>
          <p:cNvGrpSpPr/>
          <p:nvPr/>
        </p:nvGrpSpPr>
        <p:grpSpPr>
          <a:xfrm>
            <a:off x="5230813" y="3525430"/>
            <a:ext cx="2438400" cy="2664384"/>
            <a:chOff x="5230813" y="3376554"/>
            <a:chExt cx="2438400" cy="2664384"/>
          </a:xfrm>
        </p:grpSpPr>
        <p:pic>
          <p:nvPicPr>
            <p:cNvPr id="10" name="Picture 2">
              <a:extLst>
                <a:ext uri="{FF2B5EF4-FFF2-40B4-BE49-F238E27FC236}">
                  <a16:creationId xmlns:a16="http://schemas.microsoft.com/office/drawing/2014/main" id="{9ED792A8-938B-4529-9FF1-94A5A9376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3" y="3376554"/>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7EDAF8A-87D4-4F42-A0F1-50EE990EB281}"/>
                </a:ext>
              </a:extLst>
            </p:cNvPr>
            <p:cNvSpPr txBox="1"/>
            <p:nvPr/>
          </p:nvSpPr>
          <p:spPr>
            <a:xfrm>
              <a:off x="5385732" y="5733161"/>
              <a:ext cx="2140606" cy="307777"/>
            </a:xfrm>
            <a:prstGeom prst="rect">
              <a:avLst/>
            </a:prstGeom>
            <a:noFill/>
          </p:spPr>
          <p:txBody>
            <a:bodyPr wrap="square" rtlCol="0">
              <a:spAutoFit/>
            </a:bodyPr>
            <a:lstStyle/>
            <a:p>
              <a:pPr algn="ctr"/>
              <a:r>
                <a:rPr lang="en-US" sz="1400">
                  <a:solidFill>
                    <a:srgbClr val="404040"/>
                  </a:solidFill>
                </a:rPr>
                <a:t>5V USB Li-Polymer Battery</a:t>
              </a:r>
            </a:p>
          </p:txBody>
        </p:sp>
      </p:grpSp>
    </p:spTree>
    <p:extLst>
      <p:ext uri="{BB962C8B-B14F-4D97-AF65-F5344CB8AC3E}">
        <p14:creationId xmlns:p14="http://schemas.microsoft.com/office/powerpoint/2010/main" val="396928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64C08B-3A7D-49A2-9927-91DA8EFED626}"/>
              </a:ext>
            </a:extLst>
          </p:cNvPr>
          <p:cNvSpPr>
            <a:spLocks noGrp="1"/>
          </p:cNvSpPr>
          <p:nvPr>
            <p:ph idx="1"/>
          </p:nvPr>
        </p:nvSpPr>
        <p:spPr/>
        <p:txBody>
          <a:bodyPr/>
          <a:lstStyle/>
          <a:p>
            <a:r>
              <a:rPr lang="en-US" dirty="0"/>
              <a:t>Collaboration and communication is critical for transport success and efficiency</a:t>
            </a:r>
          </a:p>
          <a:p>
            <a:pPr lvl="1"/>
            <a:r>
              <a:rPr lang="en-US" dirty="0"/>
              <a:t>FNAL SPM: Jeremiah Holzbauer</a:t>
            </a:r>
          </a:p>
          <a:p>
            <a:pPr lvl="1"/>
            <a:r>
              <a:rPr lang="en-US" dirty="0"/>
              <a:t>STFC-UKRI SPC: Mitchell Kane</a:t>
            </a:r>
          </a:p>
          <a:p>
            <a:pPr lvl="1"/>
            <a:r>
              <a:rPr lang="en-US" dirty="0"/>
              <a:t>CEA SPC: Robin </a:t>
            </a:r>
            <a:r>
              <a:rPr lang="en-US" dirty="0" err="1"/>
              <a:t>Cubizolles</a:t>
            </a:r>
            <a:endParaRPr lang="en-US" dirty="0"/>
          </a:p>
          <a:p>
            <a:r>
              <a:rPr lang="en-US" dirty="0"/>
              <a:t>All teams are invited to all transport meetings, notes documented and transmitted to all, and lessons learned communicated widely</a:t>
            </a:r>
          </a:p>
          <a:p>
            <a:pPr lvl="1"/>
            <a:r>
              <a:rPr lang="en-US" dirty="0"/>
              <a:t>It is expected that CEA will be fully informed and involved with pHB650 validation testing to inform the LB650 transport work</a:t>
            </a:r>
          </a:p>
        </p:txBody>
      </p:sp>
      <p:sp>
        <p:nvSpPr>
          <p:cNvPr id="3" name="Title 2">
            <a:extLst>
              <a:ext uri="{FF2B5EF4-FFF2-40B4-BE49-F238E27FC236}">
                <a16:creationId xmlns:a16="http://schemas.microsoft.com/office/drawing/2014/main" id="{654A4C9D-84CF-473B-AFE8-AA34073EE60A}"/>
              </a:ext>
            </a:extLst>
          </p:cNvPr>
          <p:cNvSpPr>
            <a:spLocks noGrp="1"/>
          </p:cNvSpPr>
          <p:nvPr>
            <p:ph type="title"/>
          </p:nvPr>
        </p:nvSpPr>
        <p:spPr/>
        <p:txBody>
          <a:bodyPr/>
          <a:lstStyle/>
          <a:p>
            <a:r>
              <a:rPr lang="en-US" dirty="0"/>
              <a:t>Transport Communication</a:t>
            </a:r>
          </a:p>
        </p:txBody>
      </p:sp>
      <p:sp>
        <p:nvSpPr>
          <p:cNvPr id="4" name="Date Placeholder 3">
            <a:extLst>
              <a:ext uri="{FF2B5EF4-FFF2-40B4-BE49-F238E27FC236}">
                <a16:creationId xmlns:a16="http://schemas.microsoft.com/office/drawing/2014/main" id="{5332E722-FED1-4DA1-958F-011F5D47B9ED}"/>
              </a:ext>
            </a:extLst>
          </p:cNvPr>
          <p:cNvSpPr>
            <a:spLocks noGrp="1"/>
          </p:cNvSpPr>
          <p:nvPr>
            <p:ph type="dt" sz="half" idx="2"/>
          </p:nvPr>
        </p:nvSpPr>
        <p:spPr/>
        <p:txBody>
          <a:bodyPr/>
          <a:lstStyle/>
          <a:p>
            <a:pPr>
              <a:defRPr/>
            </a:pPr>
            <a:fld id="{A6A3C3A7-87B6-4954-96F4-1BC9D0DA575E}" type="datetime1">
              <a:rPr lang="en-US" smtClean="0"/>
              <a:t>8/30/2021</a:t>
            </a:fld>
            <a:endParaRPr lang="en-US"/>
          </a:p>
        </p:txBody>
      </p:sp>
      <p:sp>
        <p:nvSpPr>
          <p:cNvPr id="5" name="Slide Number Placeholder 4">
            <a:extLst>
              <a:ext uri="{FF2B5EF4-FFF2-40B4-BE49-F238E27FC236}">
                <a16:creationId xmlns:a16="http://schemas.microsoft.com/office/drawing/2014/main" id="{2B2C18D2-C24A-4FD4-A362-EAC72B71729D}"/>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sp>
        <p:nvSpPr>
          <p:cNvPr id="6" name="Footer Placeholder 5">
            <a:extLst>
              <a:ext uri="{FF2B5EF4-FFF2-40B4-BE49-F238E27FC236}">
                <a16:creationId xmlns:a16="http://schemas.microsoft.com/office/drawing/2014/main" id="{4763F4D7-258C-49D1-84F0-2F49EB36174F}"/>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315613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3206E-6F7F-4356-B321-A07F6E3A6050}"/>
              </a:ext>
            </a:extLst>
          </p:cNvPr>
          <p:cNvSpPr>
            <a:spLocks noGrp="1"/>
          </p:cNvSpPr>
          <p:nvPr>
            <p:ph type="title"/>
          </p:nvPr>
        </p:nvSpPr>
        <p:spPr/>
        <p:txBody>
          <a:bodyPr/>
          <a:lstStyle/>
          <a:p>
            <a:r>
              <a:rPr lang="en-US" dirty="0"/>
              <a:t>Transportation Planning</a:t>
            </a:r>
          </a:p>
        </p:txBody>
      </p:sp>
      <p:sp>
        <p:nvSpPr>
          <p:cNvPr id="4" name="Date Placeholder 3">
            <a:extLst>
              <a:ext uri="{FF2B5EF4-FFF2-40B4-BE49-F238E27FC236}">
                <a16:creationId xmlns:a16="http://schemas.microsoft.com/office/drawing/2014/main" id="{5347D1EF-4C0E-4293-BBBF-1561540B3229}"/>
              </a:ext>
            </a:extLst>
          </p:cNvPr>
          <p:cNvSpPr>
            <a:spLocks noGrp="1"/>
          </p:cNvSpPr>
          <p:nvPr>
            <p:ph type="dt" sz="half" idx="2"/>
          </p:nvPr>
        </p:nvSpPr>
        <p:spPr/>
        <p:txBody>
          <a:bodyPr/>
          <a:lstStyle/>
          <a:p>
            <a:pPr>
              <a:defRPr/>
            </a:pPr>
            <a:fld id="{A6A3C3A7-87B6-4954-96F4-1BC9D0DA575E}" type="datetime1">
              <a:rPr lang="en-US" smtClean="0"/>
              <a:t>8/30/2021</a:t>
            </a:fld>
            <a:endParaRPr lang="en-US"/>
          </a:p>
        </p:txBody>
      </p:sp>
      <p:sp>
        <p:nvSpPr>
          <p:cNvPr id="5" name="Slide Number Placeholder 4">
            <a:extLst>
              <a:ext uri="{FF2B5EF4-FFF2-40B4-BE49-F238E27FC236}">
                <a16:creationId xmlns:a16="http://schemas.microsoft.com/office/drawing/2014/main" id="{BBA3BED0-595B-4DA2-A252-0F3D9970FD4E}"/>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a:p>
        </p:txBody>
      </p:sp>
      <p:sp>
        <p:nvSpPr>
          <p:cNvPr id="6" name="Footer Placeholder 5">
            <a:extLst>
              <a:ext uri="{FF2B5EF4-FFF2-40B4-BE49-F238E27FC236}">
                <a16:creationId xmlns:a16="http://schemas.microsoft.com/office/drawing/2014/main" id="{29D93A3A-2291-4A9D-AD0E-1A8A71C0327D}"/>
              </a:ext>
            </a:extLst>
          </p:cNvPr>
          <p:cNvSpPr>
            <a:spLocks noGrp="1"/>
          </p:cNvSpPr>
          <p:nvPr>
            <p:ph type="ftr" sz="quarter" idx="3"/>
          </p:nvPr>
        </p:nvSpPr>
        <p:spPr/>
        <p:txBody>
          <a:bodyPr/>
          <a:lstStyle/>
          <a:p>
            <a:pPr algn="ctr">
              <a:defRPr/>
            </a:pPr>
            <a:r>
              <a:rPr lang="en-US"/>
              <a:t>J. Holzbauer | 650 Transportation QC Planning Summary</a:t>
            </a:r>
            <a:endParaRPr lang="en-US" b="1"/>
          </a:p>
        </p:txBody>
      </p:sp>
      <p:graphicFrame>
        <p:nvGraphicFramePr>
          <p:cNvPr id="10" name="Content Placeholder 9">
            <a:extLst>
              <a:ext uri="{FF2B5EF4-FFF2-40B4-BE49-F238E27FC236}">
                <a16:creationId xmlns:a16="http://schemas.microsoft.com/office/drawing/2014/main" id="{1974C467-1171-43D3-ABBE-C495D2DDB4C8}"/>
              </a:ext>
            </a:extLst>
          </p:cNvPr>
          <p:cNvGraphicFramePr>
            <a:graphicFrameLocks noGrp="1"/>
          </p:cNvGraphicFramePr>
          <p:nvPr>
            <p:ph idx="1"/>
            <p:extLst>
              <p:ext uri="{D42A27DB-BD31-4B8C-83A1-F6EECF244321}">
                <p14:modId xmlns:p14="http://schemas.microsoft.com/office/powerpoint/2010/main" val="229565489"/>
              </p:ext>
            </p:extLst>
          </p:nvPr>
        </p:nvGraphicFramePr>
        <p:xfrm>
          <a:off x="228600" y="971550"/>
          <a:ext cx="8672513" cy="5059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60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0B1A9C-DC1D-4972-867E-85900B7CEA91}"/>
              </a:ext>
            </a:extLst>
          </p:cNvPr>
          <p:cNvSpPr>
            <a:spLocks noGrp="1"/>
          </p:cNvSpPr>
          <p:nvPr>
            <p:ph idx="1"/>
          </p:nvPr>
        </p:nvSpPr>
        <p:spPr/>
        <p:txBody>
          <a:bodyPr/>
          <a:lstStyle/>
          <a:p>
            <a:r>
              <a:rPr lang="en-US" dirty="0"/>
              <a:t>For reference:</a:t>
            </a:r>
          </a:p>
          <a:p>
            <a:endParaRPr lang="en-US" dirty="0"/>
          </a:p>
        </p:txBody>
      </p:sp>
      <p:sp>
        <p:nvSpPr>
          <p:cNvPr id="3" name="Title 2">
            <a:extLst>
              <a:ext uri="{FF2B5EF4-FFF2-40B4-BE49-F238E27FC236}">
                <a16:creationId xmlns:a16="http://schemas.microsoft.com/office/drawing/2014/main" id="{D6FC8E2F-5AE8-4FD1-8FF3-0414D7FBE089}"/>
              </a:ext>
            </a:extLst>
          </p:cNvPr>
          <p:cNvSpPr>
            <a:spLocks noGrp="1"/>
          </p:cNvSpPr>
          <p:nvPr>
            <p:ph type="title"/>
          </p:nvPr>
        </p:nvSpPr>
        <p:spPr/>
        <p:txBody>
          <a:bodyPr/>
          <a:lstStyle/>
          <a:p>
            <a:r>
              <a:rPr lang="en-US" dirty="0"/>
              <a:t>HB/LB650 Transport Documentation Status</a:t>
            </a:r>
          </a:p>
        </p:txBody>
      </p:sp>
      <p:sp>
        <p:nvSpPr>
          <p:cNvPr id="4" name="Date Placeholder 3">
            <a:extLst>
              <a:ext uri="{FF2B5EF4-FFF2-40B4-BE49-F238E27FC236}">
                <a16:creationId xmlns:a16="http://schemas.microsoft.com/office/drawing/2014/main" id="{74EC17E7-A813-400E-BF68-52E58814B57C}"/>
              </a:ext>
            </a:extLst>
          </p:cNvPr>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2E273BB-CA65-4850-BADF-BC9C4F2B9A98}" type="datetime1">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8/30/2021</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Slide Number Placeholder 4">
            <a:extLst>
              <a:ext uri="{FF2B5EF4-FFF2-40B4-BE49-F238E27FC236}">
                <a16:creationId xmlns:a16="http://schemas.microsoft.com/office/drawing/2014/main" id="{0E65D68D-9A7C-4800-81FD-B8926E6911B6}"/>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6" name="Footer Placeholder 5">
            <a:extLst>
              <a:ext uri="{FF2B5EF4-FFF2-40B4-BE49-F238E27FC236}">
                <a16:creationId xmlns:a16="http://schemas.microsoft.com/office/drawing/2014/main" id="{F034DEB0-7618-4A26-8BF4-13ADB0777687}"/>
              </a:ext>
            </a:extLst>
          </p:cNvPr>
          <p:cNvSpPr>
            <a:spLocks noGrp="1"/>
          </p:cNvSpPr>
          <p:nvPr>
            <p:ph type="ftr" sz="quarter" idx="3"/>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J. Holzbauer | Transporation Plan | 650 MHz HB CM Proto FDR</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aphicFrame>
        <p:nvGraphicFramePr>
          <p:cNvPr id="7" name="Table 7">
            <a:extLst>
              <a:ext uri="{FF2B5EF4-FFF2-40B4-BE49-F238E27FC236}">
                <a16:creationId xmlns:a16="http://schemas.microsoft.com/office/drawing/2014/main" id="{1D3B5B3B-6DED-408D-86CD-E6EF8E8DAEE6}"/>
              </a:ext>
            </a:extLst>
          </p:cNvPr>
          <p:cNvGraphicFramePr>
            <a:graphicFrameLocks noGrp="1"/>
          </p:cNvGraphicFramePr>
          <p:nvPr/>
        </p:nvGraphicFramePr>
        <p:xfrm>
          <a:off x="1524000" y="2002146"/>
          <a:ext cx="6096000" cy="3505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983153757"/>
                    </a:ext>
                  </a:extLst>
                </a:gridCol>
                <a:gridCol w="2032000">
                  <a:extLst>
                    <a:ext uri="{9D8B030D-6E8A-4147-A177-3AD203B41FA5}">
                      <a16:colId xmlns:a16="http://schemas.microsoft.com/office/drawing/2014/main" val="1474105406"/>
                    </a:ext>
                  </a:extLst>
                </a:gridCol>
                <a:gridCol w="2032000">
                  <a:extLst>
                    <a:ext uri="{9D8B030D-6E8A-4147-A177-3AD203B41FA5}">
                      <a16:colId xmlns:a16="http://schemas.microsoft.com/office/drawing/2014/main" val="2411967469"/>
                    </a:ext>
                  </a:extLst>
                </a:gridCol>
              </a:tblGrid>
              <a:tr h="370840">
                <a:tc>
                  <a:txBody>
                    <a:bodyPr/>
                    <a:lstStyle/>
                    <a:p>
                      <a:r>
                        <a:rPr lang="en-US" dirty="0"/>
                        <a:t>Doc Name</a:t>
                      </a:r>
                    </a:p>
                  </a:txBody>
                  <a:tcPr/>
                </a:tc>
                <a:tc>
                  <a:txBody>
                    <a:bodyPr/>
                    <a:lstStyle/>
                    <a:p>
                      <a:r>
                        <a:rPr lang="en-US" dirty="0"/>
                        <a:t>HB650</a:t>
                      </a:r>
                    </a:p>
                  </a:txBody>
                  <a:tcPr/>
                </a:tc>
                <a:tc>
                  <a:txBody>
                    <a:bodyPr/>
                    <a:lstStyle/>
                    <a:p>
                      <a:r>
                        <a:rPr lang="en-US" dirty="0"/>
                        <a:t>LB650</a:t>
                      </a:r>
                    </a:p>
                  </a:txBody>
                  <a:tcPr/>
                </a:tc>
                <a:extLst>
                  <a:ext uri="{0D108BD9-81ED-4DB2-BD59-A6C34878D82A}">
                    <a16:rowId xmlns:a16="http://schemas.microsoft.com/office/drawing/2014/main" val="743788517"/>
                  </a:ext>
                </a:extLst>
              </a:tr>
              <a:tr h="370840">
                <a:tc>
                  <a:txBody>
                    <a:bodyPr/>
                    <a:lstStyle/>
                    <a:p>
                      <a:r>
                        <a:rPr lang="en-US" dirty="0"/>
                        <a:t>Transport Spec</a:t>
                      </a:r>
                    </a:p>
                  </a:txBody>
                  <a:tcPr/>
                </a:tc>
                <a:tc>
                  <a:txBody>
                    <a:bodyPr/>
                    <a:lstStyle/>
                    <a:p>
                      <a:r>
                        <a:rPr lang="en-US" dirty="0"/>
                        <a:t>ED0012328</a:t>
                      </a:r>
                    </a:p>
                  </a:txBody>
                  <a:tcPr/>
                </a:tc>
                <a:tc>
                  <a:txBody>
                    <a:bodyPr/>
                    <a:lstStyle/>
                    <a:p>
                      <a:r>
                        <a:rPr lang="en-US" dirty="0"/>
                        <a:t>ED0013421</a:t>
                      </a:r>
                    </a:p>
                  </a:txBody>
                  <a:tcPr/>
                </a:tc>
                <a:extLst>
                  <a:ext uri="{0D108BD9-81ED-4DB2-BD59-A6C34878D82A}">
                    <a16:rowId xmlns:a16="http://schemas.microsoft.com/office/drawing/2014/main" val="3056335534"/>
                  </a:ext>
                </a:extLst>
              </a:tr>
              <a:tr h="370840">
                <a:tc>
                  <a:txBody>
                    <a:bodyPr/>
                    <a:lstStyle/>
                    <a:p>
                      <a:r>
                        <a:rPr lang="en-US" dirty="0"/>
                        <a:t>Transport Plan</a:t>
                      </a:r>
                    </a:p>
                  </a:txBody>
                  <a:tcPr/>
                </a:tc>
                <a:tc>
                  <a:txBody>
                    <a:bodyPr/>
                    <a:lstStyle/>
                    <a:p>
                      <a:r>
                        <a:rPr lang="en-US" dirty="0"/>
                        <a:t>ED0012594</a:t>
                      </a:r>
                    </a:p>
                  </a:txBody>
                  <a:tcPr/>
                </a:tc>
                <a:tc>
                  <a:txBody>
                    <a:bodyPr/>
                    <a:lstStyle/>
                    <a:p>
                      <a:r>
                        <a:rPr lang="en-US" dirty="0"/>
                        <a:t>ED0013424</a:t>
                      </a:r>
                    </a:p>
                  </a:txBody>
                  <a:tcPr/>
                </a:tc>
                <a:extLst>
                  <a:ext uri="{0D108BD9-81ED-4DB2-BD59-A6C34878D82A}">
                    <a16:rowId xmlns:a16="http://schemas.microsoft.com/office/drawing/2014/main" val="2250777239"/>
                  </a:ext>
                </a:extLst>
              </a:tr>
              <a:tr h="370840">
                <a:tc>
                  <a:txBody>
                    <a:bodyPr/>
                    <a:lstStyle/>
                    <a:p>
                      <a:r>
                        <a:rPr lang="en-US" dirty="0"/>
                        <a:t>Transport ISD</a:t>
                      </a:r>
                    </a:p>
                  </a:txBody>
                  <a:tcPr/>
                </a:tc>
                <a:tc>
                  <a:txBody>
                    <a:bodyPr/>
                    <a:lstStyle/>
                    <a:p>
                      <a:r>
                        <a:rPr lang="en-US" dirty="0"/>
                        <a:t>ED0012741</a:t>
                      </a:r>
                    </a:p>
                  </a:txBody>
                  <a:tcPr/>
                </a:tc>
                <a:tc>
                  <a:txBody>
                    <a:bodyPr/>
                    <a:lstStyle/>
                    <a:p>
                      <a:r>
                        <a:rPr lang="en-US" dirty="0"/>
                        <a:t>ED0013425</a:t>
                      </a:r>
                    </a:p>
                  </a:txBody>
                  <a:tcPr/>
                </a:tc>
                <a:extLst>
                  <a:ext uri="{0D108BD9-81ED-4DB2-BD59-A6C34878D82A}">
                    <a16:rowId xmlns:a16="http://schemas.microsoft.com/office/drawing/2014/main" val="1899764996"/>
                  </a:ext>
                </a:extLst>
              </a:tr>
              <a:tr h="370840">
                <a:tc>
                  <a:txBody>
                    <a:bodyPr/>
                    <a:lstStyle/>
                    <a:p>
                      <a:r>
                        <a:rPr lang="en-US" dirty="0"/>
                        <a:t>Transport FMEA</a:t>
                      </a:r>
                    </a:p>
                  </a:txBody>
                  <a:tcPr/>
                </a:tc>
                <a:tc>
                  <a:txBody>
                    <a:bodyPr/>
                    <a:lstStyle/>
                    <a:p>
                      <a:r>
                        <a:rPr lang="en-US" dirty="0"/>
                        <a:t>ED0012325</a:t>
                      </a:r>
                    </a:p>
                  </a:txBody>
                  <a:tcPr/>
                </a:tc>
                <a:tc>
                  <a:txBody>
                    <a:bodyPr/>
                    <a:lstStyle/>
                    <a:p>
                      <a:r>
                        <a:rPr lang="en-US" dirty="0"/>
                        <a:t>ED0013422</a:t>
                      </a:r>
                    </a:p>
                  </a:txBody>
                  <a:tcPr/>
                </a:tc>
                <a:extLst>
                  <a:ext uri="{0D108BD9-81ED-4DB2-BD59-A6C34878D82A}">
                    <a16:rowId xmlns:a16="http://schemas.microsoft.com/office/drawing/2014/main" val="3314651790"/>
                  </a:ext>
                </a:extLst>
              </a:tr>
              <a:tr h="370840">
                <a:tc>
                  <a:txBody>
                    <a:bodyPr/>
                    <a:lstStyle/>
                    <a:p>
                      <a:r>
                        <a:rPr lang="en-US" dirty="0"/>
                        <a:t>Transport </a:t>
                      </a:r>
                      <a:r>
                        <a:rPr lang="en-US" dirty="0" err="1"/>
                        <a:t>PtD</a:t>
                      </a:r>
                      <a:endParaRPr lang="en-US" dirty="0"/>
                    </a:p>
                  </a:txBody>
                  <a:tcPr/>
                </a:tc>
                <a:tc>
                  <a:txBody>
                    <a:bodyPr/>
                    <a:lstStyle/>
                    <a:p>
                      <a:r>
                        <a:rPr lang="en-US" dirty="0"/>
                        <a:t>ED0012559</a:t>
                      </a:r>
                    </a:p>
                  </a:txBody>
                  <a:tcPr/>
                </a:tc>
                <a:tc>
                  <a:txBody>
                    <a:bodyPr/>
                    <a:lstStyle/>
                    <a:p>
                      <a:r>
                        <a:rPr lang="en-US" dirty="0"/>
                        <a:t>ED0013423</a:t>
                      </a:r>
                    </a:p>
                  </a:txBody>
                  <a:tcPr/>
                </a:tc>
                <a:extLst>
                  <a:ext uri="{0D108BD9-81ED-4DB2-BD59-A6C34878D82A}">
                    <a16:rowId xmlns:a16="http://schemas.microsoft.com/office/drawing/2014/main" val="1214148811"/>
                  </a:ext>
                </a:extLst>
              </a:tr>
              <a:tr h="370840">
                <a:tc>
                  <a:txBody>
                    <a:bodyPr/>
                    <a:lstStyle/>
                    <a:p>
                      <a:r>
                        <a:rPr lang="en-US" dirty="0"/>
                        <a:t>Frame Design Report</a:t>
                      </a:r>
                    </a:p>
                  </a:txBody>
                  <a:tcPr/>
                </a:tc>
                <a:tc>
                  <a:txBody>
                    <a:bodyPr/>
                    <a:lstStyle/>
                    <a:p>
                      <a:r>
                        <a:rPr lang="en-US" dirty="0"/>
                        <a:t>ED0012560</a:t>
                      </a:r>
                    </a:p>
                  </a:txBody>
                  <a:tcPr/>
                </a:tc>
                <a:tc>
                  <a:txBody>
                    <a:bodyPr/>
                    <a:lstStyle/>
                    <a:p>
                      <a:r>
                        <a:rPr lang="en-US" dirty="0"/>
                        <a:t>TBD</a:t>
                      </a:r>
                    </a:p>
                  </a:txBody>
                  <a:tcPr/>
                </a:tc>
                <a:extLst>
                  <a:ext uri="{0D108BD9-81ED-4DB2-BD59-A6C34878D82A}">
                    <a16:rowId xmlns:a16="http://schemas.microsoft.com/office/drawing/2014/main" val="2028485431"/>
                  </a:ext>
                </a:extLst>
              </a:tr>
              <a:tr h="370840">
                <a:tc>
                  <a:txBody>
                    <a:bodyPr/>
                    <a:lstStyle/>
                    <a:p>
                      <a:r>
                        <a:rPr lang="en-US" dirty="0" err="1"/>
                        <a:t>pCM</a:t>
                      </a:r>
                      <a:r>
                        <a:rPr lang="en-US" dirty="0"/>
                        <a:t> Transport Analysis</a:t>
                      </a:r>
                    </a:p>
                  </a:txBody>
                  <a:tcPr/>
                </a:tc>
                <a:tc>
                  <a:txBody>
                    <a:bodyPr/>
                    <a:lstStyle/>
                    <a:p>
                      <a:r>
                        <a:rPr lang="en-US" dirty="0"/>
                        <a:t>ED0012420</a:t>
                      </a:r>
                    </a:p>
                  </a:txBody>
                  <a:tcPr/>
                </a:tc>
                <a:tc>
                  <a:txBody>
                    <a:bodyPr/>
                    <a:lstStyle/>
                    <a:p>
                      <a:r>
                        <a:rPr lang="en-US" dirty="0"/>
                        <a:t>TBD</a:t>
                      </a:r>
                    </a:p>
                  </a:txBody>
                  <a:tcPr/>
                </a:tc>
                <a:extLst>
                  <a:ext uri="{0D108BD9-81ED-4DB2-BD59-A6C34878D82A}">
                    <a16:rowId xmlns:a16="http://schemas.microsoft.com/office/drawing/2014/main" val="3967197661"/>
                  </a:ext>
                </a:extLst>
              </a:tr>
            </a:tbl>
          </a:graphicData>
        </a:graphic>
      </p:graphicFrame>
    </p:spTree>
    <p:extLst>
      <p:ext uri="{BB962C8B-B14F-4D97-AF65-F5344CB8AC3E}">
        <p14:creationId xmlns:p14="http://schemas.microsoft.com/office/powerpoint/2010/main" val="121964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58C947-9E29-4C5E-9E58-0A8F892CFC4A}"/>
              </a:ext>
            </a:extLst>
          </p:cNvPr>
          <p:cNvSpPr>
            <a:spLocks noGrp="1"/>
          </p:cNvSpPr>
          <p:nvPr>
            <p:ph idx="1"/>
          </p:nvPr>
        </p:nvSpPr>
        <p:spPr/>
        <p:txBody>
          <a:bodyPr/>
          <a:lstStyle/>
          <a:p>
            <a:r>
              <a:rPr lang="en-US"/>
              <a:t>Procedures will be developed for significant activities:</a:t>
            </a:r>
          </a:p>
          <a:p>
            <a:pPr lvl="1"/>
            <a:r>
              <a:rPr lang="en-US" sz="2000"/>
              <a:t>CM reconfiguration from testing to transport (and back)</a:t>
            </a:r>
          </a:p>
          <a:p>
            <a:pPr lvl="1"/>
            <a:r>
              <a:rPr lang="en-US" sz="2000"/>
              <a:t>Mating of the CM and Frame</a:t>
            </a:r>
          </a:p>
          <a:p>
            <a:pPr lvl="1"/>
            <a:r>
              <a:rPr lang="en-US" sz="2000"/>
              <a:t>Configuration of the Transport System (</a:t>
            </a:r>
            <a:r>
              <a:rPr lang="en-US" sz="2000" err="1"/>
              <a:t>CM+Frame</a:t>
            </a:r>
            <a:r>
              <a:rPr lang="en-US" sz="2000"/>
              <a:t>) for transport (short range and long range) including mounting to trailer</a:t>
            </a:r>
          </a:p>
          <a:p>
            <a:r>
              <a:rPr lang="en-US"/>
              <a:t>Acceptance Criteria for </a:t>
            </a:r>
            <a:r>
              <a:rPr lang="en-US" i="1"/>
              <a:t>Transport System</a:t>
            </a:r>
            <a:r>
              <a:rPr lang="en-US"/>
              <a:t> will be developed for start and end of ALL transports (supplementary to CM Acceptance Criteria)</a:t>
            </a:r>
          </a:p>
          <a:p>
            <a:pPr lvl="1"/>
            <a:r>
              <a:rPr lang="en-US" sz="2000"/>
              <a:t>Visual inspection of frame, paneling, etc.</a:t>
            </a:r>
          </a:p>
          <a:p>
            <a:pPr lvl="1"/>
            <a:r>
              <a:rPr lang="en-US" sz="2000"/>
              <a:t>Instrumentation configuration/operation</a:t>
            </a:r>
          </a:p>
          <a:p>
            <a:r>
              <a:rPr lang="en-US"/>
              <a:t>All transports will have detailed travelers referencing updated procedures, include planning and results documents, and specifically note changes since prior transport (design changes, lessons learned)</a:t>
            </a:r>
          </a:p>
          <a:p>
            <a:endParaRPr lang="en-US" sz="2200"/>
          </a:p>
          <a:p>
            <a:pPr lvl="1"/>
            <a:endParaRPr lang="en-US"/>
          </a:p>
        </p:txBody>
      </p:sp>
      <p:sp>
        <p:nvSpPr>
          <p:cNvPr id="3" name="Title 2">
            <a:extLst>
              <a:ext uri="{FF2B5EF4-FFF2-40B4-BE49-F238E27FC236}">
                <a16:creationId xmlns:a16="http://schemas.microsoft.com/office/drawing/2014/main" id="{5A5ACFF8-3794-4284-A080-FD9EFEDBBA44}"/>
              </a:ext>
            </a:extLst>
          </p:cNvPr>
          <p:cNvSpPr>
            <a:spLocks noGrp="1"/>
          </p:cNvSpPr>
          <p:nvPr>
            <p:ph type="title"/>
          </p:nvPr>
        </p:nvSpPr>
        <p:spPr/>
        <p:txBody>
          <a:bodyPr/>
          <a:lstStyle/>
          <a:p>
            <a:r>
              <a:rPr lang="en-US"/>
              <a:t>Transport Documentation Plans</a:t>
            </a:r>
          </a:p>
        </p:txBody>
      </p:sp>
      <p:sp>
        <p:nvSpPr>
          <p:cNvPr id="4" name="Date Placeholder 3">
            <a:extLst>
              <a:ext uri="{FF2B5EF4-FFF2-40B4-BE49-F238E27FC236}">
                <a16:creationId xmlns:a16="http://schemas.microsoft.com/office/drawing/2014/main" id="{AC2C98D2-64E3-4029-A890-3C033EFBA1A8}"/>
              </a:ext>
            </a:extLst>
          </p:cNvPr>
          <p:cNvSpPr>
            <a:spLocks noGrp="1"/>
          </p:cNvSpPr>
          <p:nvPr>
            <p:ph type="dt" sz="half" idx="2"/>
          </p:nvPr>
        </p:nvSpPr>
        <p:spPr/>
        <p:txBody>
          <a:bodyPr/>
          <a:lstStyle/>
          <a:p>
            <a:pPr>
              <a:defRPr/>
            </a:pPr>
            <a:fld id="{418F3EE2-B7EF-4F70-8AA7-9D8297BF01C0}" type="datetime1">
              <a:rPr lang="en-US" smtClean="0"/>
              <a:t>8/30/2021</a:t>
            </a:fld>
            <a:endParaRPr lang="en-US"/>
          </a:p>
        </p:txBody>
      </p:sp>
      <p:sp>
        <p:nvSpPr>
          <p:cNvPr id="5" name="Slide Number Placeholder 4">
            <a:extLst>
              <a:ext uri="{FF2B5EF4-FFF2-40B4-BE49-F238E27FC236}">
                <a16:creationId xmlns:a16="http://schemas.microsoft.com/office/drawing/2014/main" id="{D45767B8-CD23-4284-ABC7-81742199BC5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6" name="Footer Placeholder 5">
            <a:extLst>
              <a:ext uri="{FF2B5EF4-FFF2-40B4-BE49-F238E27FC236}">
                <a16:creationId xmlns:a16="http://schemas.microsoft.com/office/drawing/2014/main" id="{B86FA599-CD5F-4017-8D99-80A3D2C36E1C}"/>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187655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50F3C9E-68EE-42C8-A72B-56F522444F01}"/>
              </a:ext>
            </a:extLst>
          </p:cNvPr>
          <p:cNvGraphicFramePr>
            <a:graphicFrameLocks noGrp="1"/>
          </p:cNvGraphicFramePr>
          <p:nvPr>
            <p:ph idx="1"/>
            <p:extLst>
              <p:ext uri="{D42A27DB-BD31-4B8C-83A1-F6EECF244321}">
                <p14:modId xmlns:p14="http://schemas.microsoft.com/office/powerpoint/2010/main" val="986693897"/>
              </p:ext>
            </p:extLst>
          </p:nvPr>
        </p:nvGraphicFramePr>
        <p:xfrm>
          <a:off x="228600" y="971550"/>
          <a:ext cx="8672513" cy="5059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E2A3E69-2042-4C7A-A690-0F9DBB308F2F}"/>
              </a:ext>
            </a:extLst>
          </p:cNvPr>
          <p:cNvSpPr>
            <a:spLocks noGrp="1"/>
          </p:cNvSpPr>
          <p:nvPr>
            <p:ph type="title"/>
          </p:nvPr>
        </p:nvSpPr>
        <p:spPr/>
        <p:txBody>
          <a:bodyPr/>
          <a:lstStyle/>
          <a:p>
            <a:r>
              <a:rPr lang="en-US" dirty="0"/>
              <a:t>Outgoing Transportation Stages</a:t>
            </a:r>
          </a:p>
        </p:txBody>
      </p:sp>
      <p:sp>
        <p:nvSpPr>
          <p:cNvPr id="4" name="Date Placeholder 3">
            <a:extLst>
              <a:ext uri="{FF2B5EF4-FFF2-40B4-BE49-F238E27FC236}">
                <a16:creationId xmlns:a16="http://schemas.microsoft.com/office/drawing/2014/main" id="{A37B4DB9-D0E1-4904-9781-11F3D70878A9}"/>
              </a:ext>
            </a:extLst>
          </p:cNvPr>
          <p:cNvSpPr>
            <a:spLocks noGrp="1"/>
          </p:cNvSpPr>
          <p:nvPr>
            <p:ph type="dt" sz="half" idx="2"/>
          </p:nvPr>
        </p:nvSpPr>
        <p:spPr/>
        <p:txBody>
          <a:bodyPr/>
          <a:lstStyle/>
          <a:p>
            <a:pPr>
              <a:defRPr/>
            </a:pPr>
            <a:fld id="{A6A3C3A7-87B6-4954-96F4-1BC9D0DA575E}" type="datetime1">
              <a:rPr lang="en-US" smtClean="0"/>
              <a:t>8/30/2021</a:t>
            </a:fld>
            <a:endParaRPr lang="en-US"/>
          </a:p>
        </p:txBody>
      </p:sp>
      <p:sp>
        <p:nvSpPr>
          <p:cNvPr id="5" name="Slide Number Placeholder 4">
            <a:extLst>
              <a:ext uri="{FF2B5EF4-FFF2-40B4-BE49-F238E27FC236}">
                <a16:creationId xmlns:a16="http://schemas.microsoft.com/office/drawing/2014/main" id="{C4848F28-ADE6-4767-978D-5A1B48DCC579}"/>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6" name="Footer Placeholder 5">
            <a:extLst>
              <a:ext uri="{FF2B5EF4-FFF2-40B4-BE49-F238E27FC236}">
                <a16:creationId xmlns:a16="http://schemas.microsoft.com/office/drawing/2014/main" id="{948A46F7-C647-4AC8-8CCF-FADF36CB5901}"/>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4206885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81ECF221-E053-49FE-9585-6C77683F10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8607" y="3934884"/>
            <a:ext cx="2435393" cy="23879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5E501C7-2D0A-4839-B4B9-5747431FED3F}"/>
              </a:ext>
            </a:extLst>
          </p:cNvPr>
          <p:cNvSpPr>
            <a:spLocks noGrp="1"/>
          </p:cNvSpPr>
          <p:nvPr>
            <p:ph type="title"/>
          </p:nvPr>
        </p:nvSpPr>
        <p:spPr/>
        <p:txBody>
          <a:bodyPr/>
          <a:lstStyle/>
          <a:p>
            <a:r>
              <a:rPr lang="en-US"/>
              <a:t>Warm Outgoing Inspections/Shipping Assembly</a:t>
            </a:r>
          </a:p>
        </p:txBody>
      </p:sp>
      <p:sp>
        <p:nvSpPr>
          <p:cNvPr id="8" name="Date Placeholder 7">
            <a:extLst>
              <a:ext uri="{FF2B5EF4-FFF2-40B4-BE49-F238E27FC236}">
                <a16:creationId xmlns:a16="http://schemas.microsoft.com/office/drawing/2014/main" id="{EDBFF022-BC95-4958-952A-E566661E027D}"/>
              </a:ext>
            </a:extLst>
          </p:cNvPr>
          <p:cNvSpPr>
            <a:spLocks noGrp="1"/>
          </p:cNvSpPr>
          <p:nvPr>
            <p:ph type="dt" sz="half" idx="2"/>
          </p:nvPr>
        </p:nvSpPr>
        <p:spPr/>
        <p:txBody>
          <a:bodyPr/>
          <a:lstStyle/>
          <a:p>
            <a:pPr>
              <a:defRPr/>
            </a:pPr>
            <a:fld id="{892CC101-3BFA-48CA-A03B-7DFA1C361D7F}" type="datetime1">
              <a:rPr lang="en-US" smtClean="0"/>
              <a:t>8/30/2021</a:t>
            </a:fld>
            <a:endParaRPr lang="en-US"/>
          </a:p>
        </p:txBody>
      </p:sp>
      <p:sp>
        <p:nvSpPr>
          <p:cNvPr id="7" name="Slide Number Placeholder 6">
            <a:extLst>
              <a:ext uri="{FF2B5EF4-FFF2-40B4-BE49-F238E27FC236}">
                <a16:creationId xmlns:a16="http://schemas.microsoft.com/office/drawing/2014/main" id="{B9CB9DFF-ECE6-47C8-94FE-F903CE6524E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9" name="Footer Placeholder 8">
            <a:extLst>
              <a:ext uri="{FF2B5EF4-FFF2-40B4-BE49-F238E27FC236}">
                <a16:creationId xmlns:a16="http://schemas.microsoft.com/office/drawing/2014/main" id="{64D7BBA9-AC2B-488C-9EB5-C886F75C323F}"/>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
        <p:nvSpPr>
          <p:cNvPr id="11" name="Content Placeholder 10">
            <a:extLst>
              <a:ext uri="{FF2B5EF4-FFF2-40B4-BE49-F238E27FC236}">
                <a16:creationId xmlns:a16="http://schemas.microsoft.com/office/drawing/2014/main" id="{4A22CA03-EE76-4CE5-8E08-00A652D537DC}"/>
              </a:ext>
            </a:extLst>
          </p:cNvPr>
          <p:cNvSpPr>
            <a:spLocks noGrp="1"/>
          </p:cNvSpPr>
          <p:nvPr>
            <p:ph idx="1"/>
          </p:nvPr>
        </p:nvSpPr>
        <p:spPr/>
        <p:txBody>
          <a:bodyPr/>
          <a:lstStyle/>
          <a:p>
            <a:r>
              <a:rPr lang="en-US"/>
              <a:t>Standard acceptance testing after major configuration changes are made:</a:t>
            </a:r>
          </a:p>
          <a:p>
            <a:pPr lvl="1"/>
            <a:r>
              <a:rPr lang="en-US"/>
              <a:t>Electrical Checkouts of sensors/heaters/etc.</a:t>
            </a:r>
          </a:p>
          <a:p>
            <a:pPr lvl="1"/>
            <a:r>
              <a:rPr lang="en-US"/>
              <a:t>RF measurement of cavity with adaptor caps in place</a:t>
            </a:r>
          </a:p>
          <a:p>
            <a:pPr lvl="1"/>
            <a:r>
              <a:rPr lang="en-US"/>
              <a:t>Record beamline vacuum pressure</a:t>
            </a:r>
          </a:p>
          <a:p>
            <a:r>
              <a:rPr lang="en-US"/>
              <a:t>Installation of any CM-interior sensors</a:t>
            </a:r>
          </a:p>
          <a:p>
            <a:r>
              <a:rPr lang="en-US"/>
              <a:t>Installation of any dedicated shipping supports</a:t>
            </a:r>
          </a:p>
          <a:p>
            <a:pPr lvl="1"/>
            <a:r>
              <a:rPr lang="en-US" sz="2000"/>
              <a:t>Spiders to hold piping</a:t>
            </a:r>
          </a:p>
          <a:p>
            <a:pPr lvl="1"/>
            <a:r>
              <a:rPr lang="en-US" sz="2000"/>
              <a:t>Foam inserts to damp shield motion</a:t>
            </a:r>
          </a:p>
          <a:p>
            <a:pPr lvl="1"/>
            <a:r>
              <a:rPr lang="en-US" sz="2000"/>
              <a:t>Bumper supports for cold-end couplers</a:t>
            </a:r>
          </a:p>
          <a:p>
            <a:pPr lvl="1"/>
            <a:r>
              <a:rPr lang="en-US" sz="2000"/>
              <a:t>Blank flanges to ‘close’ insulating vacuum space</a:t>
            </a:r>
          </a:p>
          <a:p>
            <a:pPr lvl="1"/>
            <a:r>
              <a:rPr lang="en-US" sz="2000"/>
              <a:t>Protective cage around beamline vacuum manifolds</a:t>
            </a:r>
          </a:p>
          <a:p>
            <a:pPr lvl="1"/>
            <a:r>
              <a:rPr lang="en-US" sz="2000"/>
              <a:t>Will be during validation process</a:t>
            </a:r>
          </a:p>
        </p:txBody>
      </p:sp>
    </p:spTree>
    <p:extLst>
      <p:ext uri="{BB962C8B-B14F-4D97-AF65-F5344CB8AC3E}">
        <p14:creationId xmlns:p14="http://schemas.microsoft.com/office/powerpoint/2010/main" val="21256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AF5115-F7C0-4E93-B24A-8F587CB5462C}"/>
              </a:ext>
            </a:extLst>
          </p:cNvPr>
          <p:cNvSpPr>
            <a:spLocks noGrp="1"/>
          </p:cNvSpPr>
          <p:nvPr>
            <p:ph type="pic" idx="13"/>
          </p:nvPr>
        </p:nvSpPr>
        <p:spPr/>
      </p:sp>
      <p:sp>
        <p:nvSpPr>
          <p:cNvPr id="8" name="Text Placeholder 7">
            <a:extLst>
              <a:ext uri="{FF2B5EF4-FFF2-40B4-BE49-F238E27FC236}">
                <a16:creationId xmlns:a16="http://schemas.microsoft.com/office/drawing/2014/main" id="{F71F515C-A770-4794-A2E4-94FC74E51968}"/>
              </a:ext>
            </a:extLst>
          </p:cNvPr>
          <p:cNvSpPr>
            <a:spLocks noGrp="1"/>
          </p:cNvSpPr>
          <p:nvPr>
            <p:ph type="body" sz="half" idx="2"/>
          </p:nvPr>
        </p:nvSpPr>
        <p:spPr/>
        <p:txBody>
          <a:bodyPr/>
          <a:lstStyle/>
          <a:p>
            <a:r>
              <a:rPr lang="en-US" dirty="0"/>
              <a:t>Backup Slides</a:t>
            </a:r>
          </a:p>
        </p:txBody>
      </p:sp>
      <p:sp>
        <p:nvSpPr>
          <p:cNvPr id="7" name="Title 6">
            <a:extLst>
              <a:ext uri="{FF2B5EF4-FFF2-40B4-BE49-F238E27FC236}">
                <a16:creationId xmlns:a16="http://schemas.microsoft.com/office/drawing/2014/main" id="{F9BAA83F-711B-48AE-BF2B-85F7FE6F34D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336747D-395D-4756-848C-9C427E5677A6}"/>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4" name="Date Placeholder 3">
            <a:extLst>
              <a:ext uri="{FF2B5EF4-FFF2-40B4-BE49-F238E27FC236}">
                <a16:creationId xmlns:a16="http://schemas.microsoft.com/office/drawing/2014/main" id="{D268319E-266E-4516-A9BF-53695A8F88A7}"/>
              </a:ext>
            </a:extLst>
          </p:cNvPr>
          <p:cNvSpPr>
            <a:spLocks noGrp="1"/>
          </p:cNvSpPr>
          <p:nvPr>
            <p:ph type="dt" sz="half" idx="14"/>
          </p:nvPr>
        </p:nvSpPr>
        <p:spPr/>
        <p:txBody>
          <a:bodyPr/>
          <a:lstStyle/>
          <a:p>
            <a:pPr>
              <a:defRPr/>
            </a:pPr>
            <a:fld id="{A6A3C3A7-87B6-4954-96F4-1BC9D0DA575E}" type="datetime1">
              <a:rPr lang="en-US" smtClean="0"/>
              <a:t>8/30/2021</a:t>
            </a:fld>
            <a:endParaRPr lang="en-US"/>
          </a:p>
        </p:txBody>
      </p:sp>
      <p:sp>
        <p:nvSpPr>
          <p:cNvPr id="6" name="Footer Placeholder 5">
            <a:extLst>
              <a:ext uri="{FF2B5EF4-FFF2-40B4-BE49-F238E27FC236}">
                <a16:creationId xmlns:a16="http://schemas.microsoft.com/office/drawing/2014/main" id="{362645DF-EE2B-40A7-9A6E-08D58D271776}"/>
              </a:ext>
            </a:extLst>
          </p:cNvPr>
          <p:cNvSpPr>
            <a:spLocks noGrp="1"/>
          </p:cNvSpPr>
          <p:nvPr>
            <p:ph type="ftr" sz="quarter" idx="3"/>
          </p:nvPr>
        </p:nvSpPr>
        <p:spPr/>
        <p:txBody>
          <a:bodyPr/>
          <a:lstStyle/>
          <a:p>
            <a:pPr algn="ctr">
              <a:defRPr/>
            </a:pPr>
            <a:r>
              <a:rPr lang="en-US"/>
              <a:t>J. Holzbauer | 650 Transportation QC Planning Summary</a:t>
            </a:r>
            <a:endParaRPr lang="en-US" b="1"/>
          </a:p>
        </p:txBody>
      </p:sp>
    </p:spTree>
    <p:extLst>
      <p:ext uri="{BB962C8B-B14F-4D97-AF65-F5344CB8AC3E}">
        <p14:creationId xmlns:p14="http://schemas.microsoft.com/office/powerpoint/2010/main" val="1709843932"/>
      </p:ext>
    </p:extLst>
  </p:cSld>
  <p:clrMapOvr>
    <a:masterClrMapping/>
  </p:clrMapOvr>
</p:sld>
</file>

<file path=ppt/theme/theme1.xml><?xml version="1.0" encoding="utf-8"?>
<a:theme xmlns:a="http://schemas.openxmlformats.org/drawingml/2006/main" name="PIP-II Powerpoint Presentation Template">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Powerpoint Presentation Template" id="{CA0529BB-930F-4C78-8F2B-63FB9BE3286C}" vid="{AB350ABF-A055-4FF0-9A6A-2C9E994E0E08}"/>
    </a:ext>
  </a:extLst>
</a:theme>
</file>

<file path=ppt/theme/theme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4F164B29E15E45AB85CAE793332DE8" ma:contentTypeVersion="8" ma:contentTypeDescription="Create a new document." ma:contentTypeScope="" ma:versionID="722d239febe2f93bf190e7418fd397c8">
  <xsd:schema xmlns:xsd="http://www.w3.org/2001/XMLSchema" xmlns:xs="http://www.w3.org/2001/XMLSchema" xmlns:p="http://schemas.microsoft.com/office/2006/metadata/properties" xmlns:ns2="1ee0b1d6-2efa-4366-abd4-5af8fcf0049e" xmlns:ns3="3340955d-ffcb-4b52-8b31-852a5942e762" targetNamespace="http://schemas.microsoft.com/office/2006/metadata/properties" ma:root="true" ma:fieldsID="7f9bf5176fa7cf1736c271f684fe31ba" ns2:_="" ns3:_="">
    <xsd:import namespace="1ee0b1d6-2efa-4366-abd4-5af8fcf0049e"/>
    <xsd:import namespace="3340955d-ffcb-4b52-8b31-852a5942e7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e0b1d6-2efa-4366-abd4-5af8fcf00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40955d-ffcb-4b52-8b31-852a5942e76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D4986-30B8-48E2-BE90-7A8598C8CCB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C09247D-757E-49E3-900F-BB003F5572DC}">
  <ds:schemaRefs>
    <ds:schemaRef ds:uri="http://schemas.microsoft.com/sharepoint/v3/contenttype/forms"/>
  </ds:schemaRefs>
</ds:datastoreItem>
</file>

<file path=customXml/itemProps3.xml><?xml version="1.0" encoding="utf-8"?>
<ds:datastoreItem xmlns:ds="http://schemas.openxmlformats.org/officeDocument/2006/customXml" ds:itemID="{763FE150-1558-4652-800C-C9DEFAFB4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e0b1d6-2efa-4366-abd4-5af8fcf0049e"/>
    <ds:schemaRef ds:uri="3340955d-ffcb-4b52-8b31-852a5942e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PIP-II Powerpoint Presentation Template</Template>
  <TotalTime>52</TotalTime>
  <Words>1248</Words>
  <Application>Microsoft Office PowerPoint</Application>
  <PresentationFormat>On-screen Show (4:3)</PresentationFormat>
  <Paragraphs>241</Paragraphs>
  <Slides>22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Helvetica</vt:lpstr>
      <vt:lpstr>PIP-II Powerpoint Presentation Template</vt:lpstr>
      <vt:lpstr>Fermilab_PPT_090815</vt:lpstr>
      <vt:lpstr>PowerPoint Presentation</vt:lpstr>
      <vt:lpstr>Transport Scope</vt:lpstr>
      <vt:lpstr>Transport Communication</vt:lpstr>
      <vt:lpstr>Transportation Planning</vt:lpstr>
      <vt:lpstr>HB/LB650 Transport Documentation Status</vt:lpstr>
      <vt:lpstr>Transport Documentation Plans</vt:lpstr>
      <vt:lpstr>Outgoing Transportation Stages</vt:lpstr>
      <vt:lpstr>Warm Outgoing Inspections/Shipping Assembly</vt:lpstr>
      <vt:lpstr>PowerPoint Presentation</vt:lpstr>
      <vt:lpstr>HB650 Configurations</vt:lpstr>
      <vt:lpstr>Transportation Instrumentation</vt:lpstr>
      <vt:lpstr>Cryomodule Transport Experience</vt:lpstr>
      <vt:lpstr>PIP-II HB650 Transportation Specification – Section 9</vt:lpstr>
      <vt:lpstr>Slam Sticks</vt:lpstr>
      <vt:lpstr>USB Hub Network</vt:lpstr>
      <vt:lpstr>Real-time Beamline Vacuum Pressure Monitoring</vt:lpstr>
      <vt:lpstr>Successful Transport Vacuum Data</vt:lpstr>
      <vt:lpstr>Unsuccessful Transport Vacuum Data</vt:lpstr>
      <vt:lpstr>Temperature Monitoring</vt:lpstr>
      <vt:lpstr>GPS Tracking</vt:lpstr>
      <vt:lpstr>Transport Monitoring Website</vt:lpstr>
      <vt:lpstr>Battery Power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Jeremiah Holzbauer</dc:creator>
  <cp:lastModifiedBy>Jeremiah Holzbauer</cp:lastModifiedBy>
  <cp:revision>2</cp:revision>
  <dcterms:created xsi:type="dcterms:W3CDTF">2020-10-30T16:29:09Z</dcterms:created>
  <dcterms:modified xsi:type="dcterms:W3CDTF">2021-08-30T13:48:53Z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0x010100EA4F164B29E15E45AB85CAE793332DE8</vt:lpwstr>
  </property>
</Properties>
</file>