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9"/>
  </p:notesMasterIdLst>
  <p:handoutMasterIdLst>
    <p:handoutMasterId r:id="rId10"/>
  </p:handoutMasterIdLst>
  <p:sldIdLst>
    <p:sldId id="2470" r:id="rId5"/>
    <p:sldId id="2499" r:id="rId6"/>
    <p:sldId id="2282" r:id="rId7"/>
    <p:sldId id="2501" r:id="rId8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499"/>
            <p14:sldId id="2282"/>
            <p14:sldId id="2501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63666A"/>
    <a:srgbClr val="505050"/>
    <a:srgbClr val="50504E"/>
    <a:srgbClr val="004C97"/>
    <a:srgbClr val="A7A8A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78CD8-FDF0-4D09-9A23-D3D63EAD39F4}" v="2" dt="2021-08-26T13:37:40.4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04" y="5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M Rowe" userId="a47b93c3-83ad-4fb6-aa95-fb0d6e57d93e" providerId="ADAL" clId="{37F78CD8-FDF0-4D09-9A23-D3D63EAD39F4}"/>
    <pc:docChg chg="custSel modSld">
      <pc:chgData name="Allan M Rowe" userId="a47b93c3-83ad-4fb6-aa95-fb0d6e57d93e" providerId="ADAL" clId="{37F78CD8-FDF0-4D09-9A23-D3D63EAD39F4}" dt="2021-08-26T13:37:40.411" v="72"/>
      <pc:docMkLst>
        <pc:docMk/>
      </pc:docMkLst>
      <pc:sldChg chg="addSp delSp modSp mod">
        <pc:chgData name="Allan M Rowe" userId="a47b93c3-83ad-4fb6-aa95-fb0d6e57d93e" providerId="ADAL" clId="{37F78CD8-FDF0-4D09-9A23-D3D63EAD39F4}" dt="2021-08-26T13:37:31.227" v="69"/>
        <pc:sldMkLst>
          <pc:docMk/>
          <pc:sldMk cId="784228793" sldId="2282"/>
        </pc:sldMkLst>
        <pc:spChg chg="add mod">
          <ac:chgData name="Allan M Rowe" userId="a47b93c3-83ad-4fb6-aa95-fb0d6e57d93e" providerId="ADAL" clId="{37F78CD8-FDF0-4D09-9A23-D3D63EAD39F4}" dt="2021-08-26T13:37:31.227" v="69"/>
          <ac:spMkLst>
            <pc:docMk/>
            <pc:sldMk cId="784228793" sldId="2282"/>
            <ac:spMk id="10" creationId="{9A7A9620-D95C-4C00-84CC-129A9B7E9CFF}"/>
          </ac:spMkLst>
        </pc:spChg>
        <pc:spChg chg="add mod">
          <ac:chgData name="Allan M Rowe" userId="a47b93c3-83ad-4fb6-aa95-fb0d6e57d93e" providerId="ADAL" clId="{37F78CD8-FDF0-4D09-9A23-D3D63EAD39F4}" dt="2021-08-26T13:37:31.227" v="69"/>
          <ac:spMkLst>
            <pc:docMk/>
            <pc:sldMk cId="784228793" sldId="2282"/>
            <ac:spMk id="11" creationId="{9077B181-40EE-4C65-ACEE-859552258B64}"/>
          </ac:spMkLst>
        </pc:spChg>
        <pc:spChg chg="del mod">
          <ac:chgData name="Allan M Rowe" userId="a47b93c3-83ad-4fb6-aa95-fb0d6e57d93e" providerId="ADAL" clId="{37F78CD8-FDF0-4D09-9A23-D3D63EAD39F4}" dt="2021-08-26T13:37:27.115" v="67" actId="478"/>
          <ac:spMkLst>
            <pc:docMk/>
            <pc:sldMk cId="784228793" sldId="2282"/>
            <ac:spMk id="15" creationId="{BB9844FC-0262-444B-9F47-68339CDA5615}"/>
          </ac:spMkLst>
        </pc:spChg>
        <pc:spChg chg="del">
          <ac:chgData name="Allan M Rowe" userId="a47b93c3-83ad-4fb6-aa95-fb0d6e57d93e" providerId="ADAL" clId="{37F78CD8-FDF0-4D09-9A23-D3D63EAD39F4}" dt="2021-08-26T13:37:28.529" v="68" actId="478"/>
          <ac:spMkLst>
            <pc:docMk/>
            <pc:sldMk cId="784228793" sldId="2282"/>
            <ac:spMk id="16" creationId="{CB03B80C-28F5-474B-A908-789067B119B6}"/>
          </ac:spMkLst>
        </pc:spChg>
      </pc:sldChg>
      <pc:sldChg chg="modSp mod">
        <pc:chgData name="Allan M Rowe" userId="a47b93c3-83ad-4fb6-aa95-fb0d6e57d93e" providerId="ADAL" clId="{37F78CD8-FDF0-4D09-9A23-D3D63EAD39F4}" dt="2021-08-26T13:36:28.968" v="34" actId="20577"/>
        <pc:sldMkLst>
          <pc:docMk/>
          <pc:sldMk cId="1139286859" sldId="2470"/>
        </pc:sldMkLst>
        <pc:spChg chg="mod">
          <ac:chgData name="Allan M Rowe" userId="a47b93c3-83ad-4fb6-aa95-fb0d6e57d93e" providerId="ADAL" clId="{37F78CD8-FDF0-4D09-9A23-D3D63EAD39F4}" dt="2021-08-26T13:36:28.968" v="34" actId="20577"/>
          <ac:spMkLst>
            <pc:docMk/>
            <pc:sldMk cId="1139286859" sldId="2470"/>
            <ac:spMk id="4" creationId="{00000000-0000-0000-0000-000000000000}"/>
          </ac:spMkLst>
        </pc:spChg>
      </pc:sldChg>
      <pc:sldChg chg="modSp mod">
        <pc:chgData name="Allan M Rowe" userId="a47b93c3-83ad-4fb6-aa95-fb0d6e57d93e" providerId="ADAL" clId="{37F78CD8-FDF0-4D09-9A23-D3D63EAD39F4}" dt="2021-08-26T13:37:13.957" v="65" actId="20577"/>
        <pc:sldMkLst>
          <pc:docMk/>
          <pc:sldMk cId="208557047" sldId="2499"/>
        </pc:sldMkLst>
        <pc:spChg chg="mod">
          <ac:chgData name="Allan M Rowe" userId="a47b93c3-83ad-4fb6-aa95-fb0d6e57d93e" providerId="ADAL" clId="{37F78CD8-FDF0-4D09-9A23-D3D63EAD39F4}" dt="2021-08-26T13:37:13.957" v="65" actId="20577"/>
          <ac:spMkLst>
            <pc:docMk/>
            <pc:sldMk cId="208557047" sldId="2499"/>
            <ac:spMk id="2" creationId="{C4578C46-7476-4A59-B50F-D9045D3A1953}"/>
          </ac:spMkLst>
        </pc:spChg>
        <pc:spChg chg="mod">
          <ac:chgData name="Allan M Rowe" userId="a47b93c3-83ad-4fb6-aa95-fb0d6e57d93e" providerId="ADAL" clId="{37F78CD8-FDF0-4D09-9A23-D3D63EAD39F4}" dt="2021-08-26T13:36:58.502" v="55" actId="20577"/>
          <ac:spMkLst>
            <pc:docMk/>
            <pc:sldMk cId="208557047" sldId="2499"/>
            <ac:spMk id="15" creationId="{855ADDFD-C5F8-4353-9D14-14D2D7301EB3}"/>
          </ac:spMkLst>
        </pc:spChg>
      </pc:sldChg>
      <pc:sldChg chg="addSp delSp modSp mod">
        <pc:chgData name="Allan M Rowe" userId="a47b93c3-83ad-4fb6-aa95-fb0d6e57d93e" providerId="ADAL" clId="{37F78CD8-FDF0-4D09-9A23-D3D63EAD39F4}" dt="2021-08-26T13:37:40.411" v="72"/>
        <pc:sldMkLst>
          <pc:docMk/>
          <pc:sldMk cId="1086261573" sldId="2501"/>
        </pc:sldMkLst>
        <pc:spChg chg="del">
          <ac:chgData name="Allan M Rowe" userId="a47b93c3-83ad-4fb6-aa95-fb0d6e57d93e" providerId="ADAL" clId="{37F78CD8-FDF0-4D09-9A23-D3D63EAD39F4}" dt="2021-08-26T13:37:36.593" v="70" actId="478"/>
          <ac:spMkLst>
            <pc:docMk/>
            <pc:sldMk cId="1086261573" sldId="2501"/>
            <ac:spMk id="7" creationId="{AA01F7ED-EC8E-4F73-BC88-D390786C9196}"/>
          </ac:spMkLst>
        </pc:spChg>
        <pc:spChg chg="del">
          <ac:chgData name="Allan M Rowe" userId="a47b93c3-83ad-4fb6-aa95-fb0d6e57d93e" providerId="ADAL" clId="{37F78CD8-FDF0-4D09-9A23-D3D63EAD39F4}" dt="2021-08-26T13:37:38.422" v="71" actId="478"/>
          <ac:spMkLst>
            <pc:docMk/>
            <pc:sldMk cId="1086261573" sldId="2501"/>
            <ac:spMk id="8" creationId="{AA4EF42D-43C4-43F3-867B-FCAE79F0781C}"/>
          </ac:spMkLst>
        </pc:spChg>
        <pc:spChg chg="add mod">
          <ac:chgData name="Allan M Rowe" userId="a47b93c3-83ad-4fb6-aa95-fb0d6e57d93e" providerId="ADAL" clId="{37F78CD8-FDF0-4D09-9A23-D3D63EAD39F4}" dt="2021-08-26T13:37:40.411" v="72"/>
          <ac:spMkLst>
            <pc:docMk/>
            <pc:sldMk cId="1086261573" sldId="2501"/>
            <ac:spMk id="9" creationId="{C0B6B844-D90F-49CC-A1A8-02FB266389F6}"/>
          </ac:spMkLst>
        </pc:spChg>
        <pc:spChg chg="add mod">
          <ac:chgData name="Allan M Rowe" userId="a47b93c3-83ad-4fb6-aa95-fb0d6e57d93e" providerId="ADAL" clId="{37F78CD8-FDF0-4D09-9A23-D3D63EAD39F4}" dt="2021-08-26T13:37:40.411" v="72"/>
          <ac:spMkLst>
            <pc:docMk/>
            <pc:sldMk cId="1086261573" sldId="2501"/>
            <ac:spMk id="10" creationId="{EE94A129-6F10-4C7A-AFB3-15EDF782DEE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9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7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3" r:id="rId8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ip2-docdb.fnal.gov/cgi-bin/sso/ShowDocument?docid=2937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IKC Change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Allan Rowe	</a:t>
            </a:r>
          </a:p>
          <a:p>
            <a:r>
              <a:rPr lang="en-US" b="1" dirty="0"/>
              <a:t>CEA Quality Workshop</a:t>
            </a:r>
          </a:p>
          <a:p>
            <a:r>
              <a:rPr lang="en-US" dirty="0"/>
              <a:t>August 30, 2021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altLang="en-US" dirty="0"/>
              <a:t>08/30/2021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2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674997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Partner Originated Changes:  Main Points of Contact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4D97F0-C878-4B5B-B352-0B6B61D78A57}"/>
              </a:ext>
            </a:extLst>
          </p:cNvPr>
          <p:cNvSpPr txBox="1">
            <a:spLocks/>
          </p:cNvSpPr>
          <p:nvPr/>
        </p:nvSpPr>
        <p:spPr>
          <a:xfrm>
            <a:off x="2260827" y="6495483"/>
            <a:ext cx="775884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0631DE9-99DC-40F2-9662-20F9D321D377}"/>
              </a:ext>
            </a:extLst>
          </p:cNvPr>
          <p:cNvSpPr txBox="1">
            <a:spLocks/>
          </p:cNvSpPr>
          <p:nvPr/>
        </p:nvSpPr>
        <p:spPr>
          <a:xfrm>
            <a:off x="3473825" y="6504214"/>
            <a:ext cx="5842897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defTabSz="457189">
              <a:defRPr/>
            </a:pPr>
            <a:endParaRPr lang="en-US" b="1" dirty="0">
              <a:solidFill>
                <a:srgbClr val="003087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55ADDFD-C5F8-4353-9D14-14D2D730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Allan Rowe </a:t>
            </a:r>
            <a:r>
              <a:rPr lang="en-US" dirty="0"/>
              <a:t>| CEA Quality Workshop | </a:t>
            </a:r>
            <a:r>
              <a:rPr lang="en-US" sz="1200" dirty="0"/>
              <a:t>PIP-II</a:t>
            </a: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1F193-68E2-4019-8300-9D66E4DEEC8E}"/>
              </a:ext>
            </a:extLst>
          </p:cNvPr>
          <p:cNvSpPr txBox="1"/>
          <p:nvPr/>
        </p:nvSpPr>
        <p:spPr>
          <a:xfrm>
            <a:off x="704675" y="740061"/>
            <a:ext cx="103604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Changes (SPM, L3M/CAM, IKC PM)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Changes to PPD Table 1 I-MS milestones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Scope Changes (SPM, L3M/CAM, IKC PM, IKC TIM)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Scope changes, especially scope reductions/transfer to FNAL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Interface Changes (SPM, L3M/CAM, IKC TIM)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External interface changes to other L3 sub-systems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Internal interface changes potentially impacting requirements or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Requirements or Performance Changes (SPM, L3M/CAM, IKC TIM)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Changes requested to FRS, TRS, and Acceptance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Design Changes (SPM, L3M/CAM, IKC TIM)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Changes where release documentation needs to be revised and re-released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*May not always trigger a formal review</a:t>
            </a:r>
          </a:p>
        </p:txBody>
      </p:sp>
    </p:spTree>
    <p:extLst>
      <p:ext uri="{BB962C8B-B14F-4D97-AF65-F5344CB8AC3E}">
        <p14:creationId xmlns:p14="http://schemas.microsoft.com/office/powerpoint/2010/main" val="20855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CB86E-EFCF-4F27-9D52-3C36ED96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5692"/>
            <a:ext cx="8151303" cy="427877"/>
          </a:xfrm>
        </p:spPr>
        <p:txBody>
          <a:bodyPr/>
          <a:lstStyle/>
          <a:p>
            <a:r>
              <a:rPr lang="en-US" dirty="0"/>
              <a:t>Design Change Request and Baseline Change Request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B097F-A457-4ECE-9AC5-B209A5D0E9F9}"/>
              </a:ext>
            </a:extLst>
          </p:cNvPr>
          <p:cNvSpPr txBox="1"/>
          <p:nvPr/>
        </p:nvSpPr>
        <p:spPr>
          <a:xfrm>
            <a:off x="687897" y="1132514"/>
            <a:ext cx="6753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 Formalized in the PIP-II Configuration Management Plan (</a:t>
            </a:r>
            <a:r>
              <a:rPr lang="en-US" dirty="0">
                <a:hlinkClick r:id="rId2"/>
              </a:rPr>
              <a:t>PIP-II </a:t>
            </a:r>
            <a:r>
              <a:rPr lang="en-US" dirty="0" err="1">
                <a:hlinkClick r:id="rId2"/>
              </a:rPr>
              <a:t>docDB</a:t>
            </a:r>
            <a:r>
              <a:rPr lang="en-US" dirty="0">
                <a:hlinkClick r:id="rId2"/>
              </a:rPr>
              <a:t> 2937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Design Change Request (DCR) = Technical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Baseline Change Request (BCR) = Cost and Schedule Changes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Change evaluation and justification is largest effort where key stakeholders weigh in and help the L2M determine whether to proceed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Tier assessment is defined on (DOE) cost, schedule, or technical impact thresholds to the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iCCB</a:t>
            </a:r>
            <a:r>
              <a:rPr lang="en-US" sz="2000" dirty="0"/>
              <a:t> is a concurrence mechanism since Partners should be informed beginning with the evaluation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C0921-1309-4897-A606-F65D7530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886" y="0"/>
            <a:ext cx="3688400" cy="6767147"/>
          </a:xfrm>
          <a:prstGeom prst="rect">
            <a:avLst/>
          </a:prstGeom>
        </p:spPr>
      </p:pic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9A7A9620-D95C-4C00-84CC-129A9B7E9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</p:spPr>
        <p:txBody>
          <a:bodyPr/>
          <a:lstStyle/>
          <a:p>
            <a:pPr defTabSz="457189"/>
            <a:r>
              <a:rPr lang="en-US" altLang="en-US" dirty="0"/>
              <a:t>08/30/2021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077B181-40EE-4C65-ACEE-85955225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Allan Rowe </a:t>
            </a:r>
            <a:r>
              <a:rPr lang="en-US" dirty="0"/>
              <a:t>| CEA Quality Workshop | </a:t>
            </a:r>
            <a:r>
              <a:rPr lang="en-US" sz="1200" dirty="0"/>
              <a:t>PIP-II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8422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5B30-419C-4441-9C0F-D1B8731E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Change Control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D359-B564-4512-9CFC-71786C92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control requires two-way communication between the Project and Partners</a:t>
            </a:r>
          </a:p>
          <a:p>
            <a:r>
              <a:rPr lang="en-US" dirty="0"/>
              <a:t>When in doubt, inform the main points of contact according to slide 2 early in the evaluation phase</a:t>
            </a:r>
          </a:p>
          <a:p>
            <a:r>
              <a:rPr lang="en-US" dirty="0"/>
              <a:t>The Project needs to know about changes to PPD I-MS</a:t>
            </a:r>
          </a:p>
          <a:p>
            <a:r>
              <a:rPr lang="en-US" dirty="0"/>
              <a:t>The Project needs to know about any technical changes to the deliverable </a:t>
            </a:r>
            <a:r>
              <a:rPr lang="en-US"/>
              <a:t>that impacts </a:t>
            </a:r>
            <a:r>
              <a:rPr lang="en-US" dirty="0"/>
              <a:t>interfacing sub-systems especially changes to interfaces, requirements, or released design changes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ECF6C-549D-4643-96CF-AEA30DE5F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C0B6B844-D90F-49CC-A1A8-02FB26638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</p:spPr>
        <p:txBody>
          <a:bodyPr/>
          <a:lstStyle/>
          <a:p>
            <a:pPr defTabSz="457189"/>
            <a:r>
              <a:rPr lang="en-US" altLang="en-US" dirty="0"/>
              <a:t>08/30/2021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E94A129-6F10-4C7A-AFB3-15EDF782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Allan Rowe </a:t>
            </a:r>
            <a:r>
              <a:rPr lang="en-US" dirty="0"/>
              <a:t>| CEA Quality Workshop | </a:t>
            </a:r>
            <a:r>
              <a:rPr lang="en-US" sz="1200" dirty="0"/>
              <a:t>PIP-II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86261573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Presentation Template 20200916" id="{C2180BC3-B348-481D-B541-5558DFE29D0D}" vid="{691D6CCE-E91F-4727-AB2A-D7776857BC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9" ma:contentTypeDescription="Create a new document." ma:contentTypeScope="" ma:versionID="daccfbc87992deecdd76a41080ed79a9">
  <xsd:schema xmlns:xsd="http://www.w3.org/2001/XMLSchema" xmlns:xs="http://www.w3.org/2001/XMLSchema" xmlns:p="http://schemas.microsoft.com/office/2006/metadata/properties" xmlns:ns1="http://schemas.microsoft.com/sharepoint/v3" xmlns:ns3="bb137302-f76b-4ed9-a081-76f546f328cd" xmlns:ns4="ee7e25fd-3d00-4a17-8d06-95b415c0ffa6" targetNamespace="http://schemas.microsoft.com/office/2006/metadata/properties" ma:root="true" ma:fieldsID="ce083e8da3803cf1a5fd098111086400" ns1:_="" ns3:_="" ns4:_="">
    <xsd:import namespace="http://schemas.microsoft.com/sharepoint/v3"/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845239-88D0-4EDF-8006-034DB63EE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PIP-II Presentation Template 20200916</Template>
  <TotalTime>217</TotalTime>
  <Words>341</Words>
  <Application>Microsoft Office PowerPoint</Application>
  <PresentationFormat>Widescreen</PresentationFormat>
  <Paragraphs>46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1_Fermilab_PPT_090915</vt:lpstr>
      <vt:lpstr>PowerPoint Presentation</vt:lpstr>
      <vt:lpstr>PowerPoint Presentation</vt:lpstr>
      <vt:lpstr>Design Change Request and Baseline Change Request Process</vt:lpstr>
      <vt:lpstr>Primary Change Control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M Rowe</dc:creator>
  <cp:lastModifiedBy>Allan M Rowe</cp:lastModifiedBy>
  <cp:revision>2</cp:revision>
  <cp:lastPrinted>2020-01-24T20:57:46Z</cp:lastPrinted>
  <dcterms:created xsi:type="dcterms:W3CDTF">2020-11-03T17:36:28Z</dcterms:created>
  <dcterms:modified xsi:type="dcterms:W3CDTF">2021-08-26T13:37:51Z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