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  <p:sldMasterId id="2147483712" r:id="rId5"/>
    <p:sldMasterId id="2147483724" r:id="rId6"/>
  </p:sldMasterIdLst>
  <p:notesMasterIdLst>
    <p:notesMasterId r:id="rId32"/>
  </p:notesMasterIdLst>
  <p:handoutMasterIdLst>
    <p:handoutMasterId r:id="rId33"/>
  </p:handoutMasterIdLst>
  <p:sldIdLst>
    <p:sldId id="285" r:id="rId7"/>
    <p:sldId id="308" r:id="rId8"/>
    <p:sldId id="321" r:id="rId9"/>
    <p:sldId id="330" r:id="rId10"/>
    <p:sldId id="291" r:id="rId11"/>
    <p:sldId id="326" r:id="rId12"/>
    <p:sldId id="327" r:id="rId13"/>
    <p:sldId id="315" r:id="rId14"/>
    <p:sldId id="328" r:id="rId15"/>
    <p:sldId id="336" r:id="rId16"/>
    <p:sldId id="325" r:id="rId17"/>
    <p:sldId id="322" r:id="rId18"/>
    <p:sldId id="323" r:id="rId19"/>
    <p:sldId id="324" r:id="rId20"/>
    <p:sldId id="335" r:id="rId21"/>
    <p:sldId id="337" r:id="rId22"/>
    <p:sldId id="331" r:id="rId23"/>
    <p:sldId id="333" r:id="rId24"/>
    <p:sldId id="320" r:id="rId25"/>
    <p:sldId id="338" r:id="rId26"/>
    <p:sldId id="332" r:id="rId27"/>
    <p:sldId id="263" r:id="rId28"/>
    <p:sldId id="334" r:id="rId29"/>
    <p:sldId id="318" r:id="rId30"/>
    <p:sldId id="319" r:id="rId31"/>
  </p:sldIdLst>
  <p:sldSz cx="12192000" cy="6858000"/>
  <p:notesSz cx="7099300" cy="1023461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309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5535" userDrawn="1">
          <p15:clr>
            <a:srgbClr val="A4A3A4"/>
          </p15:clr>
        </p15:guide>
        <p15:guide id="12" pos="5443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2" userDrawn="1">
          <p15:clr>
            <a:srgbClr val="A4A3A4"/>
          </p15:clr>
        </p15:guide>
        <p15:guide id="18" pos="7380" userDrawn="1">
          <p15:clr>
            <a:srgbClr val="A4A3A4"/>
          </p15:clr>
        </p15:guide>
        <p15:guide id="19" pos="7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F44"/>
    <a:srgbClr val="92D050"/>
    <a:srgbClr val="BC141C"/>
    <a:srgbClr val="B5131B"/>
    <a:srgbClr val="C2141C"/>
    <a:srgbClr val="A3091B"/>
    <a:srgbClr val="D8161F"/>
    <a:srgbClr val="DF1721"/>
    <a:srgbClr val="C9151E"/>
    <a:srgbClr val="DB1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7" autoAdjust="0"/>
    <p:restoredTop sz="91345" autoAdjust="0"/>
  </p:normalViewPr>
  <p:slideViewPr>
    <p:cSldViewPr snapToGrid="0" showGuides="1">
      <p:cViewPr varScale="1">
        <p:scale>
          <a:sx n="104" d="100"/>
          <a:sy n="104" d="100"/>
        </p:scale>
        <p:origin x="100" y="244"/>
      </p:cViewPr>
      <p:guideLst>
        <p:guide orient="horz" pos="1620"/>
        <p:guide pos="2880"/>
        <p:guide orient="horz" pos="3083"/>
        <p:guide pos="309"/>
        <p:guide orient="horz" pos="2074"/>
        <p:guide pos="5535"/>
        <p:guide pos="5443"/>
        <p:guide orient="horz" pos="2160"/>
        <p:guide orient="horz" pos="4111"/>
        <p:guide orient="horz" pos="2765"/>
        <p:guide pos="3840"/>
        <p:guide pos="412"/>
        <p:guide pos="7380"/>
        <p:guide pos="7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472"/>
    </p:cViewPr>
  </p:sorterViewPr>
  <p:notesViewPr>
    <p:cSldViewPr snapToGrid="0" showGuides="1">
      <p:cViewPr>
        <p:scale>
          <a:sx n="100" d="100"/>
          <a:sy n="100" d="100"/>
        </p:scale>
        <p:origin x="2684" y="-73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pnia\data\manip\ALSYOM\ALSYOM%20-%20CEA\1%20-%20OFs\Analyse%20RGA\MS%20DATA\MS%20data%20en%20XLSX\SACLAY.VAC_VAC.MS.QMG220_MS41_XM10_CAV65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90510450471226"/>
          <c:y val="5.2048541853363002E-2"/>
          <c:w val="0.7149965545436765"/>
          <c:h val="0.88313804080005842"/>
        </c:manualLayout>
      </c:layout>
      <c:scatterChart>
        <c:scatterStyle val="lineMarker"/>
        <c:varyColors val="0"/>
        <c:ser>
          <c:idx val="0"/>
          <c:order val="0"/>
          <c:tx>
            <c:v>Cav with Cold Coupler n°655(XM10)</c:v>
          </c:tx>
          <c:marker>
            <c:symbol val="none"/>
          </c:marker>
          <c:xVal>
            <c:numRef>
              <c:f>SACLAY.VAC_VAC.MS!$A$2:$A$1002</c:f>
              <c:numCache>
                <c:formatCode>0.0</c:formatCode>
                <c:ptCount val="1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0.90000004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1.3000001000000001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1.8000001000000001</c:v>
                </c:pt>
                <c:pt idx="19">
                  <c:v>1.9</c:v>
                </c:pt>
                <c:pt idx="20">
                  <c:v>2</c:v>
                </c:pt>
                <c:pt idx="21">
                  <c:v>2.1000000999999999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2.6000000999999999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3.1000000999999999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3.6000000999999999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4.2000003000000001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4.7000003000000001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5.2000003000000001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5.7000003000000001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6.2000003000000001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6.7000003000000001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7.2000003000000001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7.7000003000000001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8.4000009999999996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8.9000009999999996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9.4000009999999996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9.9000009999999996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10.400001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10.900001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11.400001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11.900001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12.400001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12.900001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13.400001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13.900001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14.400001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14.900001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15.400001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15.900001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16.300001000000002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16.800001000000002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17.300001000000002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17.800001000000002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18.300001000000002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18.800001000000002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19.300001000000002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19.800001000000002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20.300001000000002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20.800001000000002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21.300001000000002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21.800001000000002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22.300001000000002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22.800001000000002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23.300001000000002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23.800001000000002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24.300001000000002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24.800001000000002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25.300001000000002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25.800001000000002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26.300001000000002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26.800001000000002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27.300001000000002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27.800001000000002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28.300001000000002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28.800001000000002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29.300001000000002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29.800001000000002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30.300001000000002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30.800001000000002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31.300001000000002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31.800001000000002</c:v>
                </c:pt>
                <c:pt idx="319">
                  <c:v>31.9</c:v>
                </c:pt>
                <c:pt idx="320">
                  <c:v>32</c:v>
                </c:pt>
                <c:pt idx="321">
                  <c:v>32.100002000000003</c:v>
                </c:pt>
                <c:pt idx="322">
                  <c:v>32.200000000000003</c:v>
                </c:pt>
                <c:pt idx="323">
                  <c:v>32.299999999999997</c:v>
                </c:pt>
                <c:pt idx="324">
                  <c:v>32.4</c:v>
                </c:pt>
                <c:pt idx="325">
                  <c:v>32.5</c:v>
                </c:pt>
                <c:pt idx="326">
                  <c:v>32.600002000000003</c:v>
                </c:pt>
                <c:pt idx="327">
                  <c:v>32.700000000000003</c:v>
                </c:pt>
                <c:pt idx="328">
                  <c:v>32.799999999999997</c:v>
                </c:pt>
                <c:pt idx="329">
                  <c:v>32.9</c:v>
                </c:pt>
                <c:pt idx="330">
                  <c:v>33</c:v>
                </c:pt>
                <c:pt idx="331">
                  <c:v>33.100002000000003</c:v>
                </c:pt>
                <c:pt idx="332">
                  <c:v>33.200000000000003</c:v>
                </c:pt>
                <c:pt idx="333">
                  <c:v>33.299999999999997</c:v>
                </c:pt>
                <c:pt idx="334">
                  <c:v>33.4</c:v>
                </c:pt>
                <c:pt idx="335">
                  <c:v>33.5</c:v>
                </c:pt>
                <c:pt idx="336">
                  <c:v>33.600002000000003</c:v>
                </c:pt>
                <c:pt idx="337">
                  <c:v>33.700000000000003</c:v>
                </c:pt>
                <c:pt idx="338">
                  <c:v>33.799999999999997</c:v>
                </c:pt>
                <c:pt idx="339">
                  <c:v>33.9</c:v>
                </c:pt>
                <c:pt idx="340">
                  <c:v>34</c:v>
                </c:pt>
                <c:pt idx="341">
                  <c:v>34.100002000000003</c:v>
                </c:pt>
                <c:pt idx="342">
                  <c:v>34.200000000000003</c:v>
                </c:pt>
                <c:pt idx="343">
                  <c:v>34.299999999999997</c:v>
                </c:pt>
                <c:pt idx="344">
                  <c:v>34.4</c:v>
                </c:pt>
                <c:pt idx="345">
                  <c:v>34.5</c:v>
                </c:pt>
                <c:pt idx="346">
                  <c:v>34.600002000000003</c:v>
                </c:pt>
                <c:pt idx="347">
                  <c:v>34.700000000000003</c:v>
                </c:pt>
                <c:pt idx="348">
                  <c:v>34.799999999999997</c:v>
                </c:pt>
                <c:pt idx="349">
                  <c:v>34.9</c:v>
                </c:pt>
                <c:pt idx="350">
                  <c:v>35</c:v>
                </c:pt>
                <c:pt idx="351">
                  <c:v>35.100002000000003</c:v>
                </c:pt>
                <c:pt idx="352">
                  <c:v>35.200000000000003</c:v>
                </c:pt>
                <c:pt idx="353">
                  <c:v>35.299999999999997</c:v>
                </c:pt>
                <c:pt idx="354">
                  <c:v>35.4</c:v>
                </c:pt>
                <c:pt idx="355">
                  <c:v>35.5</c:v>
                </c:pt>
                <c:pt idx="356">
                  <c:v>35.600002000000003</c:v>
                </c:pt>
                <c:pt idx="357">
                  <c:v>35.700000000000003</c:v>
                </c:pt>
                <c:pt idx="358">
                  <c:v>35.799999999999997</c:v>
                </c:pt>
                <c:pt idx="359">
                  <c:v>35.9</c:v>
                </c:pt>
                <c:pt idx="360">
                  <c:v>36</c:v>
                </c:pt>
                <c:pt idx="361">
                  <c:v>36.100002000000003</c:v>
                </c:pt>
                <c:pt idx="362">
                  <c:v>36.200000000000003</c:v>
                </c:pt>
                <c:pt idx="363">
                  <c:v>36.299999999999997</c:v>
                </c:pt>
                <c:pt idx="364">
                  <c:v>36.4</c:v>
                </c:pt>
                <c:pt idx="365">
                  <c:v>36.5</c:v>
                </c:pt>
                <c:pt idx="366">
                  <c:v>36.600002000000003</c:v>
                </c:pt>
                <c:pt idx="367">
                  <c:v>36.700000000000003</c:v>
                </c:pt>
                <c:pt idx="368">
                  <c:v>36.799999999999997</c:v>
                </c:pt>
                <c:pt idx="369">
                  <c:v>36.9</c:v>
                </c:pt>
                <c:pt idx="370">
                  <c:v>37</c:v>
                </c:pt>
                <c:pt idx="371">
                  <c:v>37.100002000000003</c:v>
                </c:pt>
                <c:pt idx="372">
                  <c:v>37.200000000000003</c:v>
                </c:pt>
                <c:pt idx="373">
                  <c:v>37.299999999999997</c:v>
                </c:pt>
                <c:pt idx="374">
                  <c:v>37.4</c:v>
                </c:pt>
                <c:pt idx="375">
                  <c:v>37.5</c:v>
                </c:pt>
                <c:pt idx="376">
                  <c:v>37.600002000000003</c:v>
                </c:pt>
                <c:pt idx="377">
                  <c:v>37.700000000000003</c:v>
                </c:pt>
                <c:pt idx="378">
                  <c:v>37.799999999999997</c:v>
                </c:pt>
                <c:pt idx="379">
                  <c:v>37.9</c:v>
                </c:pt>
                <c:pt idx="380">
                  <c:v>38</c:v>
                </c:pt>
                <c:pt idx="381">
                  <c:v>38.100002000000003</c:v>
                </c:pt>
                <c:pt idx="382">
                  <c:v>38.200000000000003</c:v>
                </c:pt>
                <c:pt idx="383">
                  <c:v>38.299999999999997</c:v>
                </c:pt>
                <c:pt idx="384">
                  <c:v>38.4</c:v>
                </c:pt>
                <c:pt idx="385">
                  <c:v>38.5</c:v>
                </c:pt>
                <c:pt idx="386">
                  <c:v>38.600002000000003</c:v>
                </c:pt>
                <c:pt idx="387">
                  <c:v>38.700000000000003</c:v>
                </c:pt>
                <c:pt idx="388">
                  <c:v>38.799999999999997</c:v>
                </c:pt>
                <c:pt idx="389">
                  <c:v>38.9</c:v>
                </c:pt>
                <c:pt idx="390">
                  <c:v>39</c:v>
                </c:pt>
                <c:pt idx="391">
                  <c:v>39.100002000000003</c:v>
                </c:pt>
                <c:pt idx="392">
                  <c:v>39.200000000000003</c:v>
                </c:pt>
                <c:pt idx="393">
                  <c:v>39.299999999999997</c:v>
                </c:pt>
                <c:pt idx="394">
                  <c:v>39.4</c:v>
                </c:pt>
                <c:pt idx="395">
                  <c:v>39.5</c:v>
                </c:pt>
                <c:pt idx="396">
                  <c:v>39.600002000000003</c:v>
                </c:pt>
                <c:pt idx="397">
                  <c:v>39.700000000000003</c:v>
                </c:pt>
                <c:pt idx="398">
                  <c:v>39.799999999999997</c:v>
                </c:pt>
                <c:pt idx="399">
                  <c:v>39.9</c:v>
                </c:pt>
                <c:pt idx="400">
                  <c:v>40</c:v>
                </c:pt>
                <c:pt idx="401">
                  <c:v>40.100002000000003</c:v>
                </c:pt>
                <c:pt idx="402">
                  <c:v>40.200000000000003</c:v>
                </c:pt>
                <c:pt idx="403">
                  <c:v>40.299999999999997</c:v>
                </c:pt>
                <c:pt idx="404">
                  <c:v>40.4</c:v>
                </c:pt>
                <c:pt idx="405">
                  <c:v>40.5</c:v>
                </c:pt>
                <c:pt idx="406">
                  <c:v>40.600002000000003</c:v>
                </c:pt>
                <c:pt idx="407">
                  <c:v>40.700000000000003</c:v>
                </c:pt>
                <c:pt idx="408">
                  <c:v>40.799999999999997</c:v>
                </c:pt>
                <c:pt idx="409">
                  <c:v>40.9</c:v>
                </c:pt>
                <c:pt idx="410">
                  <c:v>41</c:v>
                </c:pt>
                <c:pt idx="411">
                  <c:v>41.100002000000003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41.600002000000003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42.100002000000003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42.600002000000003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43.100002000000003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43.600002000000003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44.100002000000003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44.600002000000003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45.100002000000003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45.600002000000003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46.100002000000003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46.600002000000003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47.100002000000003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47.600002000000003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48.100002000000003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48.600002000000003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49.100002000000003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49.600002000000003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  <c:pt idx="501">
                  <c:v>50.100002000000003</c:v>
                </c:pt>
                <c:pt idx="502">
                  <c:v>50.2</c:v>
                </c:pt>
                <c:pt idx="503">
                  <c:v>50.3</c:v>
                </c:pt>
                <c:pt idx="504">
                  <c:v>50.4</c:v>
                </c:pt>
                <c:pt idx="505">
                  <c:v>50.5</c:v>
                </c:pt>
                <c:pt idx="506">
                  <c:v>50.600002000000003</c:v>
                </c:pt>
                <c:pt idx="507">
                  <c:v>50.7</c:v>
                </c:pt>
                <c:pt idx="508">
                  <c:v>50.8</c:v>
                </c:pt>
                <c:pt idx="509">
                  <c:v>50.9</c:v>
                </c:pt>
                <c:pt idx="510">
                  <c:v>51</c:v>
                </c:pt>
                <c:pt idx="511">
                  <c:v>51.100002000000003</c:v>
                </c:pt>
                <c:pt idx="512">
                  <c:v>51.2</c:v>
                </c:pt>
                <c:pt idx="513">
                  <c:v>51.3</c:v>
                </c:pt>
                <c:pt idx="514">
                  <c:v>51.4</c:v>
                </c:pt>
                <c:pt idx="515">
                  <c:v>51.5</c:v>
                </c:pt>
                <c:pt idx="516">
                  <c:v>51.600002000000003</c:v>
                </c:pt>
                <c:pt idx="517">
                  <c:v>51.7</c:v>
                </c:pt>
                <c:pt idx="518">
                  <c:v>51.8</c:v>
                </c:pt>
                <c:pt idx="519">
                  <c:v>51.9</c:v>
                </c:pt>
                <c:pt idx="520">
                  <c:v>52</c:v>
                </c:pt>
                <c:pt idx="521">
                  <c:v>52.100002000000003</c:v>
                </c:pt>
                <c:pt idx="522">
                  <c:v>52.2</c:v>
                </c:pt>
                <c:pt idx="523">
                  <c:v>52.3</c:v>
                </c:pt>
                <c:pt idx="524">
                  <c:v>52.4</c:v>
                </c:pt>
                <c:pt idx="525">
                  <c:v>52.5</c:v>
                </c:pt>
                <c:pt idx="526">
                  <c:v>52.600002000000003</c:v>
                </c:pt>
                <c:pt idx="527">
                  <c:v>52.7</c:v>
                </c:pt>
                <c:pt idx="528">
                  <c:v>52.8</c:v>
                </c:pt>
                <c:pt idx="529">
                  <c:v>52.9</c:v>
                </c:pt>
                <c:pt idx="530">
                  <c:v>53</c:v>
                </c:pt>
                <c:pt idx="531">
                  <c:v>53.100002000000003</c:v>
                </c:pt>
                <c:pt idx="532">
                  <c:v>53.2</c:v>
                </c:pt>
                <c:pt idx="533">
                  <c:v>53.3</c:v>
                </c:pt>
                <c:pt idx="534">
                  <c:v>53.4</c:v>
                </c:pt>
                <c:pt idx="535">
                  <c:v>53.5</c:v>
                </c:pt>
                <c:pt idx="536">
                  <c:v>53.600002000000003</c:v>
                </c:pt>
                <c:pt idx="537">
                  <c:v>53.7</c:v>
                </c:pt>
                <c:pt idx="538">
                  <c:v>53.8</c:v>
                </c:pt>
                <c:pt idx="539">
                  <c:v>53.9</c:v>
                </c:pt>
                <c:pt idx="540">
                  <c:v>54</c:v>
                </c:pt>
                <c:pt idx="541">
                  <c:v>54.100002000000003</c:v>
                </c:pt>
                <c:pt idx="542">
                  <c:v>54.2</c:v>
                </c:pt>
                <c:pt idx="543">
                  <c:v>54.3</c:v>
                </c:pt>
                <c:pt idx="544">
                  <c:v>54.4</c:v>
                </c:pt>
                <c:pt idx="545">
                  <c:v>54.5</c:v>
                </c:pt>
                <c:pt idx="546">
                  <c:v>54.600002000000003</c:v>
                </c:pt>
                <c:pt idx="547">
                  <c:v>54.7</c:v>
                </c:pt>
                <c:pt idx="548">
                  <c:v>54.8</c:v>
                </c:pt>
                <c:pt idx="549">
                  <c:v>54.9</c:v>
                </c:pt>
                <c:pt idx="550">
                  <c:v>55</c:v>
                </c:pt>
                <c:pt idx="551">
                  <c:v>55.100002000000003</c:v>
                </c:pt>
                <c:pt idx="552">
                  <c:v>55.2</c:v>
                </c:pt>
                <c:pt idx="553">
                  <c:v>55.3</c:v>
                </c:pt>
                <c:pt idx="554">
                  <c:v>55.4</c:v>
                </c:pt>
                <c:pt idx="555">
                  <c:v>55.5</c:v>
                </c:pt>
                <c:pt idx="556">
                  <c:v>55.600002000000003</c:v>
                </c:pt>
                <c:pt idx="557">
                  <c:v>55.7</c:v>
                </c:pt>
                <c:pt idx="558">
                  <c:v>55.8</c:v>
                </c:pt>
                <c:pt idx="559">
                  <c:v>55.9</c:v>
                </c:pt>
                <c:pt idx="560">
                  <c:v>56</c:v>
                </c:pt>
                <c:pt idx="561">
                  <c:v>56.100002000000003</c:v>
                </c:pt>
                <c:pt idx="562">
                  <c:v>56.2</c:v>
                </c:pt>
                <c:pt idx="563">
                  <c:v>56.3</c:v>
                </c:pt>
                <c:pt idx="564">
                  <c:v>56.4</c:v>
                </c:pt>
                <c:pt idx="565">
                  <c:v>56.5</c:v>
                </c:pt>
                <c:pt idx="566">
                  <c:v>56.600002000000003</c:v>
                </c:pt>
                <c:pt idx="567">
                  <c:v>56.7</c:v>
                </c:pt>
                <c:pt idx="568">
                  <c:v>56.8</c:v>
                </c:pt>
                <c:pt idx="569">
                  <c:v>56.9</c:v>
                </c:pt>
                <c:pt idx="570">
                  <c:v>57</c:v>
                </c:pt>
                <c:pt idx="571">
                  <c:v>57.100002000000003</c:v>
                </c:pt>
                <c:pt idx="572">
                  <c:v>57.2</c:v>
                </c:pt>
                <c:pt idx="573">
                  <c:v>57.3</c:v>
                </c:pt>
                <c:pt idx="574">
                  <c:v>57.4</c:v>
                </c:pt>
                <c:pt idx="575">
                  <c:v>57.5</c:v>
                </c:pt>
                <c:pt idx="576">
                  <c:v>57.600002000000003</c:v>
                </c:pt>
                <c:pt idx="577">
                  <c:v>57.7</c:v>
                </c:pt>
                <c:pt idx="578">
                  <c:v>57.8</c:v>
                </c:pt>
                <c:pt idx="579">
                  <c:v>57.9</c:v>
                </c:pt>
                <c:pt idx="580">
                  <c:v>58</c:v>
                </c:pt>
                <c:pt idx="581">
                  <c:v>58.100002000000003</c:v>
                </c:pt>
                <c:pt idx="582">
                  <c:v>58.2</c:v>
                </c:pt>
                <c:pt idx="583">
                  <c:v>58.3</c:v>
                </c:pt>
                <c:pt idx="584">
                  <c:v>58.4</c:v>
                </c:pt>
                <c:pt idx="585">
                  <c:v>58.5</c:v>
                </c:pt>
                <c:pt idx="586">
                  <c:v>58.600002000000003</c:v>
                </c:pt>
                <c:pt idx="587">
                  <c:v>58.7</c:v>
                </c:pt>
                <c:pt idx="588">
                  <c:v>58.8</c:v>
                </c:pt>
                <c:pt idx="589">
                  <c:v>58.9</c:v>
                </c:pt>
                <c:pt idx="590">
                  <c:v>59</c:v>
                </c:pt>
                <c:pt idx="591">
                  <c:v>59.100002000000003</c:v>
                </c:pt>
                <c:pt idx="592">
                  <c:v>59.2</c:v>
                </c:pt>
                <c:pt idx="593">
                  <c:v>59.3</c:v>
                </c:pt>
                <c:pt idx="594">
                  <c:v>59.4</c:v>
                </c:pt>
                <c:pt idx="595">
                  <c:v>59.5</c:v>
                </c:pt>
                <c:pt idx="596">
                  <c:v>59.600002000000003</c:v>
                </c:pt>
                <c:pt idx="597">
                  <c:v>59.7</c:v>
                </c:pt>
                <c:pt idx="598">
                  <c:v>59.8</c:v>
                </c:pt>
                <c:pt idx="599">
                  <c:v>59.9</c:v>
                </c:pt>
                <c:pt idx="600">
                  <c:v>60</c:v>
                </c:pt>
                <c:pt idx="601">
                  <c:v>60.100002000000003</c:v>
                </c:pt>
                <c:pt idx="602">
                  <c:v>60.2</c:v>
                </c:pt>
                <c:pt idx="603">
                  <c:v>60.3</c:v>
                </c:pt>
                <c:pt idx="604">
                  <c:v>60.4</c:v>
                </c:pt>
                <c:pt idx="605">
                  <c:v>60.5</c:v>
                </c:pt>
                <c:pt idx="606">
                  <c:v>60.600002000000003</c:v>
                </c:pt>
                <c:pt idx="607">
                  <c:v>60.7</c:v>
                </c:pt>
                <c:pt idx="608">
                  <c:v>60.8</c:v>
                </c:pt>
                <c:pt idx="609">
                  <c:v>60.9</c:v>
                </c:pt>
                <c:pt idx="610">
                  <c:v>61</c:v>
                </c:pt>
                <c:pt idx="611">
                  <c:v>61.100002000000003</c:v>
                </c:pt>
                <c:pt idx="612">
                  <c:v>61.2</c:v>
                </c:pt>
                <c:pt idx="613">
                  <c:v>61.3</c:v>
                </c:pt>
                <c:pt idx="614">
                  <c:v>61.4</c:v>
                </c:pt>
                <c:pt idx="615">
                  <c:v>61.5</c:v>
                </c:pt>
                <c:pt idx="616">
                  <c:v>61.600002000000003</c:v>
                </c:pt>
                <c:pt idx="617">
                  <c:v>61.7</c:v>
                </c:pt>
                <c:pt idx="618">
                  <c:v>61.8</c:v>
                </c:pt>
                <c:pt idx="619">
                  <c:v>61.9</c:v>
                </c:pt>
                <c:pt idx="620">
                  <c:v>62</c:v>
                </c:pt>
                <c:pt idx="621">
                  <c:v>62.100002000000003</c:v>
                </c:pt>
                <c:pt idx="622">
                  <c:v>62.2</c:v>
                </c:pt>
                <c:pt idx="623">
                  <c:v>62.3</c:v>
                </c:pt>
                <c:pt idx="624">
                  <c:v>62.4</c:v>
                </c:pt>
                <c:pt idx="625">
                  <c:v>62.5</c:v>
                </c:pt>
                <c:pt idx="626">
                  <c:v>62.600002000000003</c:v>
                </c:pt>
                <c:pt idx="627">
                  <c:v>62.7</c:v>
                </c:pt>
                <c:pt idx="628">
                  <c:v>62.8</c:v>
                </c:pt>
                <c:pt idx="629">
                  <c:v>62.9</c:v>
                </c:pt>
                <c:pt idx="630">
                  <c:v>63</c:v>
                </c:pt>
                <c:pt idx="631">
                  <c:v>63.100002000000003</c:v>
                </c:pt>
                <c:pt idx="632">
                  <c:v>63.2</c:v>
                </c:pt>
                <c:pt idx="633">
                  <c:v>63.3</c:v>
                </c:pt>
                <c:pt idx="634">
                  <c:v>63.4</c:v>
                </c:pt>
                <c:pt idx="635">
                  <c:v>63.5</c:v>
                </c:pt>
                <c:pt idx="636">
                  <c:v>63.600002000000003</c:v>
                </c:pt>
                <c:pt idx="637">
                  <c:v>63.7</c:v>
                </c:pt>
                <c:pt idx="638">
                  <c:v>63.8</c:v>
                </c:pt>
                <c:pt idx="639">
                  <c:v>63.9</c:v>
                </c:pt>
                <c:pt idx="640">
                  <c:v>64</c:v>
                </c:pt>
                <c:pt idx="641">
                  <c:v>64.099999999999994</c:v>
                </c:pt>
                <c:pt idx="642">
                  <c:v>64.200005000000004</c:v>
                </c:pt>
                <c:pt idx="643">
                  <c:v>64.3</c:v>
                </c:pt>
                <c:pt idx="644">
                  <c:v>64.400000000000006</c:v>
                </c:pt>
                <c:pt idx="645">
                  <c:v>64.5</c:v>
                </c:pt>
                <c:pt idx="646">
                  <c:v>64.599999999999994</c:v>
                </c:pt>
                <c:pt idx="647">
                  <c:v>64.700005000000004</c:v>
                </c:pt>
                <c:pt idx="648">
                  <c:v>64.8</c:v>
                </c:pt>
                <c:pt idx="649">
                  <c:v>64.900000000000006</c:v>
                </c:pt>
                <c:pt idx="650">
                  <c:v>65</c:v>
                </c:pt>
                <c:pt idx="651">
                  <c:v>65.099999999999994</c:v>
                </c:pt>
                <c:pt idx="652">
                  <c:v>65.200005000000004</c:v>
                </c:pt>
                <c:pt idx="653">
                  <c:v>65.3</c:v>
                </c:pt>
                <c:pt idx="654">
                  <c:v>65.400000000000006</c:v>
                </c:pt>
                <c:pt idx="655">
                  <c:v>65.5</c:v>
                </c:pt>
                <c:pt idx="656">
                  <c:v>65.599999999999994</c:v>
                </c:pt>
                <c:pt idx="657">
                  <c:v>65.700005000000004</c:v>
                </c:pt>
                <c:pt idx="658">
                  <c:v>65.8</c:v>
                </c:pt>
                <c:pt idx="659">
                  <c:v>65.900000000000006</c:v>
                </c:pt>
                <c:pt idx="660">
                  <c:v>66</c:v>
                </c:pt>
                <c:pt idx="661">
                  <c:v>66.099999999999994</c:v>
                </c:pt>
                <c:pt idx="662">
                  <c:v>66.200005000000004</c:v>
                </c:pt>
                <c:pt idx="663">
                  <c:v>66.3</c:v>
                </c:pt>
                <c:pt idx="664">
                  <c:v>66.400000000000006</c:v>
                </c:pt>
                <c:pt idx="665">
                  <c:v>66.5</c:v>
                </c:pt>
                <c:pt idx="666">
                  <c:v>66.599999999999994</c:v>
                </c:pt>
                <c:pt idx="667">
                  <c:v>66.700005000000004</c:v>
                </c:pt>
                <c:pt idx="668">
                  <c:v>66.8</c:v>
                </c:pt>
                <c:pt idx="669">
                  <c:v>66.900000000000006</c:v>
                </c:pt>
                <c:pt idx="670">
                  <c:v>67</c:v>
                </c:pt>
                <c:pt idx="671">
                  <c:v>67.099999999999994</c:v>
                </c:pt>
                <c:pt idx="672">
                  <c:v>67.200005000000004</c:v>
                </c:pt>
                <c:pt idx="673">
                  <c:v>67.3</c:v>
                </c:pt>
                <c:pt idx="674">
                  <c:v>67.400000000000006</c:v>
                </c:pt>
                <c:pt idx="675">
                  <c:v>67.5</c:v>
                </c:pt>
                <c:pt idx="676">
                  <c:v>67.599999999999994</c:v>
                </c:pt>
                <c:pt idx="677">
                  <c:v>67.700005000000004</c:v>
                </c:pt>
                <c:pt idx="678">
                  <c:v>67.8</c:v>
                </c:pt>
                <c:pt idx="679">
                  <c:v>67.900000000000006</c:v>
                </c:pt>
                <c:pt idx="680">
                  <c:v>68</c:v>
                </c:pt>
                <c:pt idx="681">
                  <c:v>68.099999999999994</c:v>
                </c:pt>
                <c:pt idx="682">
                  <c:v>68.200005000000004</c:v>
                </c:pt>
                <c:pt idx="683">
                  <c:v>68.3</c:v>
                </c:pt>
                <c:pt idx="684">
                  <c:v>68.400000000000006</c:v>
                </c:pt>
                <c:pt idx="685">
                  <c:v>68.5</c:v>
                </c:pt>
                <c:pt idx="686">
                  <c:v>68.599999999999994</c:v>
                </c:pt>
                <c:pt idx="687">
                  <c:v>68.700005000000004</c:v>
                </c:pt>
                <c:pt idx="688">
                  <c:v>68.8</c:v>
                </c:pt>
                <c:pt idx="689">
                  <c:v>68.900000000000006</c:v>
                </c:pt>
                <c:pt idx="690">
                  <c:v>69</c:v>
                </c:pt>
                <c:pt idx="691">
                  <c:v>69.099999999999994</c:v>
                </c:pt>
                <c:pt idx="692">
                  <c:v>69.200005000000004</c:v>
                </c:pt>
                <c:pt idx="693">
                  <c:v>69.3</c:v>
                </c:pt>
                <c:pt idx="694">
                  <c:v>69.400000000000006</c:v>
                </c:pt>
                <c:pt idx="695">
                  <c:v>69.5</c:v>
                </c:pt>
                <c:pt idx="696">
                  <c:v>69.599999999999994</c:v>
                </c:pt>
                <c:pt idx="697">
                  <c:v>69.700005000000004</c:v>
                </c:pt>
                <c:pt idx="698">
                  <c:v>69.8</c:v>
                </c:pt>
                <c:pt idx="699">
                  <c:v>69.900000000000006</c:v>
                </c:pt>
                <c:pt idx="700">
                  <c:v>70</c:v>
                </c:pt>
                <c:pt idx="701">
                  <c:v>70.099999999999994</c:v>
                </c:pt>
                <c:pt idx="702">
                  <c:v>70.200005000000004</c:v>
                </c:pt>
                <c:pt idx="703">
                  <c:v>70.3</c:v>
                </c:pt>
                <c:pt idx="704">
                  <c:v>70.400000000000006</c:v>
                </c:pt>
                <c:pt idx="705">
                  <c:v>70.5</c:v>
                </c:pt>
                <c:pt idx="706">
                  <c:v>70.599999999999994</c:v>
                </c:pt>
                <c:pt idx="707">
                  <c:v>70.700005000000004</c:v>
                </c:pt>
                <c:pt idx="708">
                  <c:v>70.8</c:v>
                </c:pt>
                <c:pt idx="709">
                  <c:v>70.900000000000006</c:v>
                </c:pt>
                <c:pt idx="710">
                  <c:v>71</c:v>
                </c:pt>
                <c:pt idx="711">
                  <c:v>71.099999999999994</c:v>
                </c:pt>
                <c:pt idx="712">
                  <c:v>71.200005000000004</c:v>
                </c:pt>
                <c:pt idx="713">
                  <c:v>71.3</c:v>
                </c:pt>
                <c:pt idx="714">
                  <c:v>71.400000000000006</c:v>
                </c:pt>
                <c:pt idx="715">
                  <c:v>71.5</c:v>
                </c:pt>
                <c:pt idx="716">
                  <c:v>71.599999999999994</c:v>
                </c:pt>
                <c:pt idx="717">
                  <c:v>71.700005000000004</c:v>
                </c:pt>
                <c:pt idx="718">
                  <c:v>71.8</c:v>
                </c:pt>
                <c:pt idx="719">
                  <c:v>71.900000000000006</c:v>
                </c:pt>
                <c:pt idx="720">
                  <c:v>72</c:v>
                </c:pt>
                <c:pt idx="721">
                  <c:v>72.099999999999994</c:v>
                </c:pt>
                <c:pt idx="722">
                  <c:v>72.200005000000004</c:v>
                </c:pt>
                <c:pt idx="723">
                  <c:v>72.3</c:v>
                </c:pt>
                <c:pt idx="724">
                  <c:v>72.400000000000006</c:v>
                </c:pt>
                <c:pt idx="725">
                  <c:v>72.5</c:v>
                </c:pt>
                <c:pt idx="726">
                  <c:v>72.599999999999994</c:v>
                </c:pt>
                <c:pt idx="727">
                  <c:v>72.700005000000004</c:v>
                </c:pt>
                <c:pt idx="728">
                  <c:v>72.8</c:v>
                </c:pt>
                <c:pt idx="729">
                  <c:v>72.900000000000006</c:v>
                </c:pt>
                <c:pt idx="730">
                  <c:v>73</c:v>
                </c:pt>
                <c:pt idx="731">
                  <c:v>73.099999999999994</c:v>
                </c:pt>
                <c:pt idx="732">
                  <c:v>73.200005000000004</c:v>
                </c:pt>
                <c:pt idx="733">
                  <c:v>73.3</c:v>
                </c:pt>
                <c:pt idx="734">
                  <c:v>73.400000000000006</c:v>
                </c:pt>
                <c:pt idx="735">
                  <c:v>73.5</c:v>
                </c:pt>
                <c:pt idx="736">
                  <c:v>73.599999999999994</c:v>
                </c:pt>
                <c:pt idx="737">
                  <c:v>73.700005000000004</c:v>
                </c:pt>
                <c:pt idx="738">
                  <c:v>73.8</c:v>
                </c:pt>
                <c:pt idx="739">
                  <c:v>73.900000000000006</c:v>
                </c:pt>
                <c:pt idx="740">
                  <c:v>74</c:v>
                </c:pt>
                <c:pt idx="741">
                  <c:v>74.099999999999994</c:v>
                </c:pt>
                <c:pt idx="742">
                  <c:v>74.200005000000004</c:v>
                </c:pt>
                <c:pt idx="743">
                  <c:v>74.3</c:v>
                </c:pt>
                <c:pt idx="744">
                  <c:v>74.400000000000006</c:v>
                </c:pt>
                <c:pt idx="745">
                  <c:v>74.5</c:v>
                </c:pt>
                <c:pt idx="746">
                  <c:v>74.599999999999994</c:v>
                </c:pt>
                <c:pt idx="747">
                  <c:v>74.700005000000004</c:v>
                </c:pt>
                <c:pt idx="748">
                  <c:v>74.8</c:v>
                </c:pt>
                <c:pt idx="749">
                  <c:v>74.900000000000006</c:v>
                </c:pt>
                <c:pt idx="750">
                  <c:v>75</c:v>
                </c:pt>
                <c:pt idx="751">
                  <c:v>75.099999999999994</c:v>
                </c:pt>
                <c:pt idx="752">
                  <c:v>75.200005000000004</c:v>
                </c:pt>
                <c:pt idx="753">
                  <c:v>75.3</c:v>
                </c:pt>
                <c:pt idx="754">
                  <c:v>75.400000000000006</c:v>
                </c:pt>
                <c:pt idx="755">
                  <c:v>75.5</c:v>
                </c:pt>
                <c:pt idx="756">
                  <c:v>75.599999999999994</c:v>
                </c:pt>
                <c:pt idx="757">
                  <c:v>75.700005000000004</c:v>
                </c:pt>
                <c:pt idx="758">
                  <c:v>75.8</c:v>
                </c:pt>
                <c:pt idx="759">
                  <c:v>75.900000000000006</c:v>
                </c:pt>
                <c:pt idx="760">
                  <c:v>76</c:v>
                </c:pt>
                <c:pt idx="761">
                  <c:v>76.099999999999994</c:v>
                </c:pt>
                <c:pt idx="762">
                  <c:v>76.200005000000004</c:v>
                </c:pt>
                <c:pt idx="763">
                  <c:v>76.3</c:v>
                </c:pt>
                <c:pt idx="764">
                  <c:v>76.400000000000006</c:v>
                </c:pt>
                <c:pt idx="765">
                  <c:v>76.5</c:v>
                </c:pt>
                <c:pt idx="766">
                  <c:v>76.599999999999994</c:v>
                </c:pt>
                <c:pt idx="767">
                  <c:v>76.700005000000004</c:v>
                </c:pt>
                <c:pt idx="768">
                  <c:v>76.8</c:v>
                </c:pt>
                <c:pt idx="769">
                  <c:v>76.900000000000006</c:v>
                </c:pt>
                <c:pt idx="770">
                  <c:v>77</c:v>
                </c:pt>
                <c:pt idx="771">
                  <c:v>77.099999999999994</c:v>
                </c:pt>
                <c:pt idx="772">
                  <c:v>77.200005000000004</c:v>
                </c:pt>
                <c:pt idx="773">
                  <c:v>77.3</c:v>
                </c:pt>
                <c:pt idx="774">
                  <c:v>77.400000000000006</c:v>
                </c:pt>
                <c:pt idx="775">
                  <c:v>77.5</c:v>
                </c:pt>
                <c:pt idx="776">
                  <c:v>77.599999999999994</c:v>
                </c:pt>
                <c:pt idx="777">
                  <c:v>77.700005000000004</c:v>
                </c:pt>
                <c:pt idx="778">
                  <c:v>77.8</c:v>
                </c:pt>
                <c:pt idx="779">
                  <c:v>77.900000000000006</c:v>
                </c:pt>
                <c:pt idx="780">
                  <c:v>78</c:v>
                </c:pt>
                <c:pt idx="781">
                  <c:v>78.099999999999994</c:v>
                </c:pt>
                <c:pt idx="782">
                  <c:v>78.200005000000004</c:v>
                </c:pt>
                <c:pt idx="783">
                  <c:v>78.3</c:v>
                </c:pt>
                <c:pt idx="784">
                  <c:v>78.400000000000006</c:v>
                </c:pt>
                <c:pt idx="785">
                  <c:v>78.5</c:v>
                </c:pt>
                <c:pt idx="786">
                  <c:v>78.599999999999994</c:v>
                </c:pt>
                <c:pt idx="787">
                  <c:v>78.700005000000004</c:v>
                </c:pt>
                <c:pt idx="788">
                  <c:v>78.8</c:v>
                </c:pt>
                <c:pt idx="789">
                  <c:v>78.900000000000006</c:v>
                </c:pt>
                <c:pt idx="790">
                  <c:v>79</c:v>
                </c:pt>
                <c:pt idx="791">
                  <c:v>79.099999999999994</c:v>
                </c:pt>
                <c:pt idx="792">
                  <c:v>79.200005000000004</c:v>
                </c:pt>
                <c:pt idx="793">
                  <c:v>79.3</c:v>
                </c:pt>
                <c:pt idx="794">
                  <c:v>79.400000000000006</c:v>
                </c:pt>
                <c:pt idx="795">
                  <c:v>79.5</c:v>
                </c:pt>
                <c:pt idx="796">
                  <c:v>79.599999999999994</c:v>
                </c:pt>
                <c:pt idx="797">
                  <c:v>79.700005000000004</c:v>
                </c:pt>
                <c:pt idx="798">
                  <c:v>79.8</c:v>
                </c:pt>
                <c:pt idx="799">
                  <c:v>79.900000000000006</c:v>
                </c:pt>
                <c:pt idx="800">
                  <c:v>80</c:v>
                </c:pt>
                <c:pt idx="801">
                  <c:v>80.099999999999994</c:v>
                </c:pt>
                <c:pt idx="802">
                  <c:v>80.200005000000004</c:v>
                </c:pt>
                <c:pt idx="803">
                  <c:v>80.3</c:v>
                </c:pt>
                <c:pt idx="804">
                  <c:v>80.400000000000006</c:v>
                </c:pt>
                <c:pt idx="805">
                  <c:v>80.5</c:v>
                </c:pt>
                <c:pt idx="806">
                  <c:v>80.599999999999994</c:v>
                </c:pt>
                <c:pt idx="807">
                  <c:v>80.700005000000004</c:v>
                </c:pt>
                <c:pt idx="808">
                  <c:v>80.8</c:v>
                </c:pt>
                <c:pt idx="809">
                  <c:v>80.900000000000006</c:v>
                </c:pt>
                <c:pt idx="810">
                  <c:v>81</c:v>
                </c:pt>
                <c:pt idx="811">
                  <c:v>81.099999999999994</c:v>
                </c:pt>
                <c:pt idx="812">
                  <c:v>81.200005000000004</c:v>
                </c:pt>
                <c:pt idx="813">
                  <c:v>81.3</c:v>
                </c:pt>
                <c:pt idx="814">
                  <c:v>81.400000000000006</c:v>
                </c:pt>
                <c:pt idx="815">
                  <c:v>81.5</c:v>
                </c:pt>
                <c:pt idx="816">
                  <c:v>81.599999999999994</c:v>
                </c:pt>
                <c:pt idx="817">
                  <c:v>81.700005000000004</c:v>
                </c:pt>
                <c:pt idx="818">
                  <c:v>81.8</c:v>
                </c:pt>
                <c:pt idx="819">
                  <c:v>81.900000000000006</c:v>
                </c:pt>
                <c:pt idx="820">
                  <c:v>82</c:v>
                </c:pt>
                <c:pt idx="821">
                  <c:v>82.1</c:v>
                </c:pt>
                <c:pt idx="822">
                  <c:v>82.200005000000004</c:v>
                </c:pt>
                <c:pt idx="823">
                  <c:v>82.3</c:v>
                </c:pt>
                <c:pt idx="824">
                  <c:v>82.4</c:v>
                </c:pt>
                <c:pt idx="825">
                  <c:v>82.5</c:v>
                </c:pt>
                <c:pt idx="826">
                  <c:v>82.6</c:v>
                </c:pt>
                <c:pt idx="827">
                  <c:v>82.700005000000004</c:v>
                </c:pt>
                <c:pt idx="828">
                  <c:v>82.8</c:v>
                </c:pt>
                <c:pt idx="829">
                  <c:v>82.9</c:v>
                </c:pt>
                <c:pt idx="830">
                  <c:v>83</c:v>
                </c:pt>
                <c:pt idx="831">
                  <c:v>83.1</c:v>
                </c:pt>
                <c:pt idx="832">
                  <c:v>83.200005000000004</c:v>
                </c:pt>
                <c:pt idx="833">
                  <c:v>83.3</c:v>
                </c:pt>
                <c:pt idx="834">
                  <c:v>83.4</c:v>
                </c:pt>
                <c:pt idx="835">
                  <c:v>83.5</c:v>
                </c:pt>
                <c:pt idx="836">
                  <c:v>83.6</c:v>
                </c:pt>
                <c:pt idx="837">
                  <c:v>83.700005000000004</c:v>
                </c:pt>
                <c:pt idx="838">
                  <c:v>83.8</c:v>
                </c:pt>
                <c:pt idx="839">
                  <c:v>83.9</c:v>
                </c:pt>
                <c:pt idx="840">
                  <c:v>84</c:v>
                </c:pt>
                <c:pt idx="841">
                  <c:v>84.1</c:v>
                </c:pt>
                <c:pt idx="842">
                  <c:v>84.200005000000004</c:v>
                </c:pt>
                <c:pt idx="843">
                  <c:v>84.3</c:v>
                </c:pt>
                <c:pt idx="844">
                  <c:v>84.4</c:v>
                </c:pt>
                <c:pt idx="845">
                  <c:v>84.5</c:v>
                </c:pt>
                <c:pt idx="846">
                  <c:v>84.6</c:v>
                </c:pt>
                <c:pt idx="847">
                  <c:v>84.700005000000004</c:v>
                </c:pt>
                <c:pt idx="848">
                  <c:v>84.8</c:v>
                </c:pt>
                <c:pt idx="849">
                  <c:v>84.9</c:v>
                </c:pt>
                <c:pt idx="850">
                  <c:v>85</c:v>
                </c:pt>
                <c:pt idx="851">
                  <c:v>85.1</c:v>
                </c:pt>
                <c:pt idx="852">
                  <c:v>85.200005000000004</c:v>
                </c:pt>
                <c:pt idx="853">
                  <c:v>85.3</c:v>
                </c:pt>
                <c:pt idx="854">
                  <c:v>85.4</c:v>
                </c:pt>
                <c:pt idx="855">
                  <c:v>85.5</c:v>
                </c:pt>
                <c:pt idx="856">
                  <c:v>85.6</c:v>
                </c:pt>
                <c:pt idx="857">
                  <c:v>85.700005000000004</c:v>
                </c:pt>
                <c:pt idx="858">
                  <c:v>85.8</c:v>
                </c:pt>
                <c:pt idx="859">
                  <c:v>85.9</c:v>
                </c:pt>
                <c:pt idx="860">
                  <c:v>86</c:v>
                </c:pt>
                <c:pt idx="861">
                  <c:v>86.1</c:v>
                </c:pt>
                <c:pt idx="862">
                  <c:v>86.200005000000004</c:v>
                </c:pt>
                <c:pt idx="863">
                  <c:v>86.3</c:v>
                </c:pt>
                <c:pt idx="864">
                  <c:v>86.4</c:v>
                </c:pt>
                <c:pt idx="865">
                  <c:v>86.5</c:v>
                </c:pt>
                <c:pt idx="866">
                  <c:v>86.6</c:v>
                </c:pt>
                <c:pt idx="867">
                  <c:v>86.700005000000004</c:v>
                </c:pt>
                <c:pt idx="868">
                  <c:v>86.8</c:v>
                </c:pt>
                <c:pt idx="869">
                  <c:v>86.9</c:v>
                </c:pt>
                <c:pt idx="870">
                  <c:v>87</c:v>
                </c:pt>
                <c:pt idx="871">
                  <c:v>87.1</c:v>
                </c:pt>
                <c:pt idx="872">
                  <c:v>87.200005000000004</c:v>
                </c:pt>
                <c:pt idx="873">
                  <c:v>87.3</c:v>
                </c:pt>
                <c:pt idx="874">
                  <c:v>87.4</c:v>
                </c:pt>
                <c:pt idx="875">
                  <c:v>87.5</c:v>
                </c:pt>
                <c:pt idx="876">
                  <c:v>87.6</c:v>
                </c:pt>
                <c:pt idx="877">
                  <c:v>87.700005000000004</c:v>
                </c:pt>
                <c:pt idx="878">
                  <c:v>87.8</c:v>
                </c:pt>
                <c:pt idx="879">
                  <c:v>87.9</c:v>
                </c:pt>
                <c:pt idx="880">
                  <c:v>88</c:v>
                </c:pt>
                <c:pt idx="881">
                  <c:v>88.1</c:v>
                </c:pt>
                <c:pt idx="882">
                  <c:v>88.200005000000004</c:v>
                </c:pt>
                <c:pt idx="883">
                  <c:v>88.3</c:v>
                </c:pt>
                <c:pt idx="884">
                  <c:v>88.4</c:v>
                </c:pt>
                <c:pt idx="885">
                  <c:v>88.5</c:v>
                </c:pt>
                <c:pt idx="886">
                  <c:v>88.6</c:v>
                </c:pt>
                <c:pt idx="887">
                  <c:v>88.700005000000004</c:v>
                </c:pt>
                <c:pt idx="888">
                  <c:v>88.8</c:v>
                </c:pt>
                <c:pt idx="889">
                  <c:v>88.9</c:v>
                </c:pt>
                <c:pt idx="890">
                  <c:v>89</c:v>
                </c:pt>
                <c:pt idx="891">
                  <c:v>89.1</c:v>
                </c:pt>
                <c:pt idx="892">
                  <c:v>89.200005000000004</c:v>
                </c:pt>
                <c:pt idx="893">
                  <c:v>89.3</c:v>
                </c:pt>
                <c:pt idx="894">
                  <c:v>89.4</c:v>
                </c:pt>
                <c:pt idx="895">
                  <c:v>89.5</c:v>
                </c:pt>
                <c:pt idx="896">
                  <c:v>89.6</c:v>
                </c:pt>
                <c:pt idx="897">
                  <c:v>89.700005000000004</c:v>
                </c:pt>
                <c:pt idx="898">
                  <c:v>89.8</c:v>
                </c:pt>
                <c:pt idx="899">
                  <c:v>89.9</c:v>
                </c:pt>
                <c:pt idx="900">
                  <c:v>90</c:v>
                </c:pt>
                <c:pt idx="901">
                  <c:v>90.1</c:v>
                </c:pt>
                <c:pt idx="902">
                  <c:v>90.200005000000004</c:v>
                </c:pt>
                <c:pt idx="903">
                  <c:v>90.3</c:v>
                </c:pt>
                <c:pt idx="904">
                  <c:v>90.4</c:v>
                </c:pt>
                <c:pt idx="905">
                  <c:v>90.5</c:v>
                </c:pt>
                <c:pt idx="906">
                  <c:v>90.6</c:v>
                </c:pt>
                <c:pt idx="907">
                  <c:v>90.700005000000004</c:v>
                </c:pt>
                <c:pt idx="908">
                  <c:v>90.8</c:v>
                </c:pt>
                <c:pt idx="909">
                  <c:v>90.9</c:v>
                </c:pt>
                <c:pt idx="910">
                  <c:v>91</c:v>
                </c:pt>
                <c:pt idx="911">
                  <c:v>91.1</c:v>
                </c:pt>
                <c:pt idx="912">
                  <c:v>91.200005000000004</c:v>
                </c:pt>
                <c:pt idx="913">
                  <c:v>91.3</c:v>
                </c:pt>
                <c:pt idx="914">
                  <c:v>91.4</c:v>
                </c:pt>
                <c:pt idx="915">
                  <c:v>91.5</c:v>
                </c:pt>
                <c:pt idx="916">
                  <c:v>91.6</c:v>
                </c:pt>
                <c:pt idx="917">
                  <c:v>91.700005000000004</c:v>
                </c:pt>
                <c:pt idx="918">
                  <c:v>91.8</c:v>
                </c:pt>
                <c:pt idx="919">
                  <c:v>91.9</c:v>
                </c:pt>
                <c:pt idx="920">
                  <c:v>92</c:v>
                </c:pt>
                <c:pt idx="921">
                  <c:v>92.1</c:v>
                </c:pt>
                <c:pt idx="922">
                  <c:v>92.200005000000004</c:v>
                </c:pt>
                <c:pt idx="923">
                  <c:v>92.3</c:v>
                </c:pt>
                <c:pt idx="924">
                  <c:v>92.4</c:v>
                </c:pt>
                <c:pt idx="925">
                  <c:v>92.5</c:v>
                </c:pt>
                <c:pt idx="926">
                  <c:v>92.6</c:v>
                </c:pt>
                <c:pt idx="927">
                  <c:v>92.700005000000004</c:v>
                </c:pt>
                <c:pt idx="928">
                  <c:v>92.8</c:v>
                </c:pt>
                <c:pt idx="929">
                  <c:v>92.9</c:v>
                </c:pt>
                <c:pt idx="930">
                  <c:v>93</c:v>
                </c:pt>
                <c:pt idx="931">
                  <c:v>93.1</c:v>
                </c:pt>
                <c:pt idx="932">
                  <c:v>93.200005000000004</c:v>
                </c:pt>
                <c:pt idx="933">
                  <c:v>93.3</c:v>
                </c:pt>
                <c:pt idx="934">
                  <c:v>93.4</c:v>
                </c:pt>
                <c:pt idx="935">
                  <c:v>93.5</c:v>
                </c:pt>
                <c:pt idx="936">
                  <c:v>93.6</c:v>
                </c:pt>
                <c:pt idx="937">
                  <c:v>93.700005000000004</c:v>
                </c:pt>
                <c:pt idx="938">
                  <c:v>93.8</c:v>
                </c:pt>
                <c:pt idx="939">
                  <c:v>93.9</c:v>
                </c:pt>
                <c:pt idx="940">
                  <c:v>94</c:v>
                </c:pt>
                <c:pt idx="941">
                  <c:v>94.1</c:v>
                </c:pt>
                <c:pt idx="942">
                  <c:v>94.200005000000004</c:v>
                </c:pt>
                <c:pt idx="943">
                  <c:v>94.3</c:v>
                </c:pt>
                <c:pt idx="944">
                  <c:v>94.4</c:v>
                </c:pt>
                <c:pt idx="945">
                  <c:v>94.5</c:v>
                </c:pt>
                <c:pt idx="946">
                  <c:v>94.6</c:v>
                </c:pt>
                <c:pt idx="947">
                  <c:v>94.700005000000004</c:v>
                </c:pt>
                <c:pt idx="948">
                  <c:v>94.8</c:v>
                </c:pt>
                <c:pt idx="949">
                  <c:v>94.9</c:v>
                </c:pt>
                <c:pt idx="950">
                  <c:v>95</c:v>
                </c:pt>
                <c:pt idx="951">
                  <c:v>95.1</c:v>
                </c:pt>
                <c:pt idx="952">
                  <c:v>95.200005000000004</c:v>
                </c:pt>
                <c:pt idx="953">
                  <c:v>95.3</c:v>
                </c:pt>
                <c:pt idx="954">
                  <c:v>95.4</c:v>
                </c:pt>
                <c:pt idx="955">
                  <c:v>95.5</c:v>
                </c:pt>
                <c:pt idx="956">
                  <c:v>95.6</c:v>
                </c:pt>
                <c:pt idx="957">
                  <c:v>95.700005000000004</c:v>
                </c:pt>
                <c:pt idx="958">
                  <c:v>95.8</c:v>
                </c:pt>
                <c:pt idx="959">
                  <c:v>95.9</c:v>
                </c:pt>
                <c:pt idx="960">
                  <c:v>96</c:v>
                </c:pt>
                <c:pt idx="961">
                  <c:v>96.1</c:v>
                </c:pt>
                <c:pt idx="962">
                  <c:v>96.200005000000004</c:v>
                </c:pt>
                <c:pt idx="963">
                  <c:v>96.3</c:v>
                </c:pt>
                <c:pt idx="964">
                  <c:v>96.4</c:v>
                </c:pt>
                <c:pt idx="965">
                  <c:v>96.5</c:v>
                </c:pt>
                <c:pt idx="966">
                  <c:v>96.6</c:v>
                </c:pt>
                <c:pt idx="967">
                  <c:v>96.700005000000004</c:v>
                </c:pt>
                <c:pt idx="968">
                  <c:v>96.8</c:v>
                </c:pt>
                <c:pt idx="969">
                  <c:v>96.9</c:v>
                </c:pt>
                <c:pt idx="970">
                  <c:v>97</c:v>
                </c:pt>
                <c:pt idx="971">
                  <c:v>97.1</c:v>
                </c:pt>
                <c:pt idx="972">
                  <c:v>97.200005000000004</c:v>
                </c:pt>
                <c:pt idx="973">
                  <c:v>97.3</c:v>
                </c:pt>
                <c:pt idx="974">
                  <c:v>97.4</c:v>
                </c:pt>
                <c:pt idx="975">
                  <c:v>97.5</c:v>
                </c:pt>
                <c:pt idx="976">
                  <c:v>97.6</c:v>
                </c:pt>
                <c:pt idx="977">
                  <c:v>97.700005000000004</c:v>
                </c:pt>
                <c:pt idx="978">
                  <c:v>97.8</c:v>
                </c:pt>
                <c:pt idx="979">
                  <c:v>97.9</c:v>
                </c:pt>
                <c:pt idx="980">
                  <c:v>98</c:v>
                </c:pt>
                <c:pt idx="981">
                  <c:v>98.1</c:v>
                </c:pt>
                <c:pt idx="982">
                  <c:v>98.200005000000004</c:v>
                </c:pt>
                <c:pt idx="983">
                  <c:v>98.3</c:v>
                </c:pt>
                <c:pt idx="984">
                  <c:v>98.4</c:v>
                </c:pt>
                <c:pt idx="985">
                  <c:v>98.5</c:v>
                </c:pt>
                <c:pt idx="986">
                  <c:v>98.6</c:v>
                </c:pt>
                <c:pt idx="987">
                  <c:v>98.700005000000004</c:v>
                </c:pt>
                <c:pt idx="988">
                  <c:v>98.8</c:v>
                </c:pt>
                <c:pt idx="989">
                  <c:v>98.9</c:v>
                </c:pt>
                <c:pt idx="990">
                  <c:v>99</c:v>
                </c:pt>
                <c:pt idx="991">
                  <c:v>99.1</c:v>
                </c:pt>
                <c:pt idx="992">
                  <c:v>99.200005000000004</c:v>
                </c:pt>
                <c:pt idx="993">
                  <c:v>99.3</c:v>
                </c:pt>
                <c:pt idx="994">
                  <c:v>99.4</c:v>
                </c:pt>
                <c:pt idx="995">
                  <c:v>99.5</c:v>
                </c:pt>
                <c:pt idx="996">
                  <c:v>99.6</c:v>
                </c:pt>
                <c:pt idx="997">
                  <c:v>99.700005000000004</c:v>
                </c:pt>
                <c:pt idx="998">
                  <c:v>99.8</c:v>
                </c:pt>
                <c:pt idx="999">
                  <c:v>99.9</c:v>
                </c:pt>
                <c:pt idx="1000">
                  <c:v>100</c:v>
                </c:pt>
              </c:numCache>
            </c:numRef>
          </c:xVal>
          <c:yVal>
            <c:numRef>
              <c:f>SACLAY.VAC_VAC.MS!$B$2:$B$1002</c:f>
              <c:numCache>
                <c:formatCode>0.00E+00</c:formatCode>
                <c:ptCount val="1001"/>
                <c:pt idx="0">
                  <c:v>2.7118265999999998E-12</c:v>
                </c:pt>
                <c:pt idx="1">
                  <c:v>2.9998376000000001E-12</c:v>
                </c:pt>
                <c:pt idx="2">
                  <c:v>2.779605E-12</c:v>
                </c:pt>
                <c:pt idx="3">
                  <c:v>2.6818849999999999E-12</c:v>
                </c:pt>
                <c:pt idx="4">
                  <c:v>2.7393651999999999E-12</c:v>
                </c:pt>
                <c:pt idx="5">
                  <c:v>3.1353214E-12</c:v>
                </c:pt>
                <c:pt idx="6">
                  <c:v>4.3245156000000001E-12</c:v>
                </c:pt>
                <c:pt idx="7">
                  <c:v>2.3968661999999999E-11</c:v>
                </c:pt>
                <c:pt idx="8">
                  <c:v>7.9181404000000001E-11</c:v>
                </c:pt>
                <c:pt idx="9">
                  <c:v>8.2703489999999995E-11</c:v>
                </c:pt>
                <c:pt idx="10">
                  <c:v>1.1148681E-10</c:v>
                </c:pt>
                <c:pt idx="11">
                  <c:v>1.0800224600000001E-10</c:v>
                </c:pt>
                <c:pt idx="12">
                  <c:v>1.0202869999999999E-10</c:v>
                </c:pt>
                <c:pt idx="13">
                  <c:v>2.8503022999999999E-11</c:v>
                </c:pt>
                <c:pt idx="14">
                  <c:v>8.8489970000000005E-11</c:v>
                </c:pt>
                <c:pt idx="15">
                  <c:v>2.6538445999999998E-10</c:v>
                </c:pt>
                <c:pt idx="16">
                  <c:v>4.1362970000000001E-10</c:v>
                </c:pt>
                <c:pt idx="17">
                  <c:v>6.2680190000000003E-10</c:v>
                </c:pt>
                <c:pt idx="18">
                  <c:v>7.2955139999999996E-10</c:v>
                </c:pt>
                <c:pt idx="19">
                  <c:v>8.7651929999999997E-10</c:v>
                </c:pt>
                <c:pt idx="20">
                  <c:v>9.0989120000000002E-10</c:v>
                </c:pt>
                <c:pt idx="21">
                  <c:v>9.6031090000000004E-10</c:v>
                </c:pt>
                <c:pt idx="22">
                  <c:v>8.6343189999999997E-10</c:v>
                </c:pt>
                <c:pt idx="23">
                  <c:v>2.1552632999999999E-10</c:v>
                </c:pt>
                <c:pt idx="24">
                  <c:v>3.2439202999999999E-12</c:v>
                </c:pt>
                <c:pt idx="25">
                  <c:v>3.5791696E-13</c:v>
                </c:pt>
                <c:pt idx="26">
                  <c:v>3.6919109999999999E-13</c:v>
                </c:pt>
                <c:pt idx="27">
                  <c:v>4.9089264999999996E-13</c:v>
                </c:pt>
                <c:pt idx="28">
                  <c:v>5.2590020000000003E-13</c:v>
                </c:pt>
                <c:pt idx="29">
                  <c:v>5.2032124999999996E-13</c:v>
                </c:pt>
                <c:pt idx="30">
                  <c:v>6.1696490000000003E-13</c:v>
                </c:pt>
                <c:pt idx="31">
                  <c:v>4.812626E-13</c:v>
                </c:pt>
                <c:pt idx="32">
                  <c:v>4.6674069999999999E-13</c:v>
                </c:pt>
                <c:pt idx="33">
                  <c:v>2.7808719999999998E-13</c:v>
                </c:pt>
                <c:pt idx="34">
                  <c:v>2.53493E-14</c:v>
                </c:pt>
                <c:pt idx="35">
                  <c:v>1.7204239999999999E-14</c:v>
                </c:pt>
                <c:pt idx="36">
                  <c:v>3.7804439999999996E-15</c:v>
                </c:pt>
                <c:pt idx="37">
                  <c:v>1.0000000000000001E-18</c:v>
                </c:pt>
                <c:pt idx="38">
                  <c:v>1.2237408E-14</c:v>
                </c:pt>
                <c:pt idx="39">
                  <c:v>2.6506160999999999E-14</c:v>
                </c:pt>
                <c:pt idx="40">
                  <c:v>2.3382654999999999E-14</c:v>
                </c:pt>
                <c:pt idx="41">
                  <c:v>3.1925109999999999E-14</c:v>
                </c:pt>
                <c:pt idx="42">
                  <c:v>3.0000801999999999E-14</c:v>
                </c:pt>
                <c:pt idx="43">
                  <c:v>6.5018943999999996E-15</c:v>
                </c:pt>
                <c:pt idx="44">
                  <c:v>1.8521377000000001E-14</c:v>
                </c:pt>
                <c:pt idx="45">
                  <c:v>1.9035648000000001E-14</c:v>
                </c:pt>
                <c:pt idx="46">
                  <c:v>1.0000000000000001E-18</c:v>
                </c:pt>
                <c:pt idx="47">
                  <c:v>1.0000000000000001E-18</c:v>
                </c:pt>
                <c:pt idx="48">
                  <c:v>2.4303015000000001E-14</c:v>
                </c:pt>
                <c:pt idx="49">
                  <c:v>4.3814349999999998E-14</c:v>
                </c:pt>
                <c:pt idx="50">
                  <c:v>5.8117594E-14</c:v>
                </c:pt>
                <c:pt idx="51">
                  <c:v>2.690924E-14</c:v>
                </c:pt>
                <c:pt idx="52">
                  <c:v>7.7524195999999996E-14</c:v>
                </c:pt>
                <c:pt idx="53">
                  <c:v>3.819697E-14</c:v>
                </c:pt>
                <c:pt idx="54">
                  <c:v>8.9210389999999998E-14</c:v>
                </c:pt>
                <c:pt idx="55">
                  <c:v>1.4466072999999999E-13</c:v>
                </c:pt>
                <c:pt idx="56">
                  <c:v>1.4559349999999999E-13</c:v>
                </c:pt>
                <c:pt idx="57">
                  <c:v>1.5495125E-13</c:v>
                </c:pt>
                <c:pt idx="58">
                  <c:v>1.0234607E-13</c:v>
                </c:pt>
                <c:pt idx="59">
                  <c:v>1.5781585999999999E-13</c:v>
                </c:pt>
                <c:pt idx="60">
                  <c:v>1.3925634999999999E-13</c:v>
                </c:pt>
                <c:pt idx="61">
                  <c:v>1.6712528999999999E-13</c:v>
                </c:pt>
                <c:pt idx="62">
                  <c:v>8.9995600000000005E-14</c:v>
                </c:pt>
                <c:pt idx="63">
                  <c:v>4.1119623999999997E-14</c:v>
                </c:pt>
                <c:pt idx="64">
                  <c:v>2.5751704E-14</c:v>
                </c:pt>
                <c:pt idx="65">
                  <c:v>9.6032400000000005E-14</c:v>
                </c:pt>
                <c:pt idx="66">
                  <c:v>1.3648239E-13</c:v>
                </c:pt>
                <c:pt idx="67">
                  <c:v>1.3329282999999999E-13</c:v>
                </c:pt>
                <c:pt idx="68">
                  <c:v>1.9148457999999999E-13</c:v>
                </c:pt>
                <c:pt idx="69">
                  <c:v>1.5612532E-13</c:v>
                </c:pt>
                <c:pt idx="70">
                  <c:v>1.1907923999999999E-13</c:v>
                </c:pt>
                <c:pt idx="71">
                  <c:v>7.0835279999999996E-14</c:v>
                </c:pt>
                <c:pt idx="72">
                  <c:v>1.6311624000000001E-13</c:v>
                </c:pt>
                <c:pt idx="73">
                  <c:v>6.8846634999999998E-14</c:v>
                </c:pt>
                <c:pt idx="74">
                  <c:v>3.3192613999999999E-13</c:v>
                </c:pt>
                <c:pt idx="75">
                  <c:v>7.703312E-13</c:v>
                </c:pt>
                <c:pt idx="76">
                  <c:v>1.2185804999999999E-12</c:v>
                </c:pt>
                <c:pt idx="77">
                  <c:v>1.0868936999999999E-12</c:v>
                </c:pt>
                <c:pt idx="78">
                  <c:v>1.2771056000000001E-12</c:v>
                </c:pt>
                <c:pt idx="79">
                  <c:v>1.2346991000000001E-12</c:v>
                </c:pt>
                <c:pt idx="80">
                  <c:v>1.4572650999999999E-12</c:v>
                </c:pt>
                <c:pt idx="81">
                  <c:v>1.3508285E-12</c:v>
                </c:pt>
                <c:pt idx="82">
                  <c:v>1.0310681000000001E-12</c:v>
                </c:pt>
                <c:pt idx="83">
                  <c:v>6.0905903000000002E-13</c:v>
                </c:pt>
                <c:pt idx="84">
                  <c:v>4.3702858000000002E-14</c:v>
                </c:pt>
                <c:pt idx="85">
                  <c:v>1.0124211E-15</c:v>
                </c:pt>
                <c:pt idx="86">
                  <c:v>1.2078277E-14</c:v>
                </c:pt>
                <c:pt idx="87">
                  <c:v>1.0000000000000001E-18</c:v>
                </c:pt>
                <c:pt idx="88">
                  <c:v>1.0000000000000001E-18</c:v>
                </c:pt>
                <c:pt idx="89">
                  <c:v>1.4892857E-14</c:v>
                </c:pt>
                <c:pt idx="90">
                  <c:v>2.3002410000000001E-14</c:v>
                </c:pt>
                <c:pt idx="91">
                  <c:v>7.2854089999999996E-14</c:v>
                </c:pt>
                <c:pt idx="92">
                  <c:v>7.0755664000000004E-14</c:v>
                </c:pt>
                <c:pt idx="93">
                  <c:v>4.1756796E-14</c:v>
                </c:pt>
                <c:pt idx="94">
                  <c:v>7.1730760000000003E-14</c:v>
                </c:pt>
                <c:pt idx="95">
                  <c:v>1.8865643000000001E-14</c:v>
                </c:pt>
                <c:pt idx="96">
                  <c:v>2.1663113000000001E-14</c:v>
                </c:pt>
                <c:pt idx="97">
                  <c:v>5.2891459999999998E-14</c:v>
                </c:pt>
                <c:pt idx="98">
                  <c:v>2.0905002E-14</c:v>
                </c:pt>
                <c:pt idx="99">
                  <c:v>2.1110253E-14</c:v>
                </c:pt>
                <c:pt idx="100">
                  <c:v>1.29960706E-14</c:v>
                </c:pt>
                <c:pt idx="101">
                  <c:v>1.0000000000000001E-18</c:v>
                </c:pt>
                <c:pt idx="102">
                  <c:v>3.3389259999999998E-14</c:v>
                </c:pt>
                <c:pt idx="103">
                  <c:v>1.1913139E-14</c:v>
                </c:pt>
                <c:pt idx="104">
                  <c:v>4.5166755000000002E-14</c:v>
                </c:pt>
                <c:pt idx="105">
                  <c:v>2.6185552999999999E-14</c:v>
                </c:pt>
                <c:pt idx="106">
                  <c:v>1.4934534E-14</c:v>
                </c:pt>
                <c:pt idx="107">
                  <c:v>6.7263740000000004E-14</c:v>
                </c:pt>
                <c:pt idx="108">
                  <c:v>1.7824199000000001E-14</c:v>
                </c:pt>
                <c:pt idx="109">
                  <c:v>2.487967E-14</c:v>
                </c:pt>
                <c:pt idx="110">
                  <c:v>2.3463268E-14</c:v>
                </c:pt>
                <c:pt idx="111">
                  <c:v>4.0290335000000001E-14</c:v>
                </c:pt>
                <c:pt idx="112">
                  <c:v>7.367175E-15</c:v>
                </c:pt>
                <c:pt idx="113">
                  <c:v>3.8395839999999997E-14</c:v>
                </c:pt>
                <c:pt idx="114">
                  <c:v>5.7543195000000002E-13</c:v>
                </c:pt>
                <c:pt idx="115">
                  <c:v>1.4157806E-12</c:v>
                </c:pt>
                <c:pt idx="116">
                  <c:v>2.437474E-12</c:v>
                </c:pt>
                <c:pt idx="117">
                  <c:v>2.9093749999999998E-12</c:v>
                </c:pt>
                <c:pt idx="118">
                  <c:v>3.0018973E-12</c:v>
                </c:pt>
                <c:pt idx="119">
                  <c:v>3.1959641E-12</c:v>
                </c:pt>
                <c:pt idx="120">
                  <c:v>2.9405675E-12</c:v>
                </c:pt>
                <c:pt idx="121">
                  <c:v>2.6271758000000001E-12</c:v>
                </c:pt>
                <c:pt idx="122">
                  <c:v>2.1501990000000001E-12</c:v>
                </c:pt>
                <c:pt idx="123">
                  <c:v>1.0866451E-12</c:v>
                </c:pt>
                <c:pt idx="124">
                  <c:v>2.1935917E-13</c:v>
                </c:pt>
                <c:pt idx="125">
                  <c:v>4.1526167999999999E-13</c:v>
                </c:pt>
                <c:pt idx="126">
                  <c:v>6.2324504999999996E-13</c:v>
                </c:pt>
                <c:pt idx="127">
                  <c:v>6.7565089999999997E-13</c:v>
                </c:pt>
                <c:pt idx="128">
                  <c:v>7.1606804999999998E-13</c:v>
                </c:pt>
                <c:pt idx="129">
                  <c:v>7.0225243999999998E-13</c:v>
                </c:pt>
                <c:pt idx="130">
                  <c:v>6.7453039999999998E-13</c:v>
                </c:pt>
                <c:pt idx="131">
                  <c:v>6.8966496000000003E-13</c:v>
                </c:pt>
                <c:pt idx="132">
                  <c:v>5.6886992999999998E-13</c:v>
                </c:pt>
                <c:pt idx="133">
                  <c:v>4.4447478E-13</c:v>
                </c:pt>
                <c:pt idx="134">
                  <c:v>8.6651350000000001E-13</c:v>
                </c:pt>
                <c:pt idx="135">
                  <c:v>3.0219312000000001E-12</c:v>
                </c:pt>
                <c:pt idx="136">
                  <c:v>4.3647559999999998E-12</c:v>
                </c:pt>
                <c:pt idx="137">
                  <c:v>5.4956380000000003E-12</c:v>
                </c:pt>
                <c:pt idx="138">
                  <c:v>5.825238E-12</c:v>
                </c:pt>
                <c:pt idx="139">
                  <c:v>5.7674638000000003E-12</c:v>
                </c:pt>
                <c:pt idx="140">
                  <c:v>5.5346269999999997E-12</c:v>
                </c:pt>
                <c:pt idx="141">
                  <c:v>4.7787116999999997E-12</c:v>
                </c:pt>
                <c:pt idx="142">
                  <c:v>4.2007280000000001E-12</c:v>
                </c:pt>
                <c:pt idx="143">
                  <c:v>2.9248244000000002E-12</c:v>
                </c:pt>
                <c:pt idx="144">
                  <c:v>4.5870859999999997E-13</c:v>
                </c:pt>
                <c:pt idx="145">
                  <c:v>9.0806566999999997E-13</c:v>
                </c:pt>
                <c:pt idx="146">
                  <c:v>1.3853331000000001E-12</c:v>
                </c:pt>
                <c:pt idx="147">
                  <c:v>1.5905128999999999E-12</c:v>
                </c:pt>
                <c:pt idx="148">
                  <c:v>1.7872255999999999E-12</c:v>
                </c:pt>
                <c:pt idx="149">
                  <c:v>1.9577044000000001E-12</c:v>
                </c:pt>
                <c:pt idx="150">
                  <c:v>1.8185922000000001E-12</c:v>
                </c:pt>
                <c:pt idx="151">
                  <c:v>1.6382891E-12</c:v>
                </c:pt>
                <c:pt idx="152">
                  <c:v>9.7954770000000009E-13</c:v>
                </c:pt>
                <c:pt idx="153">
                  <c:v>1.2761829E-12</c:v>
                </c:pt>
                <c:pt idx="154">
                  <c:v>7.6257150000000003E-12</c:v>
                </c:pt>
                <c:pt idx="155">
                  <c:v>2.3527999E-11</c:v>
                </c:pt>
                <c:pt idx="156">
                  <c:v>3.4543770000000003E-11</c:v>
                </c:pt>
                <c:pt idx="157">
                  <c:v>3.9907465999999999E-11</c:v>
                </c:pt>
                <c:pt idx="158">
                  <c:v>4.2539162999999998E-11</c:v>
                </c:pt>
                <c:pt idx="159">
                  <c:v>4.3408234999999998E-11</c:v>
                </c:pt>
                <c:pt idx="160">
                  <c:v>3.9698299999999997E-11</c:v>
                </c:pt>
                <c:pt idx="161">
                  <c:v>3.488291E-11</c:v>
                </c:pt>
                <c:pt idx="162">
                  <c:v>3.1231343999999999E-11</c:v>
                </c:pt>
                <c:pt idx="163">
                  <c:v>2.1924261000000001E-11</c:v>
                </c:pt>
                <c:pt idx="164">
                  <c:v>3.8231390000000001E-11</c:v>
                </c:pt>
                <c:pt idx="165">
                  <c:v>1.1831203999999999E-10</c:v>
                </c:pt>
                <c:pt idx="166">
                  <c:v>1.8769871999999999E-10</c:v>
                </c:pt>
                <c:pt idx="167">
                  <c:v>2.2134539E-10</c:v>
                </c:pt>
                <c:pt idx="168">
                  <c:v>2.3351067999999998E-10</c:v>
                </c:pt>
                <c:pt idx="169">
                  <c:v>2.4709834E-10</c:v>
                </c:pt>
                <c:pt idx="170">
                  <c:v>2.2721351000000001E-10</c:v>
                </c:pt>
                <c:pt idx="171">
                  <c:v>1.9926331E-10</c:v>
                </c:pt>
                <c:pt idx="172">
                  <c:v>1.801754E-10</c:v>
                </c:pt>
                <c:pt idx="173">
                  <c:v>1.3412309000000001E-10</c:v>
                </c:pt>
                <c:pt idx="174">
                  <c:v>1.11496645E-10</c:v>
                </c:pt>
                <c:pt idx="175">
                  <c:v>3.5050270000000001E-10</c:v>
                </c:pt>
                <c:pt idx="176">
                  <c:v>5.7742443999999999E-10</c:v>
                </c:pt>
                <c:pt idx="177">
                  <c:v>6.9662100000000003E-10</c:v>
                </c:pt>
                <c:pt idx="178">
                  <c:v>7.4335759999999996E-10</c:v>
                </c:pt>
                <c:pt idx="179">
                  <c:v>7.7280819999999999E-10</c:v>
                </c:pt>
                <c:pt idx="180">
                  <c:v>7.3751609999999995E-10</c:v>
                </c:pt>
                <c:pt idx="181">
                  <c:v>6.3697119999999999E-10</c:v>
                </c:pt>
                <c:pt idx="182">
                  <c:v>5.8472954000000003E-10</c:v>
                </c:pt>
                <c:pt idx="183">
                  <c:v>4.3708750000000002E-10</c:v>
                </c:pt>
                <c:pt idx="184">
                  <c:v>1.5113400000000001E-10</c:v>
                </c:pt>
                <c:pt idx="185">
                  <c:v>1.5692966999999999E-12</c:v>
                </c:pt>
                <c:pt idx="186">
                  <c:v>1.8252479000000001E-12</c:v>
                </c:pt>
                <c:pt idx="187">
                  <c:v>2.3662873000000001E-12</c:v>
                </c:pt>
                <c:pt idx="188">
                  <c:v>2.4316607999999998E-12</c:v>
                </c:pt>
                <c:pt idx="189">
                  <c:v>2.4218781999999999E-12</c:v>
                </c:pt>
                <c:pt idx="190">
                  <c:v>2.474183E-12</c:v>
                </c:pt>
                <c:pt idx="191">
                  <c:v>1.8617323000000001E-12</c:v>
                </c:pt>
                <c:pt idx="192">
                  <c:v>1.7729175999999999E-12</c:v>
                </c:pt>
                <c:pt idx="193">
                  <c:v>1.1731811000000001E-12</c:v>
                </c:pt>
                <c:pt idx="194">
                  <c:v>1.5818445E-12</c:v>
                </c:pt>
                <c:pt idx="195">
                  <c:v>4.4305484000000002E-12</c:v>
                </c:pt>
                <c:pt idx="196">
                  <c:v>7.3182829999999995E-12</c:v>
                </c:pt>
                <c:pt idx="197">
                  <c:v>8.7048545000000006E-12</c:v>
                </c:pt>
                <c:pt idx="198">
                  <c:v>9.7081520000000007E-12</c:v>
                </c:pt>
                <c:pt idx="199">
                  <c:v>1.0359704000000001E-11</c:v>
                </c:pt>
                <c:pt idx="200">
                  <c:v>9.8045380000000002E-12</c:v>
                </c:pt>
                <c:pt idx="201">
                  <c:v>8.0313570000000001E-12</c:v>
                </c:pt>
                <c:pt idx="202">
                  <c:v>7.2643350000000001E-12</c:v>
                </c:pt>
                <c:pt idx="203">
                  <c:v>5.8169736000000001E-12</c:v>
                </c:pt>
                <c:pt idx="204">
                  <c:v>2.6263916999999999E-12</c:v>
                </c:pt>
                <c:pt idx="205">
                  <c:v>3.8421290000000003E-14</c:v>
                </c:pt>
                <c:pt idx="206">
                  <c:v>4.3936344000000002E-14</c:v>
                </c:pt>
                <c:pt idx="207">
                  <c:v>3.1691517E-14</c:v>
                </c:pt>
                <c:pt idx="208">
                  <c:v>1.9337126999999999E-15</c:v>
                </c:pt>
                <c:pt idx="209">
                  <c:v>1.5254168999999999E-14</c:v>
                </c:pt>
                <c:pt idx="210">
                  <c:v>2.4657498000000002E-14</c:v>
                </c:pt>
                <c:pt idx="211">
                  <c:v>1.5592713E-14</c:v>
                </c:pt>
                <c:pt idx="212">
                  <c:v>9.0782836E-14</c:v>
                </c:pt>
                <c:pt idx="213">
                  <c:v>1.0000000000000001E-18</c:v>
                </c:pt>
                <c:pt idx="214">
                  <c:v>4.4456129999999997E-14</c:v>
                </c:pt>
                <c:pt idx="215">
                  <c:v>1.5051452E-13</c:v>
                </c:pt>
                <c:pt idx="216">
                  <c:v>1.7243663999999999E-13</c:v>
                </c:pt>
                <c:pt idx="217">
                  <c:v>1.4621591E-13</c:v>
                </c:pt>
                <c:pt idx="218">
                  <c:v>1.7767986999999999E-13</c:v>
                </c:pt>
                <c:pt idx="219">
                  <c:v>1.7965042E-13</c:v>
                </c:pt>
                <c:pt idx="220">
                  <c:v>4.4455437000000002E-14</c:v>
                </c:pt>
                <c:pt idx="221">
                  <c:v>1.6834945E-13</c:v>
                </c:pt>
                <c:pt idx="222">
                  <c:v>9.6921299999999998E-14</c:v>
                </c:pt>
                <c:pt idx="223">
                  <c:v>7.1905616E-14</c:v>
                </c:pt>
                <c:pt idx="224">
                  <c:v>3.8843396000000002E-14</c:v>
                </c:pt>
                <c:pt idx="225">
                  <c:v>4.0365663999999999E-15</c:v>
                </c:pt>
                <c:pt idx="226">
                  <c:v>2.1049436E-14</c:v>
                </c:pt>
                <c:pt idx="227">
                  <c:v>6.7102344000000002E-15</c:v>
                </c:pt>
                <c:pt idx="228">
                  <c:v>1.0039831E-14</c:v>
                </c:pt>
                <c:pt idx="229">
                  <c:v>4.0531000000000002E-14</c:v>
                </c:pt>
                <c:pt idx="230">
                  <c:v>1.1737207E-14</c:v>
                </c:pt>
                <c:pt idx="231">
                  <c:v>1.0442365999999999E-14</c:v>
                </c:pt>
                <c:pt idx="232">
                  <c:v>5.6231735000000004E-15</c:v>
                </c:pt>
                <c:pt idx="233">
                  <c:v>1.0479433999999999E-14</c:v>
                </c:pt>
                <c:pt idx="234">
                  <c:v>8.3153535999999999E-14</c:v>
                </c:pt>
                <c:pt idx="235">
                  <c:v>1.9163188E-13</c:v>
                </c:pt>
                <c:pt idx="236">
                  <c:v>3.2242137E-13</c:v>
                </c:pt>
                <c:pt idx="237">
                  <c:v>3.9730661999999998E-13</c:v>
                </c:pt>
                <c:pt idx="238">
                  <c:v>4.7116683000000003E-13</c:v>
                </c:pt>
                <c:pt idx="239">
                  <c:v>5.0898233999999998E-13</c:v>
                </c:pt>
                <c:pt idx="240">
                  <c:v>4.6455103E-13</c:v>
                </c:pt>
                <c:pt idx="241">
                  <c:v>3.7156582000000002E-13</c:v>
                </c:pt>
                <c:pt idx="242">
                  <c:v>3.6544662999999999E-13</c:v>
                </c:pt>
                <c:pt idx="243">
                  <c:v>2.6658652999999998E-13</c:v>
                </c:pt>
                <c:pt idx="244">
                  <c:v>2.8770271999999999E-13</c:v>
                </c:pt>
                <c:pt idx="245">
                  <c:v>4.0650244E-13</c:v>
                </c:pt>
                <c:pt idx="246">
                  <c:v>5.1866605999999998E-13</c:v>
                </c:pt>
                <c:pt idx="247">
                  <c:v>7.0421174999999999E-13</c:v>
                </c:pt>
                <c:pt idx="248">
                  <c:v>7.2369460000000005E-13</c:v>
                </c:pt>
                <c:pt idx="249">
                  <c:v>6.9483449999999995E-13</c:v>
                </c:pt>
                <c:pt idx="250">
                  <c:v>6.0140450000000001E-13</c:v>
                </c:pt>
                <c:pt idx="251">
                  <c:v>6.5124190000000005E-13</c:v>
                </c:pt>
                <c:pt idx="252">
                  <c:v>5.0778069999999998E-13</c:v>
                </c:pt>
                <c:pt idx="253">
                  <c:v>4.6816933999999996E-13</c:v>
                </c:pt>
                <c:pt idx="254">
                  <c:v>5.4551520000000004E-13</c:v>
                </c:pt>
                <c:pt idx="255">
                  <c:v>9.9214740000000008E-13</c:v>
                </c:pt>
                <c:pt idx="256">
                  <c:v>1.2918769E-12</c:v>
                </c:pt>
                <c:pt idx="257">
                  <c:v>1.9030194000000002E-12</c:v>
                </c:pt>
                <c:pt idx="258">
                  <c:v>2.1589286E-12</c:v>
                </c:pt>
                <c:pt idx="259">
                  <c:v>2.1675531999999998E-12</c:v>
                </c:pt>
                <c:pt idx="260">
                  <c:v>2.1409547E-12</c:v>
                </c:pt>
                <c:pt idx="261">
                  <c:v>1.5019663E-12</c:v>
                </c:pt>
                <c:pt idx="262">
                  <c:v>1.4669865E-12</c:v>
                </c:pt>
                <c:pt idx="263">
                  <c:v>1.4424295000000001E-12</c:v>
                </c:pt>
                <c:pt idx="264">
                  <c:v>1.2049171E-12</c:v>
                </c:pt>
                <c:pt idx="265">
                  <c:v>1.3880673E-12</c:v>
                </c:pt>
                <c:pt idx="266">
                  <c:v>2.6730325999999999E-12</c:v>
                </c:pt>
                <c:pt idx="267">
                  <c:v>3.3529546E-12</c:v>
                </c:pt>
                <c:pt idx="268">
                  <c:v>3.5687722E-12</c:v>
                </c:pt>
                <c:pt idx="269">
                  <c:v>3.7978573999999998E-12</c:v>
                </c:pt>
                <c:pt idx="270">
                  <c:v>3.6693859999999997E-12</c:v>
                </c:pt>
                <c:pt idx="271">
                  <c:v>3.0898330000000001E-12</c:v>
                </c:pt>
                <c:pt idx="272">
                  <c:v>3.0332114999999998E-12</c:v>
                </c:pt>
                <c:pt idx="273">
                  <c:v>2.6706738000000001E-12</c:v>
                </c:pt>
                <c:pt idx="274">
                  <c:v>7.951958E-12</c:v>
                </c:pt>
                <c:pt idx="275">
                  <c:v>2.5536106000000001E-11</c:v>
                </c:pt>
                <c:pt idx="276">
                  <c:v>4.2236326E-11</c:v>
                </c:pt>
                <c:pt idx="277">
                  <c:v>5.2182942E-11</c:v>
                </c:pt>
                <c:pt idx="278">
                  <c:v>5.4183930000000001E-11</c:v>
                </c:pt>
                <c:pt idx="279">
                  <c:v>5.6975999999999998E-11</c:v>
                </c:pt>
                <c:pt idx="280">
                  <c:v>5.5798463000000002E-11</c:v>
                </c:pt>
                <c:pt idx="281">
                  <c:v>4.8229983000000001E-11</c:v>
                </c:pt>
                <c:pt idx="282">
                  <c:v>4.5105876999999998E-11</c:v>
                </c:pt>
                <c:pt idx="283">
                  <c:v>3.7338540000000001E-11</c:v>
                </c:pt>
                <c:pt idx="284">
                  <c:v>2.6153076E-11</c:v>
                </c:pt>
                <c:pt idx="285">
                  <c:v>1.2502497999999999E-12</c:v>
                </c:pt>
                <c:pt idx="286">
                  <c:v>1.5261107E-12</c:v>
                </c:pt>
                <c:pt idx="287">
                  <c:v>2.2587336000000001E-12</c:v>
                </c:pt>
                <c:pt idx="288">
                  <c:v>2.4265375E-12</c:v>
                </c:pt>
                <c:pt idx="289">
                  <c:v>2.3715343999999998E-12</c:v>
                </c:pt>
                <c:pt idx="290">
                  <c:v>2.5192310000000001E-12</c:v>
                </c:pt>
                <c:pt idx="291">
                  <c:v>2.1212299999999998E-12</c:v>
                </c:pt>
                <c:pt idx="292">
                  <c:v>1.8604888E-12</c:v>
                </c:pt>
                <c:pt idx="293">
                  <c:v>1.7618347000000001E-12</c:v>
                </c:pt>
                <c:pt idx="294">
                  <c:v>1.1122207999999999E-12</c:v>
                </c:pt>
                <c:pt idx="295">
                  <c:v>8.0029233999999997E-13</c:v>
                </c:pt>
                <c:pt idx="296">
                  <c:v>1.4203206000000001E-12</c:v>
                </c:pt>
                <c:pt idx="297">
                  <c:v>1.5277143E-12</c:v>
                </c:pt>
                <c:pt idx="298">
                  <c:v>1.9189956000000001E-12</c:v>
                </c:pt>
                <c:pt idx="299">
                  <c:v>2.1286416999999999E-12</c:v>
                </c:pt>
                <c:pt idx="300">
                  <c:v>2.2446975000000001E-12</c:v>
                </c:pt>
                <c:pt idx="301">
                  <c:v>2.298747E-12</c:v>
                </c:pt>
                <c:pt idx="302">
                  <c:v>2.1210351E-12</c:v>
                </c:pt>
                <c:pt idx="303">
                  <c:v>1.7186333E-12</c:v>
                </c:pt>
                <c:pt idx="304">
                  <c:v>1.6083324999999999E-12</c:v>
                </c:pt>
                <c:pt idx="305">
                  <c:v>1.3655691000000001E-12</c:v>
                </c:pt>
                <c:pt idx="306">
                  <c:v>1.3668844E-12</c:v>
                </c:pt>
                <c:pt idx="307">
                  <c:v>1.2013335999999999E-12</c:v>
                </c:pt>
                <c:pt idx="308">
                  <c:v>1.0970500999999999E-12</c:v>
                </c:pt>
                <c:pt idx="309">
                  <c:v>1.0680366E-12</c:v>
                </c:pt>
                <c:pt idx="310">
                  <c:v>1.2731194E-12</c:v>
                </c:pt>
                <c:pt idx="311">
                  <c:v>8.1535174999999995E-13</c:v>
                </c:pt>
                <c:pt idx="312">
                  <c:v>6.8366243999999995E-13</c:v>
                </c:pt>
                <c:pt idx="313">
                  <c:v>5.3139549999999996E-13</c:v>
                </c:pt>
                <c:pt idx="314">
                  <c:v>5.2053446000000003E-13</c:v>
                </c:pt>
                <c:pt idx="315">
                  <c:v>3.8528105E-13</c:v>
                </c:pt>
                <c:pt idx="316">
                  <c:v>4.7544599999999997E-13</c:v>
                </c:pt>
                <c:pt idx="317">
                  <c:v>5.8187389999999995E-13</c:v>
                </c:pt>
                <c:pt idx="318">
                  <c:v>5.8114320000000002E-13</c:v>
                </c:pt>
                <c:pt idx="319">
                  <c:v>6.2611407000000003E-13</c:v>
                </c:pt>
                <c:pt idx="320">
                  <c:v>6.0609173000000002E-13</c:v>
                </c:pt>
                <c:pt idx="321">
                  <c:v>5.3935029999999999E-13</c:v>
                </c:pt>
                <c:pt idx="322">
                  <c:v>5.2661374999999996E-13</c:v>
                </c:pt>
                <c:pt idx="323">
                  <c:v>4.7821450000000001E-13</c:v>
                </c:pt>
                <c:pt idx="324">
                  <c:v>3.2847883E-13</c:v>
                </c:pt>
                <c:pt idx="325">
                  <c:v>7.0723539999999994E-14</c:v>
                </c:pt>
                <c:pt idx="326">
                  <c:v>8.6780855999999995E-14</c:v>
                </c:pt>
                <c:pt idx="327">
                  <c:v>1.06090145E-13</c:v>
                </c:pt>
                <c:pt idx="328">
                  <c:v>1.3049156E-13</c:v>
                </c:pt>
                <c:pt idx="329">
                  <c:v>1.07033624E-13</c:v>
                </c:pt>
                <c:pt idx="330">
                  <c:v>1.1089327E-13</c:v>
                </c:pt>
                <c:pt idx="331">
                  <c:v>8.2781750000000002E-14</c:v>
                </c:pt>
                <c:pt idx="332">
                  <c:v>8.4769589999999999E-14</c:v>
                </c:pt>
                <c:pt idx="333">
                  <c:v>7.4136200000000003E-14</c:v>
                </c:pt>
                <c:pt idx="334">
                  <c:v>6.4605959999999997E-14</c:v>
                </c:pt>
                <c:pt idx="335">
                  <c:v>7.4781640000000006E-14</c:v>
                </c:pt>
                <c:pt idx="336">
                  <c:v>2.0062126999999999E-13</c:v>
                </c:pt>
                <c:pt idx="337">
                  <c:v>1.7088586999999999E-13</c:v>
                </c:pt>
                <c:pt idx="338">
                  <c:v>1.4648705999999999E-13</c:v>
                </c:pt>
                <c:pt idx="339">
                  <c:v>1.6438658E-13</c:v>
                </c:pt>
                <c:pt idx="340">
                  <c:v>2.2428931999999999E-13</c:v>
                </c:pt>
                <c:pt idx="341">
                  <c:v>2.3531846999999999E-13</c:v>
                </c:pt>
                <c:pt idx="342">
                  <c:v>1.5581829999999999E-13</c:v>
                </c:pt>
                <c:pt idx="343">
                  <c:v>1.4332363E-13</c:v>
                </c:pt>
                <c:pt idx="344">
                  <c:v>1.2142843000000001E-13</c:v>
                </c:pt>
                <c:pt idx="345">
                  <c:v>1.2585876999999999E-13</c:v>
                </c:pt>
                <c:pt idx="346">
                  <c:v>1.03732906E-13</c:v>
                </c:pt>
                <c:pt idx="347">
                  <c:v>1.1208181E-13</c:v>
                </c:pt>
                <c:pt idx="348">
                  <c:v>1.1541842999999999E-13</c:v>
                </c:pt>
                <c:pt idx="349">
                  <c:v>1.1438459000000001E-13</c:v>
                </c:pt>
                <c:pt idx="350">
                  <c:v>1.1941064E-13</c:v>
                </c:pt>
                <c:pt idx="351">
                  <c:v>6.3428889999999999E-14</c:v>
                </c:pt>
                <c:pt idx="352">
                  <c:v>4.2518495999999998E-14</c:v>
                </c:pt>
                <c:pt idx="353">
                  <c:v>4.7911422999999997E-14</c:v>
                </c:pt>
                <c:pt idx="354">
                  <c:v>1.4655244999999999E-13</c:v>
                </c:pt>
                <c:pt idx="355">
                  <c:v>2.1570163E-13</c:v>
                </c:pt>
                <c:pt idx="356">
                  <c:v>5.131829E-13</c:v>
                </c:pt>
                <c:pt idx="357">
                  <c:v>6.0110650000000005E-13</c:v>
                </c:pt>
                <c:pt idx="358">
                  <c:v>6.5482680000000002E-13</c:v>
                </c:pt>
                <c:pt idx="359">
                  <c:v>7.9402169999999995E-13</c:v>
                </c:pt>
                <c:pt idx="360">
                  <c:v>9.188664999999999E-13</c:v>
                </c:pt>
                <c:pt idx="361">
                  <c:v>8.3649326000000005E-13</c:v>
                </c:pt>
                <c:pt idx="362">
                  <c:v>1.1877427999999999E-12</c:v>
                </c:pt>
                <c:pt idx="363">
                  <c:v>1.5055193E-12</c:v>
                </c:pt>
                <c:pt idx="364">
                  <c:v>1.4699213E-12</c:v>
                </c:pt>
                <c:pt idx="365">
                  <c:v>1.5712449999999999E-12</c:v>
                </c:pt>
                <c:pt idx="366">
                  <c:v>1.9286617000000002E-12</c:v>
                </c:pt>
                <c:pt idx="367">
                  <c:v>2.0066781999999999E-12</c:v>
                </c:pt>
                <c:pt idx="368">
                  <c:v>2.0302339999999998E-12</c:v>
                </c:pt>
                <c:pt idx="369">
                  <c:v>2.0314570000000002E-12</c:v>
                </c:pt>
                <c:pt idx="370">
                  <c:v>1.5333015E-12</c:v>
                </c:pt>
                <c:pt idx="371">
                  <c:v>1.3826540999999999E-12</c:v>
                </c:pt>
                <c:pt idx="372">
                  <c:v>1.1937481E-12</c:v>
                </c:pt>
                <c:pt idx="373">
                  <c:v>8.7781469999999996E-13</c:v>
                </c:pt>
                <c:pt idx="374">
                  <c:v>9.4274389999999991E-13</c:v>
                </c:pt>
                <c:pt idx="375">
                  <c:v>8.3998645000000001E-13</c:v>
                </c:pt>
                <c:pt idx="376">
                  <c:v>8.5292304000000002E-13</c:v>
                </c:pt>
                <c:pt idx="377">
                  <c:v>8.1369227E-13</c:v>
                </c:pt>
                <c:pt idx="378">
                  <c:v>7.3098195E-13</c:v>
                </c:pt>
                <c:pt idx="379">
                  <c:v>7.1559740000000001E-13</c:v>
                </c:pt>
                <c:pt idx="380">
                  <c:v>7.4136253999999996E-13</c:v>
                </c:pt>
                <c:pt idx="381">
                  <c:v>7.3328013999999998E-13</c:v>
                </c:pt>
                <c:pt idx="382">
                  <c:v>5.6200856E-13</c:v>
                </c:pt>
                <c:pt idx="383">
                  <c:v>5.9684460000000004E-13</c:v>
                </c:pt>
                <c:pt idx="384">
                  <c:v>5.3237134999999995E-13</c:v>
                </c:pt>
                <c:pt idx="385">
                  <c:v>6.5750952999999996E-13</c:v>
                </c:pt>
                <c:pt idx="386">
                  <c:v>9.2909780000000009E-13</c:v>
                </c:pt>
                <c:pt idx="387">
                  <c:v>1.1826697999999999E-12</c:v>
                </c:pt>
                <c:pt idx="388">
                  <c:v>1.4932251999999999E-12</c:v>
                </c:pt>
                <c:pt idx="389">
                  <c:v>1.1064437E-12</c:v>
                </c:pt>
                <c:pt idx="390">
                  <c:v>1.3754029E-12</c:v>
                </c:pt>
                <c:pt idx="391">
                  <c:v>1.1077585999999999E-12</c:v>
                </c:pt>
                <c:pt idx="392">
                  <c:v>9.4444500000000002E-13</c:v>
                </c:pt>
                <c:pt idx="393">
                  <c:v>9.0315054999999996E-13</c:v>
                </c:pt>
                <c:pt idx="394">
                  <c:v>9.4188269999999996E-13</c:v>
                </c:pt>
                <c:pt idx="395">
                  <c:v>6.7863276999999995E-13</c:v>
                </c:pt>
                <c:pt idx="396">
                  <c:v>3.5229896999999999E-13</c:v>
                </c:pt>
                <c:pt idx="397">
                  <c:v>4.023179E-13</c:v>
                </c:pt>
                <c:pt idx="398">
                  <c:v>4.9070619999999996E-13</c:v>
                </c:pt>
                <c:pt idx="399">
                  <c:v>4.7921254000000001E-13</c:v>
                </c:pt>
                <c:pt idx="400">
                  <c:v>4.8566674000000005E-13</c:v>
                </c:pt>
                <c:pt idx="401">
                  <c:v>5.1478660000000003E-13</c:v>
                </c:pt>
                <c:pt idx="402">
                  <c:v>4.0097762000000002E-13</c:v>
                </c:pt>
                <c:pt idx="403">
                  <c:v>3.9299330000000001E-13</c:v>
                </c:pt>
                <c:pt idx="404">
                  <c:v>4.1738670000000002E-13</c:v>
                </c:pt>
                <c:pt idx="405">
                  <c:v>6.4347307E-13</c:v>
                </c:pt>
                <c:pt idx="406">
                  <c:v>1.2129057999999999E-12</c:v>
                </c:pt>
                <c:pt idx="407">
                  <c:v>1.0491125E-12</c:v>
                </c:pt>
                <c:pt idx="408">
                  <c:v>1.3633314E-12</c:v>
                </c:pt>
                <c:pt idx="409">
                  <c:v>1.2265757E-12</c:v>
                </c:pt>
                <c:pt idx="410">
                  <c:v>1.1125712999999999E-12</c:v>
                </c:pt>
                <c:pt idx="411">
                  <c:v>1.0875436999999999E-12</c:v>
                </c:pt>
                <c:pt idx="412">
                  <c:v>9.5919079999999993E-13</c:v>
                </c:pt>
                <c:pt idx="413">
                  <c:v>1.2953240000000001E-12</c:v>
                </c:pt>
                <c:pt idx="414">
                  <c:v>1.1053877999999999E-12</c:v>
                </c:pt>
                <c:pt idx="415">
                  <c:v>8.3989234000000003E-13</c:v>
                </c:pt>
                <c:pt idx="416">
                  <c:v>4.9392069999999998E-13</c:v>
                </c:pt>
                <c:pt idx="417">
                  <c:v>6.3967479999999998E-13</c:v>
                </c:pt>
                <c:pt idx="418">
                  <c:v>6.8510176999999995E-13</c:v>
                </c:pt>
                <c:pt idx="419">
                  <c:v>7.3085529999999999E-13</c:v>
                </c:pt>
                <c:pt idx="420">
                  <c:v>7.6879779999999996E-13</c:v>
                </c:pt>
                <c:pt idx="421">
                  <c:v>6.7535913E-13</c:v>
                </c:pt>
                <c:pt idx="422">
                  <c:v>6.0790889999999995E-13</c:v>
                </c:pt>
                <c:pt idx="423">
                  <c:v>5.3954892999999999E-13</c:v>
                </c:pt>
                <c:pt idx="424">
                  <c:v>5.3493163999999998E-13</c:v>
                </c:pt>
                <c:pt idx="425">
                  <c:v>6.6879219999999998E-13</c:v>
                </c:pt>
                <c:pt idx="426">
                  <c:v>7.0750259999999995E-13</c:v>
                </c:pt>
                <c:pt idx="427">
                  <c:v>8.2936479999999996E-13</c:v>
                </c:pt>
                <c:pt idx="428">
                  <c:v>9.1083919999999993E-13</c:v>
                </c:pt>
                <c:pt idx="429">
                  <c:v>8.6078939999999997E-13</c:v>
                </c:pt>
                <c:pt idx="430">
                  <c:v>1.0675797E-12</c:v>
                </c:pt>
                <c:pt idx="431">
                  <c:v>9.2524120000000009E-13</c:v>
                </c:pt>
                <c:pt idx="432">
                  <c:v>8.0117586000000004E-13</c:v>
                </c:pt>
                <c:pt idx="433">
                  <c:v>8.9539384E-13</c:v>
                </c:pt>
                <c:pt idx="434">
                  <c:v>1.2051946000000001E-12</c:v>
                </c:pt>
                <c:pt idx="435">
                  <c:v>4.5643662000000001E-12</c:v>
                </c:pt>
                <c:pt idx="436">
                  <c:v>7.5261325000000006E-12</c:v>
                </c:pt>
                <c:pt idx="437">
                  <c:v>9.0435520000000005E-12</c:v>
                </c:pt>
                <c:pt idx="438">
                  <c:v>9.8299679999999992E-12</c:v>
                </c:pt>
                <c:pt idx="439">
                  <c:v>1.0239094999999999E-11</c:v>
                </c:pt>
                <c:pt idx="440">
                  <c:v>1.00486095E-11</c:v>
                </c:pt>
                <c:pt idx="441">
                  <c:v>9.4460400000000004E-12</c:v>
                </c:pt>
                <c:pt idx="442">
                  <c:v>8.0699049999999994E-12</c:v>
                </c:pt>
                <c:pt idx="443">
                  <c:v>7.5739999999999998E-12</c:v>
                </c:pt>
                <c:pt idx="444">
                  <c:v>6.5624416000000002E-12</c:v>
                </c:pt>
                <c:pt idx="445">
                  <c:v>3.8248059999999998E-12</c:v>
                </c:pt>
                <c:pt idx="446">
                  <c:v>4.0325322000000002E-13</c:v>
                </c:pt>
                <c:pt idx="447">
                  <c:v>3.2992490000000002E-13</c:v>
                </c:pt>
                <c:pt idx="448">
                  <c:v>3.4477805000000001E-13</c:v>
                </c:pt>
                <c:pt idx="449">
                  <c:v>3.6495719999999999E-13</c:v>
                </c:pt>
                <c:pt idx="450">
                  <c:v>5.4439439999999998E-13</c:v>
                </c:pt>
                <c:pt idx="451">
                  <c:v>5.5176343999999995E-13</c:v>
                </c:pt>
                <c:pt idx="452">
                  <c:v>6.6084940000000001E-13</c:v>
                </c:pt>
                <c:pt idx="453">
                  <c:v>6.9969962999999997E-13</c:v>
                </c:pt>
                <c:pt idx="454">
                  <c:v>8.3592784000000004E-13</c:v>
                </c:pt>
                <c:pt idx="455">
                  <c:v>9.6343100000000004E-13</c:v>
                </c:pt>
                <c:pt idx="456">
                  <c:v>9.0797286000000003E-13</c:v>
                </c:pt>
                <c:pt idx="457">
                  <c:v>9.3657839999999992E-13</c:v>
                </c:pt>
                <c:pt idx="458">
                  <c:v>9.1791749999999996E-13</c:v>
                </c:pt>
                <c:pt idx="459">
                  <c:v>8.1457724999999998E-13</c:v>
                </c:pt>
                <c:pt idx="460">
                  <c:v>8.5080979999999997E-13</c:v>
                </c:pt>
                <c:pt idx="461">
                  <c:v>8.6696926000000005E-13</c:v>
                </c:pt>
                <c:pt idx="462">
                  <c:v>8.303159E-13</c:v>
                </c:pt>
                <c:pt idx="463">
                  <c:v>7.8731953999999998E-13</c:v>
                </c:pt>
                <c:pt idx="464">
                  <c:v>7.7028737E-13</c:v>
                </c:pt>
                <c:pt idx="465">
                  <c:v>6.2609856999999997E-13</c:v>
                </c:pt>
                <c:pt idx="466">
                  <c:v>4.9300619999999996E-13</c:v>
                </c:pt>
                <c:pt idx="467">
                  <c:v>5.0508095000000005E-13</c:v>
                </c:pt>
                <c:pt idx="468">
                  <c:v>4.3518826000000002E-13</c:v>
                </c:pt>
                <c:pt idx="469">
                  <c:v>4.3095825000000001E-13</c:v>
                </c:pt>
                <c:pt idx="470">
                  <c:v>3.494201E-13</c:v>
                </c:pt>
                <c:pt idx="471">
                  <c:v>2.367147E-13</c:v>
                </c:pt>
                <c:pt idx="472">
                  <c:v>1.5879442000000001E-13</c:v>
                </c:pt>
                <c:pt idx="473">
                  <c:v>1.5593917E-13</c:v>
                </c:pt>
                <c:pt idx="474">
                  <c:v>1.1194185999999999E-13</c:v>
                </c:pt>
                <c:pt idx="475">
                  <c:v>2.8614516000000001E-13</c:v>
                </c:pt>
                <c:pt idx="476">
                  <c:v>3.1521452000000002E-13</c:v>
                </c:pt>
                <c:pt idx="477">
                  <c:v>3.4501361999999999E-13</c:v>
                </c:pt>
                <c:pt idx="478">
                  <c:v>3.6030779000000001E-13</c:v>
                </c:pt>
                <c:pt idx="479">
                  <c:v>3.7282568999999999E-13</c:v>
                </c:pt>
                <c:pt idx="480">
                  <c:v>3.4603852000000002E-13</c:v>
                </c:pt>
                <c:pt idx="481">
                  <c:v>3.2055608E-13</c:v>
                </c:pt>
                <c:pt idx="482">
                  <c:v>3.1777200000000001E-13</c:v>
                </c:pt>
                <c:pt idx="483">
                  <c:v>3.2202915999999999E-13</c:v>
                </c:pt>
                <c:pt idx="484">
                  <c:v>2.7991945000000002E-13</c:v>
                </c:pt>
                <c:pt idx="485">
                  <c:v>2.922334E-13</c:v>
                </c:pt>
                <c:pt idx="486">
                  <c:v>1.9419016E-13</c:v>
                </c:pt>
                <c:pt idx="487">
                  <c:v>3.1052502E-13</c:v>
                </c:pt>
                <c:pt idx="488">
                  <c:v>2.9670514999999998E-13</c:v>
                </c:pt>
                <c:pt idx="489">
                  <c:v>2.4452883999999998E-13</c:v>
                </c:pt>
                <c:pt idx="490">
                  <c:v>3.1684507E-13</c:v>
                </c:pt>
                <c:pt idx="491">
                  <c:v>3.3323590000000001E-13</c:v>
                </c:pt>
                <c:pt idx="492">
                  <c:v>2.6260973000000001E-13</c:v>
                </c:pt>
                <c:pt idx="493">
                  <c:v>2.1473077000000001E-13</c:v>
                </c:pt>
                <c:pt idx="494">
                  <c:v>2.4828788000000002E-13</c:v>
                </c:pt>
                <c:pt idx="495">
                  <c:v>4.7212586000000004E-13</c:v>
                </c:pt>
                <c:pt idx="496">
                  <c:v>6.4736237E-13</c:v>
                </c:pt>
                <c:pt idx="497">
                  <c:v>7.1422900000000001E-13</c:v>
                </c:pt>
                <c:pt idx="498">
                  <c:v>7.8485737000000001E-13</c:v>
                </c:pt>
                <c:pt idx="499">
                  <c:v>8.1963184999999997E-13</c:v>
                </c:pt>
                <c:pt idx="500">
                  <c:v>8.7109156000000005E-13</c:v>
                </c:pt>
                <c:pt idx="501">
                  <c:v>9.1925340000000009E-13</c:v>
                </c:pt>
                <c:pt idx="502">
                  <c:v>6.7814466000000002E-13</c:v>
                </c:pt>
                <c:pt idx="503">
                  <c:v>6.967816E-13</c:v>
                </c:pt>
                <c:pt idx="504">
                  <c:v>6.5501337000000004E-13</c:v>
                </c:pt>
                <c:pt idx="505">
                  <c:v>8.6883577E-13</c:v>
                </c:pt>
                <c:pt idx="506">
                  <c:v>9.7249539999999992E-13</c:v>
                </c:pt>
                <c:pt idx="507">
                  <c:v>9.7923980000000006E-13</c:v>
                </c:pt>
                <c:pt idx="508">
                  <c:v>1.0382835000000001E-12</c:v>
                </c:pt>
                <c:pt idx="509">
                  <c:v>1.061228E-12</c:v>
                </c:pt>
                <c:pt idx="510">
                  <c:v>1.0520225E-12</c:v>
                </c:pt>
                <c:pt idx="511">
                  <c:v>8.8757463000000001E-13</c:v>
                </c:pt>
                <c:pt idx="512">
                  <c:v>1.1476441999999999E-12</c:v>
                </c:pt>
                <c:pt idx="513">
                  <c:v>8.6290046000000003E-13</c:v>
                </c:pt>
                <c:pt idx="514">
                  <c:v>8.605736E-13</c:v>
                </c:pt>
                <c:pt idx="515">
                  <c:v>8.1318264E-13</c:v>
                </c:pt>
                <c:pt idx="516">
                  <c:v>5.9174649999999998E-13</c:v>
                </c:pt>
                <c:pt idx="517">
                  <c:v>3.5914308000000002E-13</c:v>
                </c:pt>
                <c:pt idx="518">
                  <c:v>3.9395063E-13</c:v>
                </c:pt>
                <c:pt idx="519">
                  <c:v>4.5978379999999996E-13</c:v>
                </c:pt>
                <c:pt idx="520">
                  <c:v>4.5737090000000001E-13</c:v>
                </c:pt>
                <c:pt idx="521">
                  <c:v>4.7237332999999998E-13</c:v>
                </c:pt>
                <c:pt idx="522">
                  <c:v>3.6827182000000001E-13</c:v>
                </c:pt>
                <c:pt idx="523">
                  <c:v>3.4091942999999999E-13</c:v>
                </c:pt>
                <c:pt idx="524">
                  <c:v>2.4420570000000002E-13</c:v>
                </c:pt>
                <c:pt idx="525">
                  <c:v>2.3035660999999998E-13</c:v>
                </c:pt>
                <c:pt idx="526">
                  <c:v>2.263983E-13</c:v>
                </c:pt>
                <c:pt idx="527">
                  <c:v>1.3116822999999999E-13</c:v>
                </c:pt>
                <c:pt idx="528">
                  <c:v>8.2031229999999998E-14</c:v>
                </c:pt>
                <c:pt idx="529">
                  <c:v>1.1277299E-13</c:v>
                </c:pt>
                <c:pt idx="530">
                  <c:v>1.269063E-13</c:v>
                </c:pt>
                <c:pt idx="531">
                  <c:v>1.4836244E-13</c:v>
                </c:pt>
                <c:pt idx="532">
                  <c:v>1.1188207E-13</c:v>
                </c:pt>
                <c:pt idx="533">
                  <c:v>9.5876675999999997E-14</c:v>
                </c:pt>
                <c:pt idx="534">
                  <c:v>9.6800733999999996E-14</c:v>
                </c:pt>
                <c:pt idx="535">
                  <c:v>1.2397047E-13</c:v>
                </c:pt>
                <c:pt idx="536">
                  <c:v>1.0040062E-13</c:v>
                </c:pt>
                <c:pt idx="537">
                  <c:v>1.3057265999999999E-13</c:v>
                </c:pt>
                <c:pt idx="538">
                  <c:v>1.1476636E-13</c:v>
                </c:pt>
                <c:pt idx="539">
                  <c:v>1.0414188E-13</c:v>
                </c:pt>
                <c:pt idx="540">
                  <c:v>6.0975709999999999E-14</c:v>
                </c:pt>
                <c:pt idx="541">
                  <c:v>1.1044683499999999E-13</c:v>
                </c:pt>
                <c:pt idx="542">
                  <c:v>1.5005357999999999E-13</c:v>
                </c:pt>
                <c:pt idx="543">
                  <c:v>1.0487622E-13</c:v>
                </c:pt>
                <c:pt idx="544">
                  <c:v>8.2974820000000002E-14</c:v>
                </c:pt>
                <c:pt idx="545">
                  <c:v>1.3438117000000001E-13</c:v>
                </c:pt>
                <c:pt idx="546">
                  <c:v>1.7632882999999999E-13</c:v>
                </c:pt>
                <c:pt idx="547">
                  <c:v>1.0871616E-13</c:v>
                </c:pt>
                <c:pt idx="548">
                  <c:v>1.1696414E-13</c:v>
                </c:pt>
                <c:pt idx="549">
                  <c:v>1.8828490999999999E-13</c:v>
                </c:pt>
                <c:pt idx="550">
                  <c:v>1.7424232000000001E-13</c:v>
                </c:pt>
                <c:pt idx="551">
                  <c:v>1.3225482999999999E-13</c:v>
                </c:pt>
                <c:pt idx="552">
                  <c:v>1.3901448000000001E-13</c:v>
                </c:pt>
                <c:pt idx="553">
                  <c:v>1.1380492999999999E-13</c:v>
                </c:pt>
                <c:pt idx="554">
                  <c:v>9.5059230000000001E-14</c:v>
                </c:pt>
                <c:pt idx="555">
                  <c:v>1.5881112999999999E-13</c:v>
                </c:pt>
                <c:pt idx="556">
                  <c:v>9.0856939999999999E-14</c:v>
                </c:pt>
                <c:pt idx="557">
                  <c:v>1.9289618E-13</c:v>
                </c:pt>
                <c:pt idx="558">
                  <c:v>2.1541513000000001E-13</c:v>
                </c:pt>
                <c:pt idx="559">
                  <c:v>2.0325999E-13</c:v>
                </c:pt>
                <c:pt idx="560">
                  <c:v>2.2003467999999999E-13</c:v>
                </c:pt>
                <c:pt idx="561">
                  <c:v>2.1968495999999999E-13</c:v>
                </c:pt>
                <c:pt idx="562">
                  <c:v>2.2295791E-13</c:v>
                </c:pt>
                <c:pt idx="563">
                  <c:v>1.3200974999999999E-13</c:v>
                </c:pt>
                <c:pt idx="564">
                  <c:v>1.3499657E-13</c:v>
                </c:pt>
                <c:pt idx="565">
                  <c:v>2.4474055999999998E-13</c:v>
                </c:pt>
                <c:pt idx="566">
                  <c:v>2.0256873E-13</c:v>
                </c:pt>
                <c:pt idx="567">
                  <c:v>6.7270190000000004E-14</c:v>
                </c:pt>
                <c:pt idx="568">
                  <c:v>6.9074970000000004E-14</c:v>
                </c:pt>
                <c:pt idx="569">
                  <c:v>1.003984E-13</c:v>
                </c:pt>
                <c:pt idx="570">
                  <c:v>9.4572719999999997E-14</c:v>
                </c:pt>
                <c:pt idx="571">
                  <c:v>4.6485126999999999E-14</c:v>
                </c:pt>
                <c:pt idx="572">
                  <c:v>1.2536711999999999E-13</c:v>
                </c:pt>
                <c:pt idx="573">
                  <c:v>1.0247796E-13</c:v>
                </c:pt>
                <c:pt idx="574">
                  <c:v>7.0805625000000002E-14</c:v>
                </c:pt>
                <c:pt idx="575">
                  <c:v>9.8183024000000003E-14</c:v>
                </c:pt>
                <c:pt idx="576">
                  <c:v>1.3319149000000001E-13</c:v>
                </c:pt>
                <c:pt idx="577">
                  <c:v>2.6182187999999999E-14</c:v>
                </c:pt>
                <c:pt idx="578">
                  <c:v>5.9025090000000002E-14</c:v>
                </c:pt>
                <c:pt idx="579">
                  <c:v>5.3175997000000002E-14</c:v>
                </c:pt>
                <c:pt idx="580">
                  <c:v>5.6291474999999999E-14</c:v>
                </c:pt>
                <c:pt idx="581">
                  <c:v>6.0078560000000002E-14</c:v>
                </c:pt>
                <c:pt idx="582">
                  <c:v>5.2229340000000001E-14</c:v>
                </c:pt>
                <c:pt idx="583">
                  <c:v>6.1205014999999994E-14</c:v>
                </c:pt>
                <c:pt idx="584">
                  <c:v>2.593741E-14</c:v>
                </c:pt>
                <c:pt idx="585">
                  <c:v>3.5895206000000002E-14</c:v>
                </c:pt>
                <c:pt idx="586">
                  <c:v>5.7200929999999995E-14</c:v>
                </c:pt>
                <c:pt idx="587">
                  <c:v>3.0448045999999997E-14</c:v>
                </c:pt>
                <c:pt idx="588">
                  <c:v>4.0492720000000002E-14</c:v>
                </c:pt>
                <c:pt idx="589">
                  <c:v>2.0864819999999999E-14</c:v>
                </c:pt>
                <c:pt idx="590">
                  <c:v>5.2510445999999997E-14</c:v>
                </c:pt>
                <c:pt idx="591">
                  <c:v>2.8628453000000001E-14</c:v>
                </c:pt>
                <c:pt idx="592">
                  <c:v>2.1889436999999999E-14</c:v>
                </c:pt>
                <c:pt idx="593">
                  <c:v>3.3061833999999998E-14</c:v>
                </c:pt>
                <c:pt idx="594">
                  <c:v>2.6597965999999999E-14</c:v>
                </c:pt>
                <c:pt idx="595">
                  <c:v>4.3687661999999999E-14</c:v>
                </c:pt>
                <c:pt idx="596">
                  <c:v>5.3115288000000001E-14</c:v>
                </c:pt>
                <c:pt idx="597">
                  <c:v>6.2595919999999996E-14</c:v>
                </c:pt>
                <c:pt idx="598">
                  <c:v>9.5123263999999996E-14</c:v>
                </c:pt>
                <c:pt idx="599">
                  <c:v>7.0942255000000003E-14</c:v>
                </c:pt>
                <c:pt idx="600">
                  <c:v>9.4227309999999998E-14</c:v>
                </c:pt>
                <c:pt idx="601">
                  <c:v>6.8206975999999996E-14</c:v>
                </c:pt>
                <c:pt idx="602">
                  <c:v>1.4348624E-13</c:v>
                </c:pt>
                <c:pt idx="603">
                  <c:v>1.7606018999999999E-13</c:v>
                </c:pt>
                <c:pt idx="604">
                  <c:v>1.2094445999999999E-13</c:v>
                </c:pt>
                <c:pt idx="605">
                  <c:v>1.9686700000000001E-13</c:v>
                </c:pt>
                <c:pt idx="606">
                  <c:v>2.6098396999999999E-13</c:v>
                </c:pt>
                <c:pt idx="607">
                  <c:v>2.4356778000000001E-13</c:v>
                </c:pt>
                <c:pt idx="608">
                  <c:v>2.8026235999999999E-13</c:v>
                </c:pt>
                <c:pt idx="609">
                  <c:v>3.4874699999999999E-13</c:v>
                </c:pt>
                <c:pt idx="610">
                  <c:v>3.7661252999999998E-13</c:v>
                </c:pt>
                <c:pt idx="611">
                  <c:v>3.7147807999999999E-13</c:v>
                </c:pt>
                <c:pt idx="612">
                  <c:v>4.1773586000000001E-13</c:v>
                </c:pt>
                <c:pt idx="613">
                  <c:v>2.8510115000000002E-13</c:v>
                </c:pt>
                <c:pt idx="614">
                  <c:v>2.7311111999999998E-13</c:v>
                </c:pt>
                <c:pt idx="615">
                  <c:v>3.1032765999999999E-13</c:v>
                </c:pt>
                <c:pt idx="616">
                  <c:v>3.0587944999999999E-13</c:v>
                </c:pt>
                <c:pt idx="617">
                  <c:v>3.7217421999999999E-13</c:v>
                </c:pt>
                <c:pt idx="618">
                  <c:v>3.1204073000000001E-13</c:v>
                </c:pt>
                <c:pt idx="619">
                  <c:v>2.4299176999999998E-13</c:v>
                </c:pt>
                <c:pt idx="620">
                  <c:v>2.1066594E-13</c:v>
                </c:pt>
                <c:pt idx="621">
                  <c:v>2.1945554E-13</c:v>
                </c:pt>
                <c:pt idx="622">
                  <c:v>1.9225760999999999E-13</c:v>
                </c:pt>
                <c:pt idx="623">
                  <c:v>1.6057895000000001E-13</c:v>
                </c:pt>
                <c:pt idx="624">
                  <c:v>1.4311875000000001E-13</c:v>
                </c:pt>
                <c:pt idx="625">
                  <c:v>1.0548708E-13</c:v>
                </c:pt>
                <c:pt idx="626">
                  <c:v>8.8167809999999995E-14</c:v>
                </c:pt>
                <c:pt idx="627">
                  <c:v>1.3449071E-13</c:v>
                </c:pt>
                <c:pt idx="628">
                  <c:v>8.3810069999999998E-14</c:v>
                </c:pt>
                <c:pt idx="629">
                  <c:v>1.1243852E-13</c:v>
                </c:pt>
                <c:pt idx="630">
                  <c:v>8.3707774000000001E-14</c:v>
                </c:pt>
                <c:pt idx="631">
                  <c:v>7.8040280000000001E-14</c:v>
                </c:pt>
                <c:pt idx="632">
                  <c:v>8.0636655999999994E-14</c:v>
                </c:pt>
                <c:pt idx="633">
                  <c:v>9.7489960000000004E-14</c:v>
                </c:pt>
                <c:pt idx="634">
                  <c:v>1.0223687E-13</c:v>
                </c:pt>
                <c:pt idx="635">
                  <c:v>2.3006146999999998E-13</c:v>
                </c:pt>
                <c:pt idx="636">
                  <c:v>2.5107217000000001E-13</c:v>
                </c:pt>
                <c:pt idx="637">
                  <c:v>2.5193694999999999E-13</c:v>
                </c:pt>
                <c:pt idx="638">
                  <c:v>2.9567773E-13</c:v>
                </c:pt>
                <c:pt idx="639">
                  <c:v>2.6500197000000002E-13</c:v>
                </c:pt>
                <c:pt idx="640">
                  <c:v>2.9561390000000002E-13</c:v>
                </c:pt>
                <c:pt idx="641">
                  <c:v>3.1098675000000001E-13</c:v>
                </c:pt>
                <c:pt idx="642">
                  <c:v>2.5466686999999998E-13</c:v>
                </c:pt>
                <c:pt idx="643">
                  <c:v>2.7360533E-13</c:v>
                </c:pt>
                <c:pt idx="644">
                  <c:v>2.6513445999999998E-13</c:v>
                </c:pt>
                <c:pt idx="645">
                  <c:v>2.0211067E-13</c:v>
                </c:pt>
                <c:pt idx="646">
                  <c:v>1.7046645E-13</c:v>
                </c:pt>
                <c:pt idx="647">
                  <c:v>1.09954465E-13</c:v>
                </c:pt>
                <c:pt idx="648">
                  <c:v>4.9320610000000002E-14</c:v>
                </c:pt>
                <c:pt idx="649">
                  <c:v>9.5663829999999998E-14</c:v>
                </c:pt>
                <c:pt idx="650">
                  <c:v>9.1216130000000004E-14</c:v>
                </c:pt>
                <c:pt idx="651">
                  <c:v>8.1558546000000005E-14</c:v>
                </c:pt>
                <c:pt idx="652">
                  <c:v>1.1080564E-13</c:v>
                </c:pt>
                <c:pt idx="653">
                  <c:v>4.131082E-14</c:v>
                </c:pt>
                <c:pt idx="654">
                  <c:v>9.1872330000000001E-14</c:v>
                </c:pt>
                <c:pt idx="655">
                  <c:v>9.3467750000000006E-14</c:v>
                </c:pt>
                <c:pt idx="656">
                  <c:v>1.1747430000000001E-13</c:v>
                </c:pt>
                <c:pt idx="657">
                  <c:v>1.9152343E-13</c:v>
                </c:pt>
                <c:pt idx="658">
                  <c:v>1.6720961999999999E-13</c:v>
                </c:pt>
                <c:pt idx="659">
                  <c:v>1.8532475E-13</c:v>
                </c:pt>
                <c:pt idx="660">
                  <c:v>1.439468E-13</c:v>
                </c:pt>
                <c:pt idx="661">
                  <c:v>1.6162530999999999E-13</c:v>
                </c:pt>
                <c:pt idx="662">
                  <c:v>1.2640456999999999E-13</c:v>
                </c:pt>
                <c:pt idx="663">
                  <c:v>1.3685174999999999E-13</c:v>
                </c:pt>
                <c:pt idx="664">
                  <c:v>1.9128995000000001E-13</c:v>
                </c:pt>
                <c:pt idx="665">
                  <c:v>1.3915130000000001E-13</c:v>
                </c:pt>
                <c:pt idx="666">
                  <c:v>1.4321124999999999E-13</c:v>
                </c:pt>
                <c:pt idx="667">
                  <c:v>1.1177493E-13</c:v>
                </c:pt>
                <c:pt idx="668">
                  <c:v>1.1537281E-13</c:v>
                </c:pt>
                <c:pt idx="669">
                  <c:v>7.2104640000000001E-14</c:v>
                </c:pt>
                <c:pt idx="670">
                  <c:v>1.1639752999999999E-13</c:v>
                </c:pt>
                <c:pt idx="671">
                  <c:v>9.0450259999999999E-14</c:v>
                </c:pt>
                <c:pt idx="672">
                  <c:v>9.9165729999999994E-14</c:v>
                </c:pt>
                <c:pt idx="673">
                  <c:v>6.763034E-14</c:v>
                </c:pt>
                <c:pt idx="674">
                  <c:v>1.0382481E-13</c:v>
                </c:pt>
                <c:pt idx="675">
                  <c:v>9.2308889999999998E-14</c:v>
                </c:pt>
                <c:pt idx="676">
                  <c:v>9.9960670000000003E-14</c:v>
                </c:pt>
                <c:pt idx="677">
                  <c:v>9.2260515999999998E-14</c:v>
                </c:pt>
                <c:pt idx="678">
                  <c:v>4.2340612000000003E-14</c:v>
                </c:pt>
                <c:pt idx="679">
                  <c:v>5.5963510000000001E-14</c:v>
                </c:pt>
                <c:pt idx="680">
                  <c:v>2.7968105E-14</c:v>
                </c:pt>
                <c:pt idx="681">
                  <c:v>7.9539219999999996E-14</c:v>
                </c:pt>
                <c:pt idx="682">
                  <c:v>5.9358455999999999E-14</c:v>
                </c:pt>
                <c:pt idx="683">
                  <c:v>5.1967303999999998E-14</c:v>
                </c:pt>
                <c:pt idx="684">
                  <c:v>6.6469460000000002E-14</c:v>
                </c:pt>
                <c:pt idx="685">
                  <c:v>2.1153583000000001E-13</c:v>
                </c:pt>
                <c:pt idx="686">
                  <c:v>3.0960136000000002E-13</c:v>
                </c:pt>
                <c:pt idx="687">
                  <c:v>5.1505140000000001E-13</c:v>
                </c:pt>
                <c:pt idx="688">
                  <c:v>6.2282080000000002E-13</c:v>
                </c:pt>
                <c:pt idx="689">
                  <c:v>5.1664049999999999E-13</c:v>
                </c:pt>
                <c:pt idx="690">
                  <c:v>6.0334770000000003E-13</c:v>
                </c:pt>
                <c:pt idx="691">
                  <c:v>5.3804823000000004E-13</c:v>
                </c:pt>
                <c:pt idx="692">
                  <c:v>5.2370769999999998E-13</c:v>
                </c:pt>
                <c:pt idx="693">
                  <c:v>5.3217765000000002E-13</c:v>
                </c:pt>
                <c:pt idx="694">
                  <c:v>4.5700019999999999E-13</c:v>
                </c:pt>
                <c:pt idx="695">
                  <c:v>3.9557539999999999E-13</c:v>
                </c:pt>
                <c:pt idx="696">
                  <c:v>3.8715719999999999E-13</c:v>
                </c:pt>
                <c:pt idx="697">
                  <c:v>2.6745955999999998E-13</c:v>
                </c:pt>
                <c:pt idx="698">
                  <c:v>3.8708469999999998E-14</c:v>
                </c:pt>
                <c:pt idx="699">
                  <c:v>5.951871E-14</c:v>
                </c:pt>
                <c:pt idx="700">
                  <c:v>1.8352548000000001E-14</c:v>
                </c:pt>
                <c:pt idx="701">
                  <c:v>3.689025E-14</c:v>
                </c:pt>
                <c:pt idx="702">
                  <c:v>3.5709893E-14</c:v>
                </c:pt>
                <c:pt idx="703">
                  <c:v>3.3832658000000001E-14</c:v>
                </c:pt>
                <c:pt idx="704">
                  <c:v>3.264221E-14</c:v>
                </c:pt>
                <c:pt idx="705">
                  <c:v>4.0435461999999999E-14</c:v>
                </c:pt>
                <c:pt idx="706">
                  <c:v>8.0242900000000002E-14</c:v>
                </c:pt>
                <c:pt idx="707">
                  <c:v>2.6231709000000001E-14</c:v>
                </c:pt>
                <c:pt idx="708">
                  <c:v>1.5808982000000001E-14</c:v>
                </c:pt>
                <c:pt idx="709">
                  <c:v>1.5546891999999999E-14</c:v>
                </c:pt>
                <c:pt idx="710">
                  <c:v>3.0046952000000002E-14</c:v>
                </c:pt>
                <c:pt idx="711">
                  <c:v>3.2899019999999997E-14</c:v>
                </c:pt>
                <c:pt idx="712">
                  <c:v>8.2038840000000004E-14</c:v>
                </c:pt>
                <c:pt idx="713">
                  <c:v>4.7481660000000001E-14</c:v>
                </c:pt>
                <c:pt idx="714">
                  <c:v>1.6579565E-14</c:v>
                </c:pt>
                <c:pt idx="715">
                  <c:v>2.5757036999999999E-14</c:v>
                </c:pt>
                <c:pt idx="716">
                  <c:v>5.3623930000000002E-14</c:v>
                </c:pt>
                <c:pt idx="717">
                  <c:v>3.2235516000000003E-14</c:v>
                </c:pt>
                <c:pt idx="718">
                  <c:v>3.8839075999999998E-14</c:v>
                </c:pt>
                <c:pt idx="719">
                  <c:v>2.083425E-14</c:v>
                </c:pt>
                <c:pt idx="720">
                  <c:v>2.4108877000000001E-14</c:v>
                </c:pt>
                <c:pt idx="721">
                  <c:v>7.1282259999999997E-14</c:v>
                </c:pt>
                <c:pt idx="722">
                  <c:v>1.6068011999999999E-14</c:v>
                </c:pt>
                <c:pt idx="723">
                  <c:v>4.4947386999999997E-14</c:v>
                </c:pt>
                <c:pt idx="724">
                  <c:v>3.7437274000000001E-14</c:v>
                </c:pt>
                <c:pt idx="725">
                  <c:v>6.4754369999999998E-14</c:v>
                </c:pt>
                <c:pt idx="726">
                  <c:v>4.0151292999999999E-14</c:v>
                </c:pt>
                <c:pt idx="727">
                  <c:v>4.7780204000000001E-14</c:v>
                </c:pt>
                <c:pt idx="728">
                  <c:v>3.2145050000000002E-14</c:v>
                </c:pt>
                <c:pt idx="729">
                  <c:v>3.9394700000000003E-14</c:v>
                </c:pt>
                <c:pt idx="730">
                  <c:v>5.8724050000000004E-14</c:v>
                </c:pt>
                <c:pt idx="731">
                  <c:v>7.4311155999999995E-14</c:v>
                </c:pt>
                <c:pt idx="732">
                  <c:v>6.665602E-14</c:v>
                </c:pt>
                <c:pt idx="733">
                  <c:v>2.9443223999999999E-14</c:v>
                </c:pt>
                <c:pt idx="734">
                  <c:v>5.1495567999999998E-14</c:v>
                </c:pt>
                <c:pt idx="735">
                  <c:v>6.7092569999999999E-14</c:v>
                </c:pt>
                <c:pt idx="736">
                  <c:v>6.7016789999999999E-14</c:v>
                </c:pt>
                <c:pt idx="737">
                  <c:v>1.0091533E-13</c:v>
                </c:pt>
                <c:pt idx="738">
                  <c:v>8.5900560000000005E-14</c:v>
                </c:pt>
                <c:pt idx="739">
                  <c:v>7.1542415000000004E-14</c:v>
                </c:pt>
                <c:pt idx="740">
                  <c:v>1.09970206E-13</c:v>
                </c:pt>
                <c:pt idx="741">
                  <c:v>6.7178976000000005E-14</c:v>
                </c:pt>
                <c:pt idx="742">
                  <c:v>9.6761385000000006E-14</c:v>
                </c:pt>
                <c:pt idx="743">
                  <c:v>8.9325470000000004E-14</c:v>
                </c:pt>
                <c:pt idx="744">
                  <c:v>1.0185461000000001E-13</c:v>
                </c:pt>
                <c:pt idx="745">
                  <c:v>6.6888400000000004E-14</c:v>
                </c:pt>
                <c:pt idx="746">
                  <c:v>7.43534E-14</c:v>
                </c:pt>
                <c:pt idx="747">
                  <c:v>5.6211650000000001E-14</c:v>
                </c:pt>
                <c:pt idx="748">
                  <c:v>8.0787223999999997E-14</c:v>
                </c:pt>
                <c:pt idx="749">
                  <c:v>6.0684060000000001E-14</c:v>
                </c:pt>
                <c:pt idx="750">
                  <c:v>6.3942699999999997E-14</c:v>
                </c:pt>
                <c:pt idx="751">
                  <c:v>5.2405419999999999E-14</c:v>
                </c:pt>
                <c:pt idx="752">
                  <c:v>2.2044434E-14</c:v>
                </c:pt>
                <c:pt idx="753">
                  <c:v>5.1873005999999999E-14</c:v>
                </c:pt>
                <c:pt idx="754">
                  <c:v>5.9417089999999995E-14</c:v>
                </c:pt>
                <c:pt idx="755">
                  <c:v>4.538742E-14</c:v>
                </c:pt>
                <c:pt idx="756">
                  <c:v>9.687607E-14</c:v>
                </c:pt>
                <c:pt idx="757">
                  <c:v>8.9096360000000006E-14</c:v>
                </c:pt>
                <c:pt idx="758">
                  <c:v>4.6760961999999998E-14</c:v>
                </c:pt>
                <c:pt idx="759">
                  <c:v>6.2374099999999997E-14</c:v>
                </c:pt>
                <c:pt idx="760">
                  <c:v>7.923207E-14</c:v>
                </c:pt>
                <c:pt idx="761">
                  <c:v>7.2852039999999999E-14</c:v>
                </c:pt>
                <c:pt idx="762">
                  <c:v>6.1176909999999999E-14</c:v>
                </c:pt>
                <c:pt idx="763">
                  <c:v>6.7282439999999994E-14</c:v>
                </c:pt>
                <c:pt idx="764">
                  <c:v>2.6551465999999999E-14</c:v>
                </c:pt>
                <c:pt idx="765">
                  <c:v>1.12329545E-13</c:v>
                </c:pt>
                <c:pt idx="766">
                  <c:v>1.8070646E-13</c:v>
                </c:pt>
                <c:pt idx="767">
                  <c:v>2.5146057999999999E-13</c:v>
                </c:pt>
                <c:pt idx="768">
                  <c:v>3.2578336999999999E-13</c:v>
                </c:pt>
                <c:pt idx="769">
                  <c:v>2.9477039999999999E-13</c:v>
                </c:pt>
                <c:pt idx="770">
                  <c:v>3.1493476E-13</c:v>
                </c:pt>
                <c:pt idx="771">
                  <c:v>3.3065813999999998E-13</c:v>
                </c:pt>
                <c:pt idx="772">
                  <c:v>3.5803461999999999E-13</c:v>
                </c:pt>
                <c:pt idx="773">
                  <c:v>3.4586170000000002E-13</c:v>
                </c:pt>
                <c:pt idx="774">
                  <c:v>2.8722631999999998E-13</c:v>
                </c:pt>
                <c:pt idx="775">
                  <c:v>3.0664930000000001E-13</c:v>
                </c:pt>
                <c:pt idx="776">
                  <c:v>4.6129186999999998E-13</c:v>
                </c:pt>
                <c:pt idx="777">
                  <c:v>5.1876900000000005E-13</c:v>
                </c:pt>
                <c:pt idx="778">
                  <c:v>6.0957410000000004E-13</c:v>
                </c:pt>
                <c:pt idx="779">
                  <c:v>5.735659E-13</c:v>
                </c:pt>
                <c:pt idx="780">
                  <c:v>6.0907376999999996E-13</c:v>
                </c:pt>
                <c:pt idx="781">
                  <c:v>6.1081720000000002E-13</c:v>
                </c:pt>
                <c:pt idx="782">
                  <c:v>6.0583927000000001E-13</c:v>
                </c:pt>
                <c:pt idx="783">
                  <c:v>6.3119513000000003E-13</c:v>
                </c:pt>
                <c:pt idx="784">
                  <c:v>5.7053244999999999E-13</c:v>
                </c:pt>
                <c:pt idx="785">
                  <c:v>5.3185889999999999E-13</c:v>
                </c:pt>
                <c:pt idx="786">
                  <c:v>4.8961486000000003E-13</c:v>
                </c:pt>
                <c:pt idx="787">
                  <c:v>4.0771629999999999E-13</c:v>
                </c:pt>
                <c:pt idx="788">
                  <c:v>3.6285935000000001E-13</c:v>
                </c:pt>
                <c:pt idx="789">
                  <c:v>1.3048648000000001E-13</c:v>
                </c:pt>
                <c:pt idx="790">
                  <c:v>6.7742350000000003E-14</c:v>
                </c:pt>
                <c:pt idx="791">
                  <c:v>6.8441074999999999E-14</c:v>
                </c:pt>
                <c:pt idx="792">
                  <c:v>1.03251365E-13</c:v>
                </c:pt>
                <c:pt idx="793">
                  <c:v>5.4162966000000002E-14</c:v>
                </c:pt>
                <c:pt idx="794">
                  <c:v>6.9182640000000006E-14</c:v>
                </c:pt>
                <c:pt idx="795">
                  <c:v>7.4877070000000002E-14</c:v>
                </c:pt>
                <c:pt idx="796">
                  <c:v>1.0746691999999999E-13</c:v>
                </c:pt>
                <c:pt idx="797">
                  <c:v>5.3764897999999998E-14</c:v>
                </c:pt>
                <c:pt idx="798">
                  <c:v>4.3367425999999999E-14</c:v>
                </c:pt>
                <c:pt idx="799">
                  <c:v>1.275636E-14</c:v>
                </c:pt>
                <c:pt idx="800">
                  <c:v>4.8015166999999999E-14</c:v>
                </c:pt>
                <c:pt idx="801">
                  <c:v>5.2548823000000003E-15</c:v>
                </c:pt>
                <c:pt idx="802">
                  <c:v>7.5002320000000004E-15</c:v>
                </c:pt>
                <c:pt idx="803">
                  <c:v>3.0805497E-14</c:v>
                </c:pt>
                <c:pt idx="804">
                  <c:v>4.5632202999999998E-14</c:v>
                </c:pt>
                <c:pt idx="805">
                  <c:v>2.0373565000000001E-14</c:v>
                </c:pt>
                <c:pt idx="806">
                  <c:v>1.5881799999999999E-14</c:v>
                </c:pt>
                <c:pt idx="807">
                  <c:v>5.0693769999999999E-14</c:v>
                </c:pt>
                <c:pt idx="808">
                  <c:v>5.0925969999999997E-14</c:v>
                </c:pt>
                <c:pt idx="809">
                  <c:v>5.8201599999999997E-14</c:v>
                </c:pt>
                <c:pt idx="810">
                  <c:v>4.1529906999999999E-14</c:v>
                </c:pt>
                <c:pt idx="811">
                  <c:v>2.4691402E-14</c:v>
                </c:pt>
                <c:pt idx="812">
                  <c:v>1.7225735000000001E-15</c:v>
                </c:pt>
                <c:pt idx="813">
                  <c:v>3.5650360000000003E-14</c:v>
                </c:pt>
                <c:pt idx="814">
                  <c:v>1.0000000000000001E-18</c:v>
                </c:pt>
                <c:pt idx="815">
                  <c:v>9.6953629999999993E-15</c:v>
                </c:pt>
                <c:pt idx="816">
                  <c:v>1.9077527E-14</c:v>
                </c:pt>
                <c:pt idx="817">
                  <c:v>3.6675739999999998E-14</c:v>
                </c:pt>
                <c:pt idx="818">
                  <c:v>6.3502856000000001E-15</c:v>
                </c:pt>
                <c:pt idx="819">
                  <c:v>5.6565137999999997E-14</c:v>
                </c:pt>
                <c:pt idx="820">
                  <c:v>2.4598642999999999E-14</c:v>
                </c:pt>
                <c:pt idx="821">
                  <c:v>3.8872246000000002E-14</c:v>
                </c:pt>
                <c:pt idx="822">
                  <c:v>3.3150776000000002E-14</c:v>
                </c:pt>
                <c:pt idx="823">
                  <c:v>6.0148129999999997E-14</c:v>
                </c:pt>
                <c:pt idx="824">
                  <c:v>4.0200959999999999E-14</c:v>
                </c:pt>
                <c:pt idx="825">
                  <c:v>1.4504963000000001E-14</c:v>
                </c:pt>
                <c:pt idx="826">
                  <c:v>5.7258592999999997E-15</c:v>
                </c:pt>
                <c:pt idx="827">
                  <c:v>3.7589729999999999E-14</c:v>
                </c:pt>
                <c:pt idx="828">
                  <c:v>7.3675430000000001E-15</c:v>
                </c:pt>
                <c:pt idx="829">
                  <c:v>3.3562033999999998E-14</c:v>
                </c:pt>
                <c:pt idx="830">
                  <c:v>3.7987673E-14</c:v>
                </c:pt>
                <c:pt idx="831">
                  <c:v>3.6654219999999998E-14</c:v>
                </c:pt>
                <c:pt idx="832">
                  <c:v>4.1910520000000002E-14</c:v>
                </c:pt>
                <c:pt idx="833">
                  <c:v>4.356252E-14</c:v>
                </c:pt>
                <c:pt idx="834">
                  <c:v>4.472784E-14</c:v>
                </c:pt>
                <c:pt idx="835">
                  <c:v>1.0000000000000001E-18</c:v>
                </c:pt>
                <c:pt idx="836">
                  <c:v>1.0000000000000001E-18</c:v>
                </c:pt>
                <c:pt idx="837">
                  <c:v>6.9556626000000002E-15</c:v>
                </c:pt>
                <c:pt idx="838">
                  <c:v>2.1721160000000001E-14</c:v>
                </c:pt>
                <c:pt idx="839">
                  <c:v>5.3042237000000002E-14</c:v>
                </c:pt>
                <c:pt idx="840">
                  <c:v>6.6460169999999996E-14</c:v>
                </c:pt>
                <c:pt idx="841">
                  <c:v>4.0440592000000003E-14</c:v>
                </c:pt>
                <c:pt idx="842">
                  <c:v>4.4149610000000001E-14</c:v>
                </c:pt>
                <c:pt idx="843">
                  <c:v>3.1575954999999999E-14</c:v>
                </c:pt>
                <c:pt idx="844">
                  <c:v>3.5974850000000001E-14</c:v>
                </c:pt>
                <c:pt idx="845">
                  <c:v>3.0149094000000002E-14</c:v>
                </c:pt>
                <c:pt idx="846">
                  <c:v>4.9129035999999998E-14</c:v>
                </c:pt>
                <c:pt idx="847">
                  <c:v>1.7602555999999999E-14</c:v>
                </c:pt>
                <c:pt idx="848">
                  <c:v>2.5254513000000001E-14</c:v>
                </c:pt>
                <c:pt idx="849">
                  <c:v>2.9626112000000002E-14</c:v>
                </c:pt>
                <c:pt idx="850">
                  <c:v>2.7994241999999999E-14</c:v>
                </c:pt>
                <c:pt idx="851">
                  <c:v>1.0000000000000001E-18</c:v>
                </c:pt>
                <c:pt idx="852">
                  <c:v>2.4467719999999999E-14</c:v>
                </c:pt>
                <c:pt idx="853">
                  <c:v>3.2369240000000003E-14</c:v>
                </c:pt>
                <c:pt idx="854">
                  <c:v>1.3335766E-14</c:v>
                </c:pt>
                <c:pt idx="855">
                  <c:v>9.2888370000000002E-15</c:v>
                </c:pt>
                <c:pt idx="856">
                  <c:v>2.0485734000000001E-14</c:v>
                </c:pt>
                <c:pt idx="857">
                  <c:v>1.8915403000000001E-14</c:v>
                </c:pt>
                <c:pt idx="858">
                  <c:v>1.5290521000000001E-15</c:v>
                </c:pt>
                <c:pt idx="859">
                  <c:v>1.4356636000000001E-14</c:v>
                </c:pt>
                <c:pt idx="860">
                  <c:v>6.240472E-14</c:v>
                </c:pt>
                <c:pt idx="861">
                  <c:v>2.5522348000000001E-14</c:v>
                </c:pt>
                <c:pt idx="862">
                  <c:v>1.1877300000000001E-14</c:v>
                </c:pt>
                <c:pt idx="863">
                  <c:v>7.3129389999999998E-16</c:v>
                </c:pt>
                <c:pt idx="864">
                  <c:v>8.3475580000000002E-14</c:v>
                </c:pt>
                <c:pt idx="865">
                  <c:v>1.2005172000000001E-14</c:v>
                </c:pt>
                <c:pt idx="866">
                  <c:v>2.3839330999999999E-15</c:v>
                </c:pt>
                <c:pt idx="867">
                  <c:v>3.6566825999999999E-14</c:v>
                </c:pt>
                <c:pt idx="868">
                  <c:v>1.2425174E-14</c:v>
                </c:pt>
                <c:pt idx="869">
                  <c:v>5.5626319999999999E-15</c:v>
                </c:pt>
                <c:pt idx="870">
                  <c:v>3.2090538000000003E-14</c:v>
                </c:pt>
                <c:pt idx="871">
                  <c:v>3.0144724E-14</c:v>
                </c:pt>
                <c:pt idx="872">
                  <c:v>1.3822279999999999E-14</c:v>
                </c:pt>
                <c:pt idx="873">
                  <c:v>8.7944370000000007E-15</c:v>
                </c:pt>
                <c:pt idx="874">
                  <c:v>3.0069000000000002E-14</c:v>
                </c:pt>
                <c:pt idx="875">
                  <c:v>1.0000000000000001E-18</c:v>
                </c:pt>
                <c:pt idx="876">
                  <c:v>1.6705612E-14</c:v>
                </c:pt>
                <c:pt idx="877">
                  <c:v>1.32489565E-14</c:v>
                </c:pt>
                <c:pt idx="878">
                  <c:v>2.6776143000000001E-14</c:v>
                </c:pt>
                <c:pt idx="879">
                  <c:v>5.7370929999999996E-14</c:v>
                </c:pt>
                <c:pt idx="880">
                  <c:v>1.1573424E-14</c:v>
                </c:pt>
                <c:pt idx="881">
                  <c:v>2.2236704999999999E-14</c:v>
                </c:pt>
                <c:pt idx="882">
                  <c:v>1.9132830000000001E-14</c:v>
                </c:pt>
                <c:pt idx="883">
                  <c:v>2.0790053999999999E-14</c:v>
                </c:pt>
                <c:pt idx="884">
                  <c:v>1.3289500999999999E-14</c:v>
                </c:pt>
                <c:pt idx="885">
                  <c:v>7.5855310000000006E-15</c:v>
                </c:pt>
                <c:pt idx="886">
                  <c:v>7.5709296000000001E-14</c:v>
                </c:pt>
                <c:pt idx="887">
                  <c:v>8.1318739999999994E-15</c:v>
                </c:pt>
                <c:pt idx="888">
                  <c:v>1.9655263999999999E-14</c:v>
                </c:pt>
                <c:pt idx="889">
                  <c:v>3.9904715000000002E-14</c:v>
                </c:pt>
                <c:pt idx="890">
                  <c:v>2.3165511000000001E-14</c:v>
                </c:pt>
                <c:pt idx="891">
                  <c:v>1.9564549999999999E-14</c:v>
                </c:pt>
                <c:pt idx="892">
                  <c:v>1.4541738E-14</c:v>
                </c:pt>
                <c:pt idx="893">
                  <c:v>1.976154E-14</c:v>
                </c:pt>
                <c:pt idx="894">
                  <c:v>1.2491961399999999E-14</c:v>
                </c:pt>
                <c:pt idx="895">
                  <c:v>1.0000000000000001E-18</c:v>
                </c:pt>
                <c:pt idx="896">
                  <c:v>2.8982696000000001E-14</c:v>
                </c:pt>
                <c:pt idx="897">
                  <c:v>1.3716397000000001E-14</c:v>
                </c:pt>
                <c:pt idx="898">
                  <c:v>1.5796594E-15</c:v>
                </c:pt>
                <c:pt idx="899">
                  <c:v>1.0000000000000001E-18</c:v>
                </c:pt>
                <c:pt idx="900">
                  <c:v>3.9636575E-14</c:v>
                </c:pt>
                <c:pt idx="901">
                  <c:v>1.0000000000000001E-18</c:v>
                </c:pt>
                <c:pt idx="902">
                  <c:v>2.1598368000000001E-14</c:v>
                </c:pt>
                <c:pt idx="903">
                  <c:v>5.4910459999999999E-15</c:v>
                </c:pt>
                <c:pt idx="904">
                  <c:v>2.0378578000000001E-14</c:v>
                </c:pt>
                <c:pt idx="905">
                  <c:v>5.3326776000000001E-15</c:v>
                </c:pt>
                <c:pt idx="906">
                  <c:v>4.5548838E-14</c:v>
                </c:pt>
                <c:pt idx="907">
                  <c:v>1.4889429999999999E-13</c:v>
                </c:pt>
                <c:pt idx="908">
                  <c:v>1.7101738E-13</c:v>
                </c:pt>
                <c:pt idx="909">
                  <c:v>3.1496693999999999E-13</c:v>
                </c:pt>
                <c:pt idx="910">
                  <c:v>3.5000867999999998E-13</c:v>
                </c:pt>
                <c:pt idx="911">
                  <c:v>4.0537649999999998E-13</c:v>
                </c:pt>
                <c:pt idx="912">
                  <c:v>3.9145080000000002E-13</c:v>
                </c:pt>
                <c:pt idx="913">
                  <c:v>4.6355285999999999E-13</c:v>
                </c:pt>
                <c:pt idx="914">
                  <c:v>4.7678980000000002E-13</c:v>
                </c:pt>
                <c:pt idx="915">
                  <c:v>4.5754985000000002E-13</c:v>
                </c:pt>
                <c:pt idx="916">
                  <c:v>4.6558070000000002E-13</c:v>
                </c:pt>
                <c:pt idx="917">
                  <c:v>5.6440453000000003E-13</c:v>
                </c:pt>
                <c:pt idx="918">
                  <c:v>5.1989449999999999E-13</c:v>
                </c:pt>
                <c:pt idx="919">
                  <c:v>5.4379362999999996E-13</c:v>
                </c:pt>
                <c:pt idx="920">
                  <c:v>4.5108342999999998E-13</c:v>
                </c:pt>
                <c:pt idx="921">
                  <c:v>5.4536309999999998E-13</c:v>
                </c:pt>
                <c:pt idx="922">
                  <c:v>5.2481863000000004E-13</c:v>
                </c:pt>
                <c:pt idx="923">
                  <c:v>4.5986949999999995E-13</c:v>
                </c:pt>
                <c:pt idx="924">
                  <c:v>4.5352089999999998E-13</c:v>
                </c:pt>
                <c:pt idx="925">
                  <c:v>2.7422869999999999E-13</c:v>
                </c:pt>
                <c:pt idx="926">
                  <c:v>3.4234794999999998E-13</c:v>
                </c:pt>
                <c:pt idx="927">
                  <c:v>3.1073912E-13</c:v>
                </c:pt>
                <c:pt idx="928">
                  <c:v>4.0337093999999998E-13</c:v>
                </c:pt>
                <c:pt idx="929">
                  <c:v>4.2578652000000002E-13</c:v>
                </c:pt>
                <c:pt idx="930">
                  <c:v>3.1546090000000002E-13</c:v>
                </c:pt>
                <c:pt idx="931">
                  <c:v>3.4281195999999998E-13</c:v>
                </c:pt>
                <c:pt idx="932">
                  <c:v>3.4664418E-13</c:v>
                </c:pt>
                <c:pt idx="933">
                  <c:v>3.6827176999999998E-13</c:v>
                </c:pt>
                <c:pt idx="934">
                  <c:v>3.5889045999999999E-13</c:v>
                </c:pt>
                <c:pt idx="935">
                  <c:v>3.469605E-13</c:v>
                </c:pt>
                <c:pt idx="936">
                  <c:v>3.2992264E-13</c:v>
                </c:pt>
                <c:pt idx="937">
                  <c:v>2.6881301999999998E-13</c:v>
                </c:pt>
                <c:pt idx="938">
                  <c:v>2.5598596000000002E-13</c:v>
                </c:pt>
                <c:pt idx="939">
                  <c:v>1.7410025999999999E-13</c:v>
                </c:pt>
                <c:pt idx="940">
                  <c:v>4.596336E-15</c:v>
                </c:pt>
                <c:pt idx="941">
                  <c:v>2.7170161E-15</c:v>
                </c:pt>
                <c:pt idx="942">
                  <c:v>1.2654628E-14</c:v>
                </c:pt>
                <c:pt idx="943">
                  <c:v>3.5830635000000003E-14</c:v>
                </c:pt>
                <c:pt idx="944">
                  <c:v>1.7135345999999999E-14</c:v>
                </c:pt>
                <c:pt idx="945">
                  <c:v>4.6212550000000001E-14</c:v>
                </c:pt>
                <c:pt idx="946">
                  <c:v>4.2265423000000003E-14</c:v>
                </c:pt>
                <c:pt idx="947">
                  <c:v>3.1528744999999998E-14</c:v>
                </c:pt>
                <c:pt idx="948">
                  <c:v>6.5012830000000001E-14</c:v>
                </c:pt>
                <c:pt idx="949">
                  <c:v>3.7324935000000002E-15</c:v>
                </c:pt>
                <c:pt idx="950">
                  <c:v>1.31163975E-14</c:v>
                </c:pt>
                <c:pt idx="951">
                  <c:v>3.9778805000000002E-14</c:v>
                </c:pt>
                <c:pt idx="952">
                  <c:v>5.7791569999999994E-14</c:v>
                </c:pt>
                <c:pt idx="953">
                  <c:v>4.5584308000000001E-14</c:v>
                </c:pt>
                <c:pt idx="954">
                  <c:v>1.0000000000000001E-18</c:v>
                </c:pt>
                <c:pt idx="955">
                  <c:v>1.3981916E-14</c:v>
                </c:pt>
                <c:pt idx="956">
                  <c:v>4.0237000000000003E-15</c:v>
                </c:pt>
                <c:pt idx="957">
                  <c:v>2.2329359E-14</c:v>
                </c:pt>
                <c:pt idx="958">
                  <c:v>1.9383118999999999E-14</c:v>
                </c:pt>
                <c:pt idx="959">
                  <c:v>1.06012806E-14</c:v>
                </c:pt>
                <c:pt idx="960">
                  <c:v>8.7165199999999999E-15</c:v>
                </c:pt>
                <c:pt idx="961">
                  <c:v>1.0000000000000001E-18</c:v>
                </c:pt>
                <c:pt idx="962">
                  <c:v>1.3388704E-14</c:v>
                </c:pt>
                <c:pt idx="963">
                  <c:v>1.5819927999999999E-14</c:v>
                </c:pt>
                <c:pt idx="964">
                  <c:v>2.3327217999999999E-14</c:v>
                </c:pt>
                <c:pt idx="965">
                  <c:v>1.0000000000000001E-18</c:v>
                </c:pt>
                <c:pt idx="966">
                  <c:v>5.6145142000000003E-14</c:v>
                </c:pt>
                <c:pt idx="967">
                  <c:v>1.5220522E-15</c:v>
                </c:pt>
                <c:pt idx="968">
                  <c:v>2.1855230000000002E-14</c:v>
                </c:pt>
                <c:pt idx="969">
                  <c:v>1.0000000000000001E-18</c:v>
                </c:pt>
                <c:pt idx="970">
                  <c:v>1.7470182999999999E-14</c:v>
                </c:pt>
                <c:pt idx="971">
                  <c:v>4.3937829999999999E-14</c:v>
                </c:pt>
                <c:pt idx="972">
                  <c:v>3.7165300000000001E-14</c:v>
                </c:pt>
                <c:pt idx="973">
                  <c:v>1.7363403000000001E-14</c:v>
                </c:pt>
                <c:pt idx="974">
                  <c:v>2.5166726000000001E-14</c:v>
                </c:pt>
                <c:pt idx="975">
                  <c:v>1.0000000000000001E-18</c:v>
                </c:pt>
                <c:pt idx="976">
                  <c:v>4.7505310000000001E-15</c:v>
                </c:pt>
                <c:pt idx="977">
                  <c:v>3.6786467999999999E-14</c:v>
                </c:pt>
                <c:pt idx="978">
                  <c:v>1.838189E-14</c:v>
                </c:pt>
                <c:pt idx="979">
                  <c:v>5.1253793999999998E-15</c:v>
                </c:pt>
                <c:pt idx="980">
                  <c:v>1.29236365E-14</c:v>
                </c:pt>
                <c:pt idx="981">
                  <c:v>6.539464E-15</c:v>
                </c:pt>
                <c:pt idx="982">
                  <c:v>3.9891307999999999E-14</c:v>
                </c:pt>
                <c:pt idx="983">
                  <c:v>1.6217937000000002E-14</c:v>
                </c:pt>
                <c:pt idx="984">
                  <c:v>2.5671346E-14</c:v>
                </c:pt>
                <c:pt idx="985">
                  <c:v>1.2117301E-14</c:v>
                </c:pt>
                <c:pt idx="986">
                  <c:v>1.8745242000000001E-14</c:v>
                </c:pt>
                <c:pt idx="987">
                  <c:v>4.1702887999999999E-14</c:v>
                </c:pt>
                <c:pt idx="988">
                  <c:v>1.0000000000000001E-18</c:v>
                </c:pt>
                <c:pt idx="989">
                  <c:v>3.7401643999999998E-14</c:v>
                </c:pt>
                <c:pt idx="990">
                  <c:v>3.3378964000000001E-16</c:v>
                </c:pt>
                <c:pt idx="991">
                  <c:v>1.2187100999999999E-14</c:v>
                </c:pt>
                <c:pt idx="992">
                  <c:v>1.4506995999999999E-16</c:v>
                </c:pt>
                <c:pt idx="993">
                  <c:v>4.0157370000000003E-14</c:v>
                </c:pt>
                <c:pt idx="994">
                  <c:v>1.7592242000000001E-14</c:v>
                </c:pt>
                <c:pt idx="995">
                  <c:v>1.0000000000000001E-18</c:v>
                </c:pt>
                <c:pt idx="996">
                  <c:v>2.9048243000000001E-14</c:v>
                </c:pt>
                <c:pt idx="997">
                  <c:v>3.6528260000000001E-14</c:v>
                </c:pt>
                <c:pt idx="998">
                  <c:v>2.0068404E-14</c:v>
                </c:pt>
                <c:pt idx="999">
                  <c:v>1.7594067E-14</c:v>
                </c:pt>
                <c:pt idx="1000">
                  <c:v>1.0000000000000001E-18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9D-4401-877A-269D8E4CCA38}"/>
            </c:ext>
          </c:extLst>
        </c:ser>
        <c:ser>
          <c:idx val="1"/>
          <c:order val="1"/>
          <c:tx>
            <c:v>10-3 Ptotal (Ptot=1,5 10-9mbar)</c:v>
          </c:tx>
          <c:marker>
            <c:symbol val="none"/>
          </c:marker>
          <c:xVal>
            <c:numRef>
              <c:f>SACLAY.VAC_VAC.MS!$A$2:$A$1002</c:f>
              <c:numCache>
                <c:formatCode>0.0</c:formatCode>
                <c:ptCount val="1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0.90000004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1.3000001000000001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1.8000001000000001</c:v>
                </c:pt>
                <c:pt idx="19">
                  <c:v>1.9</c:v>
                </c:pt>
                <c:pt idx="20">
                  <c:v>2</c:v>
                </c:pt>
                <c:pt idx="21">
                  <c:v>2.1000000999999999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2.6000000999999999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3.1000000999999999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3.6000000999999999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4.2000003000000001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4.7000003000000001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5.2000003000000001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5.7000003000000001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6.2000003000000001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6.7000003000000001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7.2000003000000001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7.7000003000000001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8.4000009999999996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8.9000009999999996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9.4000009999999996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9.9000009999999996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10.400001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10.900001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11.400001</c:v>
                </c:pt>
                <c:pt idx="115">
                  <c:v>11.5</c:v>
                </c:pt>
                <c:pt idx="116">
                  <c:v>11.6</c:v>
                </c:pt>
                <c:pt idx="117">
                  <c:v>11.7</c:v>
                </c:pt>
                <c:pt idx="118">
                  <c:v>11.8</c:v>
                </c:pt>
                <c:pt idx="119">
                  <c:v>11.900001</c:v>
                </c:pt>
                <c:pt idx="120">
                  <c:v>12</c:v>
                </c:pt>
                <c:pt idx="121">
                  <c:v>12.1</c:v>
                </c:pt>
                <c:pt idx="122">
                  <c:v>12.2</c:v>
                </c:pt>
                <c:pt idx="123">
                  <c:v>12.3</c:v>
                </c:pt>
                <c:pt idx="124">
                  <c:v>12.400001</c:v>
                </c:pt>
                <c:pt idx="125">
                  <c:v>12.5</c:v>
                </c:pt>
                <c:pt idx="126">
                  <c:v>12.6</c:v>
                </c:pt>
                <c:pt idx="127">
                  <c:v>12.7</c:v>
                </c:pt>
                <c:pt idx="128">
                  <c:v>12.8</c:v>
                </c:pt>
                <c:pt idx="129">
                  <c:v>12.900001</c:v>
                </c:pt>
                <c:pt idx="130">
                  <c:v>13</c:v>
                </c:pt>
                <c:pt idx="131">
                  <c:v>13.1</c:v>
                </c:pt>
                <c:pt idx="132">
                  <c:v>13.2</c:v>
                </c:pt>
                <c:pt idx="133">
                  <c:v>13.3</c:v>
                </c:pt>
                <c:pt idx="134">
                  <c:v>13.400001</c:v>
                </c:pt>
                <c:pt idx="135">
                  <c:v>13.5</c:v>
                </c:pt>
                <c:pt idx="136">
                  <c:v>13.6</c:v>
                </c:pt>
                <c:pt idx="137">
                  <c:v>13.7</c:v>
                </c:pt>
                <c:pt idx="138">
                  <c:v>13.8</c:v>
                </c:pt>
                <c:pt idx="139">
                  <c:v>13.900001</c:v>
                </c:pt>
                <c:pt idx="140">
                  <c:v>14</c:v>
                </c:pt>
                <c:pt idx="141">
                  <c:v>14.1</c:v>
                </c:pt>
                <c:pt idx="142">
                  <c:v>14.2</c:v>
                </c:pt>
                <c:pt idx="143">
                  <c:v>14.3</c:v>
                </c:pt>
                <c:pt idx="144">
                  <c:v>14.400001</c:v>
                </c:pt>
                <c:pt idx="145">
                  <c:v>14.5</c:v>
                </c:pt>
                <c:pt idx="146">
                  <c:v>14.6</c:v>
                </c:pt>
                <c:pt idx="147">
                  <c:v>14.7</c:v>
                </c:pt>
                <c:pt idx="148">
                  <c:v>14.8</c:v>
                </c:pt>
                <c:pt idx="149">
                  <c:v>14.900001</c:v>
                </c:pt>
                <c:pt idx="150">
                  <c:v>15</c:v>
                </c:pt>
                <c:pt idx="151">
                  <c:v>15.1</c:v>
                </c:pt>
                <c:pt idx="152">
                  <c:v>15.2</c:v>
                </c:pt>
                <c:pt idx="153">
                  <c:v>15.3</c:v>
                </c:pt>
                <c:pt idx="154">
                  <c:v>15.400001</c:v>
                </c:pt>
                <c:pt idx="155">
                  <c:v>15.5</c:v>
                </c:pt>
                <c:pt idx="156">
                  <c:v>15.6</c:v>
                </c:pt>
                <c:pt idx="157">
                  <c:v>15.7</c:v>
                </c:pt>
                <c:pt idx="158">
                  <c:v>15.8</c:v>
                </c:pt>
                <c:pt idx="159">
                  <c:v>15.900001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16.300001000000002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16.800001000000002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17.300001000000002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17.800001000000002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18.300001000000002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18.800001000000002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19.300001000000002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19.800001000000002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20.300001000000002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20.800001000000002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21.300001000000002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21.800001000000002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22.300001000000002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22.800001000000002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23.300001000000002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23.800001000000002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24.300001000000002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24.800001000000002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25.300001000000002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25.800001000000002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26.300001000000002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26.800001000000002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27.300001000000002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</c:v>
                </c:pt>
                <c:pt idx="278">
                  <c:v>27.800001000000002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</c:v>
                </c:pt>
                <c:pt idx="283">
                  <c:v>28.300001000000002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</c:v>
                </c:pt>
                <c:pt idx="288">
                  <c:v>28.800001000000002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</c:v>
                </c:pt>
                <c:pt idx="293">
                  <c:v>29.300001000000002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</c:v>
                </c:pt>
                <c:pt idx="298">
                  <c:v>29.800001000000002</c:v>
                </c:pt>
                <c:pt idx="299">
                  <c:v>29.9</c:v>
                </c:pt>
                <c:pt idx="300">
                  <c:v>30</c:v>
                </c:pt>
                <c:pt idx="301">
                  <c:v>30.1</c:v>
                </c:pt>
                <c:pt idx="302">
                  <c:v>30.2</c:v>
                </c:pt>
                <c:pt idx="303">
                  <c:v>30.300001000000002</c:v>
                </c:pt>
                <c:pt idx="304">
                  <c:v>30.4</c:v>
                </c:pt>
                <c:pt idx="305">
                  <c:v>30.5</c:v>
                </c:pt>
                <c:pt idx="306">
                  <c:v>30.6</c:v>
                </c:pt>
                <c:pt idx="307">
                  <c:v>30.7</c:v>
                </c:pt>
                <c:pt idx="308">
                  <c:v>30.800001000000002</c:v>
                </c:pt>
                <c:pt idx="309">
                  <c:v>30.9</c:v>
                </c:pt>
                <c:pt idx="310">
                  <c:v>31</c:v>
                </c:pt>
                <c:pt idx="311">
                  <c:v>31.1</c:v>
                </c:pt>
                <c:pt idx="312">
                  <c:v>31.2</c:v>
                </c:pt>
                <c:pt idx="313">
                  <c:v>31.300001000000002</c:v>
                </c:pt>
                <c:pt idx="314">
                  <c:v>31.4</c:v>
                </c:pt>
                <c:pt idx="315">
                  <c:v>31.5</c:v>
                </c:pt>
                <c:pt idx="316">
                  <c:v>31.6</c:v>
                </c:pt>
                <c:pt idx="317">
                  <c:v>31.7</c:v>
                </c:pt>
                <c:pt idx="318">
                  <c:v>31.800001000000002</c:v>
                </c:pt>
                <c:pt idx="319">
                  <c:v>31.9</c:v>
                </c:pt>
                <c:pt idx="320">
                  <c:v>32</c:v>
                </c:pt>
                <c:pt idx="321">
                  <c:v>32.100002000000003</c:v>
                </c:pt>
                <c:pt idx="322">
                  <c:v>32.200000000000003</c:v>
                </c:pt>
                <c:pt idx="323">
                  <c:v>32.299999999999997</c:v>
                </c:pt>
                <c:pt idx="324">
                  <c:v>32.4</c:v>
                </c:pt>
                <c:pt idx="325">
                  <c:v>32.5</c:v>
                </c:pt>
                <c:pt idx="326">
                  <c:v>32.600002000000003</c:v>
                </c:pt>
                <c:pt idx="327">
                  <c:v>32.700000000000003</c:v>
                </c:pt>
                <c:pt idx="328">
                  <c:v>32.799999999999997</c:v>
                </c:pt>
                <c:pt idx="329">
                  <c:v>32.9</c:v>
                </c:pt>
                <c:pt idx="330">
                  <c:v>33</c:v>
                </c:pt>
                <c:pt idx="331">
                  <c:v>33.100002000000003</c:v>
                </c:pt>
                <c:pt idx="332">
                  <c:v>33.200000000000003</c:v>
                </c:pt>
                <c:pt idx="333">
                  <c:v>33.299999999999997</c:v>
                </c:pt>
                <c:pt idx="334">
                  <c:v>33.4</c:v>
                </c:pt>
                <c:pt idx="335">
                  <c:v>33.5</c:v>
                </c:pt>
                <c:pt idx="336">
                  <c:v>33.600002000000003</c:v>
                </c:pt>
                <c:pt idx="337">
                  <c:v>33.700000000000003</c:v>
                </c:pt>
                <c:pt idx="338">
                  <c:v>33.799999999999997</c:v>
                </c:pt>
                <c:pt idx="339">
                  <c:v>33.9</c:v>
                </c:pt>
                <c:pt idx="340">
                  <c:v>34</c:v>
                </c:pt>
                <c:pt idx="341">
                  <c:v>34.100002000000003</c:v>
                </c:pt>
                <c:pt idx="342">
                  <c:v>34.200000000000003</c:v>
                </c:pt>
                <c:pt idx="343">
                  <c:v>34.299999999999997</c:v>
                </c:pt>
                <c:pt idx="344">
                  <c:v>34.4</c:v>
                </c:pt>
                <c:pt idx="345">
                  <c:v>34.5</c:v>
                </c:pt>
                <c:pt idx="346">
                  <c:v>34.600002000000003</c:v>
                </c:pt>
                <c:pt idx="347">
                  <c:v>34.700000000000003</c:v>
                </c:pt>
                <c:pt idx="348">
                  <c:v>34.799999999999997</c:v>
                </c:pt>
                <c:pt idx="349">
                  <c:v>34.9</c:v>
                </c:pt>
                <c:pt idx="350">
                  <c:v>35</c:v>
                </c:pt>
                <c:pt idx="351">
                  <c:v>35.100002000000003</c:v>
                </c:pt>
                <c:pt idx="352">
                  <c:v>35.200000000000003</c:v>
                </c:pt>
                <c:pt idx="353">
                  <c:v>35.299999999999997</c:v>
                </c:pt>
                <c:pt idx="354">
                  <c:v>35.4</c:v>
                </c:pt>
                <c:pt idx="355">
                  <c:v>35.5</c:v>
                </c:pt>
                <c:pt idx="356">
                  <c:v>35.600002000000003</c:v>
                </c:pt>
                <c:pt idx="357">
                  <c:v>35.700000000000003</c:v>
                </c:pt>
                <c:pt idx="358">
                  <c:v>35.799999999999997</c:v>
                </c:pt>
                <c:pt idx="359">
                  <c:v>35.9</c:v>
                </c:pt>
                <c:pt idx="360">
                  <c:v>36</c:v>
                </c:pt>
                <c:pt idx="361">
                  <c:v>36.100002000000003</c:v>
                </c:pt>
                <c:pt idx="362">
                  <c:v>36.200000000000003</c:v>
                </c:pt>
                <c:pt idx="363">
                  <c:v>36.299999999999997</c:v>
                </c:pt>
                <c:pt idx="364">
                  <c:v>36.4</c:v>
                </c:pt>
                <c:pt idx="365">
                  <c:v>36.5</c:v>
                </c:pt>
                <c:pt idx="366">
                  <c:v>36.600002000000003</c:v>
                </c:pt>
                <c:pt idx="367">
                  <c:v>36.700000000000003</c:v>
                </c:pt>
                <c:pt idx="368">
                  <c:v>36.799999999999997</c:v>
                </c:pt>
                <c:pt idx="369">
                  <c:v>36.9</c:v>
                </c:pt>
                <c:pt idx="370">
                  <c:v>37</c:v>
                </c:pt>
                <c:pt idx="371">
                  <c:v>37.100002000000003</c:v>
                </c:pt>
                <c:pt idx="372">
                  <c:v>37.200000000000003</c:v>
                </c:pt>
                <c:pt idx="373">
                  <c:v>37.299999999999997</c:v>
                </c:pt>
                <c:pt idx="374">
                  <c:v>37.4</c:v>
                </c:pt>
                <c:pt idx="375">
                  <c:v>37.5</c:v>
                </c:pt>
                <c:pt idx="376">
                  <c:v>37.600002000000003</c:v>
                </c:pt>
                <c:pt idx="377">
                  <c:v>37.700000000000003</c:v>
                </c:pt>
                <c:pt idx="378">
                  <c:v>37.799999999999997</c:v>
                </c:pt>
                <c:pt idx="379">
                  <c:v>37.9</c:v>
                </c:pt>
                <c:pt idx="380">
                  <c:v>38</c:v>
                </c:pt>
                <c:pt idx="381">
                  <c:v>38.100002000000003</c:v>
                </c:pt>
                <c:pt idx="382">
                  <c:v>38.200000000000003</c:v>
                </c:pt>
                <c:pt idx="383">
                  <c:v>38.299999999999997</c:v>
                </c:pt>
                <c:pt idx="384">
                  <c:v>38.4</c:v>
                </c:pt>
                <c:pt idx="385">
                  <c:v>38.5</c:v>
                </c:pt>
                <c:pt idx="386">
                  <c:v>38.600002000000003</c:v>
                </c:pt>
                <c:pt idx="387">
                  <c:v>38.700000000000003</c:v>
                </c:pt>
                <c:pt idx="388">
                  <c:v>38.799999999999997</c:v>
                </c:pt>
                <c:pt idx="389">
                  <c:v>38.9</c:v>
                </c:pt>
                <c:pt idx="390">
                  <c:v>39</c:v>
                </c:pt>
                <c:pt idx="391">
                  <c:v>39.100002000000003</c:v>
                </c:pt>
                <c:pt idx="392">
                  <c:v>39.200000000000003</c:v>
                </c:pt>
                <c:pt idx="393">
                  <c:v>39.299999999999997</c:v>
                </c:pt>
                <c:pt idx="394">
                  <c:v>39.4</c:v>
                </c:pt>
                <c:pt idx="395">
                  <c:v>39.5</c:v>
                </c:pt>
                <c:pt idx="396">
                  <c:v>39.600002000000003</c:v>
                </c:pt>
                <c:pt idx="397">
                  <c:v>39.700000000000003</c:v>
                </c:pt>
                <c:pt idx="398">
                  <c:v>39.799999999999997</c:v>
                </c:pt>
                <c:pt idx="399">
                  <c:v>39.9</c:v>
                </c:pt>
                <c:pt idx="400">
                  <c:v>40</c:v>
                </c:pt>
                <c:pt idx="401">
                  <c:v>40.100002000000003</c:v>
                </c:pt>
                <c:pt idx="402">
                  <c:v>40.200000000000003</c:v>
                </c:pt>
                <c:pt idx="403">
                  <c:v>40.299999999999997</c:v>
                </c:pt>
                <c:pt idx="404">
                  <c:v>40.4</c:v>
                </c:pt>
                <c:pt idx="405">
                  <c:v>40.5</c:v>
                </c:pt>
                <c:pt idx="406">
                  <c:v>40.600002000000003</c:v>
                </c:pt>
                <c:pt idx="407">
                  <c:v>40.700000000000003</c:v>
                </c:pt>
                <c:pt idx="408">
                  <c:v>40.799999999999997</c:v>
                </c:pt>
                <c:pt idx="409">
                  <c:v>40.9</c:v>
                </c:pt>
                <c:pt idx="410">
                  <c:v>41</c:v>
                </c:pt>
                <c:pt idx="411">
                  <c:v>41.100002000000003</c:v>
                </c:pt>
                <c:pt idx="412">
                  <c:v>41.2</c:v>
                </c:pt>
                <c:pt idx="413">
                  <c:v>41.3</c:v>
                </c:pt>
                <c:pt idx="414">
                  <c:v>41.4</c:v>
                </c:pt>
                <c:pt idx="415">
                  <c:v>41.5</c:v>
                </c:pt>
                <c:pt idx="416">
                  <c:v>41.600002000000003</c:v>
                </c:pt>
                <c:pt idx="417">
                  <c:v>41.7</c:v>
                </c:pt>
                <c:pt idx="418">
                  <c:v>41.8</c:v>
                </c:pt>
                <c:pt idx="419">
                  <c:v>41.9</c:v>
                </c:pt>
                <c:pt idx="420">
                  <c:v>42</c:v>
                </c:pt>
                <c:pt idx="421">
                  <c:v>42.100002000000003</c:v>
                </c:pt>
                <c:pt idx="422">
                  <c:v>42.2</c:v>
                </c:pt>
                <c:pt idx="423">
                  <c:v>42.3</c:v>
                </c:pt>
                <c:pt idx="424">
                  <c:v>42.4</c:v>
                </c:pt>
                <c:pt idx="425">
                  <c:v>42.5</c:v>
                </c:pt>
                <c:pt idx="426">
                  <c:v>42.600002000000003</c:v>
                </c:pt>
                <c:pt idx="427">
                  <c:v>42.7</c:v>
                </c:pt>
                <c:pt idx="428">
                  <c:v>42.8</c:v>
                </c:pt>
                <c:pt idx="429">
                  <c:v>42.9</c:v>
                </c:pt>
                <c:pt idx="430">
                  <c:v>43</c:v>
                </c:pt>
                <c:pt idx="431">
                  <c:v>43.100002000000003</c:v>
                </c:pt>
                <c:pt idx="432">
                  <c:v>43.2</c:v>
                </c:pt>
                <c:pt idx="433">
                  <c:v>43.3</c:v>
                </c:pt>
                <c:pt idx="434">
                  <c:v>43.4</c:v>
                </c:pt>
                <c:pt idx="435">
                  <c:v>43.5</c:v>
                </c:pt>
                <c:pt idx="436">
                  <c:v>43.600002000000003</c:v>
                </c:pt>
                <c:pt idx="437">
                  <c:v>43.7</c:v>
                </c:pt>
                <c:pt idx="438">
                  <c:v>43.8</c:v>
                </c:pt>
                <c:pt idx="439">
                  <c:v>43.9</c:v>
                </c:pt>
                <c:pt idx="440">
                  <c:v>44</c:v>
                </c:pt>
                <c:pt idx="441">
                  <c:v>44.100002000000003</c:v>
                </c:pt>
                <c:pt idx="442">
                  <c:v>44.2</c:v>
                </c:pt>
                <c:pt idx="443">
                  <c:v>44.3</c:v>
                </c:pt>
                <c:pt idx="444">
                  <c:v>44.4</c:v>
                </c:pt>
                <c:pt idx="445">
                  <c:v>44.5</c:v>
                </c:pt>
                <c:pt idx="446">
                  <c:v>44.600002000000003</c:v>
                </c:pt>
                <c:pt idx="447">
                  <c:v>44.7</c:v>
                </c:pt>
                <c:pt idx="448">
                  <c:v>44.8</c:v>
                </c:pt>
                <c:pt idx="449">
                  <c:v>44.9</c:v>
                </c:pt>
                <c:pt idx="450">
                  <c:v>45</c:v>
                </c:pt>
                <c:pt idx="451">
                  <c:v>45.100002000000003</c:v>
                </c:pt>
                <c:pt idx="452">
                  <c:v>45.2</c:v>
                </c:pt>
                <c:pt idx="453">
                  <c:v>45.3</c:v>
                </c:pt>
                <c:pt idx="454">
                  <c:v>45.4</c:v>
                </c:pt>
                <c:pt idx="455">
                  <c:v>45.5</c:v>
                </c:pt>
                <c:pt idx="456">
                  <c:v>45.600002000000003</c:v>
                </c:pt>
                <c:pt idx="457">
                  <c:v>45.7</c:v>
                </c:pt>
                <c:pt idx="458">
                  <c:v>45.8</c:v>
                </c:pt>
                <c:pt idx="459">
                  <c:v>45.9</c:v>
                </c:pt>
                <c:pt idx="460">
                  <c:v>46</c:v>
                </c:pt>
                <c:pt idx="461">
                  <c:v>46.100002000000003</c:v>
                </c:pt>
                <c:pt idx="462">
                  <c:v>46.2</c:v>
                </c:pt>
                <c:pt idx="463">
                  <c:v>46.3</c:v>
                </c:pt>
                <c:pt idx="464">
                  <c:v>46.4</c:v>
                </c:pt>
                <c:pt idx="465">
                  <c:v>46.5</c:v>
                </c:pt>
                <c:pt idx="466">
                  <c:v>46.600002000000003</c:v>
                </c:pt>
                <c:pt idx="467">
                  <c:v>46.7</c:v>
                </c:pt>
                <c:pt idx="468">
                  <c:v>46.8</c:v>
                </c:pt>
                <c:pt idx="469">
                  <c:v>46.9</c:v>
                </c:pt>
                <c:pt idx="470">
                  <c:v>47</c:v>
                </c:pt>
                <c:pt idx="471">
                  <c:v>47.100002000000003</c:v>
                </c:pt>
                <c:pt idx="472">
                  <c:v>47.2</c:v>
                </c:pt>
                <c:pt idx="473">
                  <c:v>47.3</c:v>
                </c:pt>
                <c:pt idx="474">
                  <c:v>47.4</c:v>
                </c:pt>
                <c:pt idx="475">
                  <c:v>47.5</c:v>
                </c:pt>
                <c:pt idx="476">
                  <c:v>47.600002000000003</c:v>
                </c:pt>
                <c:pt idx="477">
                  <c:v>47.7</c:v>
                </c:pt>
                <c:pt idx="478">
                  <c:v>47.8</c:v>
                </c:pt>
                <c:pt idx="479">
                  <c:v>47.9</c:v>
                </c:pt>
                <c:pt idx="480">
                  <c:v>48</c:v>
                </c:pt>
                <c:pt idx="481">
                  <c:v>48.100002000000003</c:v>
                </c:pt>
                <c:pt idx="482">
                  <c:v>48.2</c:v>
                </c:pt>
                <c:pt idx="483">
                  <c:v>48.3</c:v>
                </c:pt>
                <c:pt idx="484">
                  <c:v>48.4</c:v>
                </c:pt>
                <c:pt idx="485">
                  <c:v>48.5</c:v>
                </c:pt>
                <c:pt idx="486">
                  <c:v>48.600002000000003</c:v>
                </c:pt>
                <c:pt idx="487">
                  <c:v>48.7</c:v>
                </c:pt>
                <c:pt idx="488">
                  <c:v>48.8</c:v>
                </c:pt>
                <c:pt idx="489">
                  <c:v>48.9</c:v>
                </c:pt>
                <c:pt idx="490">
                  <c:v>49</c:v>
                </c:pt>
                <c:pt idx="491">
                  <c:v>49.100002000000003</c:v>
                </c:pt>
                <c:pt idx="492">
                  <c:v>49.2</c:v>
                </c:pt>
                <c:pt idx="493">
                  <c:v>49.3</c:v>
                </c:pt>
                <c:pt idx="494">
                  <c:v>49.4</c:v>
                </c:pt>
                <c:pt idx="495">
                  <c:v>49.5</c:v>
                </c:pt>
                <c:pt idx="496">
                  <c:v>49.600002000000003</c:v>
                </c:pt>
                <c:pt idx="497">
                  <c:v>49.7</c:v>
                </c:pt>
                <c:pt idx="498">
                  <c:v>49.8</c:v>
                </c:pt>
                <c:pt idx="499">
                  <c:v>49.9</c:v>
                </c:pt>
                <c:pt idx="500">
                  <c:v>50</c:v>
                </c:pt>
                <c:pt idx="501">
                  <c:v>50.100002000000003</c:v>
                </c:pt>
                <c:pt idx="502">
                  <c:v>50.2</c:v>
                </c:pt>
                <c:pt idx="503">
                  <c:v>50.3</c:v>
                </c:pt>
                <c:pt idx="504">
                  <c:v>50.4</c:v>
                </c:pt>
                <c:pt idx="505">
                  <c:v>50.5</c:v>
                </c:pt>
                <c:pt idx="506">
                  <c:v>50.600002000000003</c:v>
                </c:pt>
                <c:pt idx="507">
                  <c:v>50.7</c:v>
                </c:pt>
                <c:pt idx="508">
                  <c:v>50.8</c:v>
                </c:pt>
                <c:pt idx="509">
                  <c:v>50.9</c:v>
                </c:pt>
                <c:pt idx="510">
                  <c:v>51</c:v>
                </c:pt>
                <c:pt idx="511">
                  <c:v>51.100002000000003</c:v>
                </c:pt>
                <c:pt idx="512">
                  <c:v>51.2</c:v>
                </c:pt>
                <c:pt idx="513">
                  <c:v>51.3</c:v>
                </c:pt>
                <c:pt idx="514">
                  <c:v>51.4</c:v>
                </c:pt>
                <c:pt idx="515">
                  <c:v>51.5</c:v>
                </c:pt>
                <c:pt idx="516">
                  <c:v>51.600002000000003</c:v>
                </c:pt>
                <c:pt idx="517">
                  <c:v>51.7</c:v>
                </c:pt>
                <c:pt idx="518">
                  <c:v>51.8</c:v>
                </c:pt>
                <c:pt idx="519">
                  <c:v>51.9</c:v>
                </c:pt>
                <c:pt idx="520">
                  <c:v>52</c:v>
                </c:pt>
                <c:pt idx="521">
                  <c:v>52.100002000000003</c:v>
                </c:pt>
                <c:pt idx="522">
                  <c:v>52.2</c:v>
                </c:pt>
                <c:pt idx="523">
                  <c:v>52.3</c:v>
                </c:pt>
                <c:pt idx="524">
                  <c:v>52.4</c:v>
                </c:pt>
                <c:pt idx="525">
                  <c:v>52.5</c:v>
                </c:pt>
                <c:pt idx="526">
                  <c:v>52.600002000000003</c:v>
                </c:pt>
                <c:pt idx="527">
                  <c:v>52.7</c:v>
                </c:pt>
                <c:pt idx="528">
                  <c:v>52.8</c:v>
                </c:pt>
                <c:pt idx="529">
                  <c:v>52.9</c:v>
                </c:pt>
                <c:pt idx="530">
                  <c:v>53</c:v>
                </c:pt>
                <c:pt idx="531">
                  <c:v>53.100002000000003</c:v>
                </c:pt>
                <c:pt idx="532">
                  <c:v>53.2</c:v>
                </c:pt>
                <c:pt idx="533">
                  <c:v>53.3</c:v>
                </c:pt>
                <c:pt idx="534">
                  <c:v>53.4</c:v>
                </c:pt>
                <c:pt idx="535">
                  <c:v>53.5</c:v>
                </c:pt>
                <c:pt idx="536">
                  <c:v>53.600002000000003</c:v>
                </c:pt>
                <c:pt idx="537">
                  <c:v>53.7</c:v>
                </c:pt>
                <c:pt idx="538">
                  <c:v>53.8</c:v>
                </c:pt>
                <c:pt idx="539">
                  <c:v>53.9</c:v>
                </c:pt>
                <c:pt idx="540">
                  <c:v>54</c:v>
                </c:pt>
                <c:pt idx="541">
                  <c:v>54.100002000000003</c:v>
                </c:pt>
                <c:pt idx="542">
                  <c:v>54.2</c:v>
                </c:pt>
                <c:pt idx="543">
                  <c:v>54.3</c:v>
                </c:pt>
                <c:pt idx="544">
                  <c:v>54.4</c:v>
                </c:pt>
                <c:pt idx="545">
                  <c:v>54.5</c:v>
                </c:pt>
                <c:pt idx="546">
                  <c:v>54.600002000000003</c:v>
                </c:pt>
                <c:pt idx="547">
                  <c:v>54.7</c:v>
                </c:pt>
                <c:pt idx="548">
                  <c:v>54.8</c:v>
                </c:pt>
                <c:pt idx="549">
                  <c:v>54.9</c:v>
                </c:pt>
                <c:pt idx="550">
                  <c:v>55</c:v>
                </c:pt>
                <c:pt idx="551">
                  <c:v>55.100002000000003</c:v>
                </c:pt>
                <c:pt idx="552">
                  <c:v>55.2</c:v>
                </c:pt>
                <c:pt idx="553">
                  <c:v>55.3</c:v>
                </c:pt>
                <c:pt idx="554">
                  <c:v>55.4</c:v>
                </c:pt>
                <c:pt idx="555">
                  <c:v>55.5</c:v>
                </c:pt>
                <c:pt idx="556">
                  <c:v>55.600002000000003</c:v>
                </c:pt>
                <c:pt idx="557">
                  <c:v>55.7</c:v>
                </c:pt>
                <c:pt idx="558">
                  <c:v>55.8</c:v>
                </c:pt>
                <c:pt idx="559">
                  <c:v>55.9</c:v>
                </c:pt>
                <c:pt idx="560">
                  <c:v>56</c:v>
                </c:pt>
                <c:pt idx="561">
                  <c:v>56.100002000000003</c:v>
                </c:pt>
                <c:pt idx="562">
                  <c:v>56.2</c:v>
                </c:pt>
                <c:pt idx="563">
                  <c:v>56.3</c:v>
                </c:pt>
                <c:pt idx="564">
                  <c:v>56.4</c:v>
                </c:pt>
                <c:pt idx="565">
                  <c:v>56.5</c:v>
                </c:pt>
                <c:pt idx="566">
                  <c:v>56.600002000000003</c:v>
                </c:pt>
                <c:pt idx="567">
                  <c:v>56.7</c:v>
                </c:pt>
                <c:pt idx="568">
                  <c:v>56.8</c:v>
                </c:pt>
                <c:pt idx="569">
                  <c:v>56.9</c:v>
                </c:pt>
                <c:pt idx="570">
                  <c:v>57</c:v>
                </c:pt>
                <c:pt idx="571">
                  <c:v>57.100002000000003</c:v>
                </c:pt>
                <c:pt idx="572">
                  <c:v>57.2</c:v>
                </c:pt>
                <c:pt idx="573">
                  <c:v>57.3</c:v>
                </c:pt>
                <c:pt idx="574">
                  <c:v>57.4</c:v>
                </c:pt>
                <c:pt idx="575">
                  <c:v>57.5</c:v>
                </c:pt>
                <c:pt idx="576">
                  <c:v>57.600002000000003</c:v>
                </c:pt>
                <c:pt idx="577">
                  <c:v>57.7</c:v>
                </c:pt>
                <c:pt idx="578">
                  <c:v>57.8</c:v>
                </c:pt>
                <c:pt idx="579">
                  <c:v>57.9</c:v>
                </c:pt>
                <c:pt idx="580">
                  <c:v>58</c:v>
                </c:pt>
                <c:pt idx="581">
                  <c:v>58.100002000000003</c:v>
                </c:pt>
                <c:pt idx="582">
                  <c:v>58.2</c:v>
                </c:pt>
                <c:pt idx="583">
                  <c:v>58.3</c:v>
                </c:pt>
                <c:pt idx="584">
                  <c:v>58.4</c:v>
                </c:pt>
                <c:pt idx="585">
                  <c:v>58.5</c:v>
                </c:pt>
                <c:pt idx="586">
                  <c:v>58.600002000000003</c:v>
                </c:pt>
                <c:pt idx="587">
                  <c:v>58.7</c:v>
                </c:pt>
                <c:pt idx="588">
                  <c:v>58.8</c:v>
                </c:pt>
                <c:pt idx="589">
                  <c:v>58.9</c:v>
                </c:pt>
                <c:pt idx="590">
                  <c:v>59</c:v>
                </c:pt>
                <c:pt idx="591">
                  <c:v>59.100002000000003</c:v>
                </c:pt>
                <c:pt idx="592">
                  <c:v>59.2</c:v>
                </c:pt>
                <c:pt idx="593">
                  <c:v>59.3</c:v>
                </c:pt>
                <c:pt idx="594">
                  <c:v>59.4</c:v>
                </c:pt>
                <c:pt idx="595">
                  <c:v>59.5</c:v>
                </c:pt>
                <c:pt idx="596">
                  <c:v>59.600002000000003</c:v>
                </c:pt>
                <c:pt idx="597">
                  <c:v>59.7</c:v>
                </c:pt>
                <c:pt idx="598">
                  <c:v>59.8</c:v>
                </c:pt>
                <c:pt idx="599">
                  <c:v>59.9</c:v>
                </c:pt>
                <c:pt idx="600">
                  <c:v>60</c:v>
                </c:pt>
                <c:pt idx="601">
                  <c:v>60.100002000000003</c:v>
                </c:pt>
                <c:pt idx="602">
                  <c:v>60.2</c:v>
                </c:pt>
                <c:pt idx="603">
                  <c:v>60.3</c:v>
                </c:pt>
                <c:pt idx="604">
                  <c:v>60.4</c:v>
                </c:pt>
                <c:pt idx="605">
                  <c:v>60.5</c:v>
                </c:pt>
                <c:pt idx="606">
                  <c:v>60.600002000000003</c:v>
                </c:pt>
                <c:pt idx="607">
                  <c:v>60.7</c:v>
                </c:pt>
                <c:pt idx="608">
                  <c:v>60.8</c:v>
                </c:pt>
                <c:pt idx="609">
                  <c:v>60.9</c:v>
                </c:pt>
                <c:pt idx="610">
                  <c:v>61</c:v>
                </c:pt>
                <c:pt idx="611">
                  <c:v>61.100002000000003</c:v>
                </c:pt>
                <c:pt idx="612">
                  <c:v>61.2</c:v>
                </c:pt>
                <c:pt idx="613">
                  <c:v>61.3</c:v>
                </c:pt>
                <c:pt idx="614">
                  <c:v>61.4</c:v>
                </c:pt>
                <c:pt idx="615">
                  <c:v>61.5</c:v>
                </c:pt>
                <c:pt idx="616">
                  <c:v>61.600002000000003</c:v>
                </c:pt>
                <c:pt idx="617">
                  <c:v>61.7</c:v>
                </c:pt>
                <c:pt idx="618">
                  <c:v>61.8</c:v>
                </c:pt>
                <c:pt idx="619">
                  <c:v>61.9</c:v>
                </c:pt>
                <c:pt idx="620">
                  <c:v>62</c:v>
                </c:pt>
                <c:pt idx="621">
                  <c:v>62.100002000000003</c:v>
                </c:pt>
                <c:pt idx="622">
                  <c:v>62.2</c:v>
                </c:pt>
                <c:pt idx="623">
                  <c:v>62.3</c:v>
                </c:pt>
                <c:pt idx="624">
                  <c:v>62.4</c:v>
                </c:pt>
                <c:pt idx="625">
                  <c:v>62.5</c:v>
                </c:pt>
                <c:pt idx="626">
                  <c:v>62.600002000000003</c:v>
                </c:pt>
                <c:pt idx="627">
                  <c:v>62.7</c:v>
                </c:pt>
                <c:pt idx="628">
                  <c:v>62.8</c:v>
                </c:pt>
                <c:pt idx="629">
                  <c:v>62.9</c:v>
                </c:pt>
                <c:pt idx="630">
                  <c:v>63</c:v>
                </c:pt>
                <c:pt idx="631">
                  <c:v>63.100002000000003</c:v>
                </c:pt>
                <c:pt idx="632">
                  <c:v>63.2</c:v>
                </c:pt>
                <c:pt idx="633">
                  <c:v>63.3</c:v>
                </c:pt>
                <c:pt idx="634">
                  <c:v>63.4</c:v>
                </c:pt>
                <c:pt idx="635">
                  <c:v>63.5</c:v>
                </c:pt>
                <c:pt idx="636">
                  <c:v>63.600002000000003</c:v>
                </c:pt>
                <c:pt idx="637">
                  <c:v>63.7</c:v>
                </c:pt>
                <c:pt idx="638">
                  <c:v>63.8</c:v>
                </c:pt>
                <c:pt idx="639">
                  <c:v>63.9</c:v>
                </c:pt>
                <c:pt idx="640">
                  <c:v>64</c:v>
                </c:pt>
                <c:pt idx="641">
                  <c:v>64.099999999999994</c:v>
                </c:pt>
                <c:pt idx="642">
                  <c:v>64.200005000000004</c:v>
                </c:pt>
                <c:pt idx="643">
                  <c:v>64.3</c:v>
                </c:pt>
                <c:pt idx="644">
                  <c:v>64.400000000000006</c:v>
                </c:pt>
                <c:pt idx="645">
                  <c:v>64.5</c:v>
                </c:pt>
                <c:pt idx="646">
                  <c:v>64.599999999999994</c:v>
                </c:pt>
                <c:pt idx="647">
                  <c:v>64.700005000000004</c:v>
                </c:pt>
                <c:pt idx="648">
                  <c:v>64.8</c:v>
                </c:pt>
                <c:pt idx="649">
                  <c:v>64.900000000000006</c:v>
                </c:pt>
                <c:pt idx="650">
                  <c:v>65</c:v>
                </c:pt>
                <c:pt idx="651">
                  <c:v>65.099999999999994</c:v>
                </c:pt>
                <c:pt idx="652">
                  <c:v>65.200005000000004</c:v>
                </c:pt>
                <c:pt idx="653">
                  <c:v>65.3</c:v>
                </c:pt>
                <c:pt idx="654">
                  <c:v>65.400000000000006</c:v>
                </c:pt>
                <c:pt idx="655">
                  <c:v>65.5</c:v>
                </c:pt>
                <c:pt idx="656">
                  <c:v>65.599999999999994</c:v>
                </c:pt>
                <c:pt idx="657">
                  <c:v>65.700005000000004</c:v>
                </c:pt>
                <c:pt idx="658">
                  <c:v>65.8</c:v>
                </c:pt>
                <c:pt idx="659">
                  <c:v>65.900000000000006</c:v>
                </c:pt>
                <c:pt idx="660">
                  <c:v>66</c:v>
                </c:pt>
                <c:pt idx="661">
                  <c:v>66.099999999999994</c:v>
                </c:pt>
                <c:pt idx="662">
                  <c:v>66.200005000000004</c:v>
                </c:pt>
                <c:pt idx="663">
                  <c:v>66.3</c:v>
                </c:pt>
                <c:pt idx="664">
                  <c:v>66.400000000000006</c:v>
                </c:pt>
                <c:pt idx="665">
                  <c:v>66.5</c:v>
                </c:pt>
                <c:pt idx="666">
                  <c:v>66.599999999999994</c:v>
                </c:pt>
                <c:pt idx="667">
                  <c:v>66.700005000000004</c:v>
                </c:pt>
                <c:pt idx="668">
                  <c:v>66.8</c:v>
                </c:pt>
                <c:pt idx="669">
                  <c:v>66.900000000000006</c:v>
                </c:pt>
                <c:pt idx="670">
                  <c:v>67</c:v>
                </c:pt>
                <c:pt idx="671">
                  <c:v>67.099999999999994</c:v>
                </c:pt>
                <c:pt idx="672">
                  <c:v>67.200005000000004</c:v>
                </c:pt>
                <c:pt idx="673">
                  <c:v>67.3</c:v>
                </c:pt>
                <c:pt idx="674">
                  <c:v>67.400000000000006</c:v>
                </c:pt>
                <c:pt idx="675">
                  <c:v>67.5</c:v>
                </c:pt>
                <c:pt idx="676">
                  <c:v>67.599999999999994</c:v>
                </c:pt>
                <c:pt idx="677">
                  <c:v>67.700005000000004</c:v>
                </c:pt>
                <c:pt idx="678">
                  <c:v>67.8</c:v>
                </c:pt>
                <c:pt idx="679">
                  <c:v>67.900000000000006</c:v>
                </c:pt>
                <c:pt idx="680">
                  <c:v>68</c:v>
                </c:pt>
                <c:pt idx="681">
                  <c:v>68.099999999999994</c:v>
                </c:pt>
                <c:pt idx="682">
                  <c:v>68.200005000000004</c:v>
                </c:pt>
                <c:pt idx="683">
                  <c:v>68.3</c:v>
                </c:pt>
                <c:pt idx="684">
                  <c:v>68.400000000000006</c:v>
                </c:pt>
                <c:pt idx="685">
                  <c:v>68.5</c:v>
                </c:pt>
                <c:pt idx="686">
                  <c:v>68.599999999999994</c:v>
                </c:pt>
                <c:pt idx="687">
                  <c:v>68.700005000000004</c:v>
                </c:pt>
                <c:pt idx="688">
                  <c:v>68.8</c:v>
                </c:pt>
                <c:pt idx="689">
                  <c:v>68.900000000000006</c:v>
                </c:pt>
                <c:pt idx="690">
                  <c:v>69</c:v>
                </c:pt>
                <c:pt idx="691">
                  <c:v>69.099999999999994</c:v>
                </c:pt>
                <c:pt idx="692">
                  <c:v>69.200005000000004</c:v>
                </c:pt>
                <c:pt idx="693">
                  <c:v>69.3</c:v>
                </c:pt>
                <c:pt idx="694">
                  <c:v>69.400000000000006</c:v>
                </c:pt>
                <c:pt idx="695">
                  <c:v>69.5</c:v>
                </c:pt>
                <c:pt idx="696">
                  <c:v>69.599999999999994</c:v>
                </c:pt>
                <c:pt idx="697">
                  <c:v>69.700005000000004</c:v>
                </c:pt>
                <c:pt idx="698">
                  <c:v>69.8</c:v>
                </c:pt>
                <c:pt idx="699">
                  <c:v>69.900000000000006</c:v>
                </c:pt>
                <c:pt idx="700">
                  <c:v>70</c:v>
                </c:pt>
                <c:pt idx="701">
                  <c:v>70.099999999999994</c:v>
                </c:pt>
                <c:pt idx="702">
                  <c:v>70.200005000000004</c:v>
                </c:pt>
                <c:pt idx="703">
                  <c:v>70.3</c:v>
                </c:pt>
                <c:pt idx="704">
                  <c:v>70.400000000000006</c:v>
                </c:pt>
                <c:pt idx="705">
                  <c:v>70.5</c:v>
                </c:pt>
                <c:pt idx="706">
                  <c:v>70.599999999999994</c:v>
                </c:pt>
                <c:pt idx="707">
                  <c:v>70.700005000000004</c:v>
                </c:pt>
                <c:pt idx="708">
                  <c:v>70.8</c:v>
                </c:pt>
                <c:pt idx="709">
                  <c:v>70.900000000000006</c:v>
                </c:pt>
                <c:pt idx="710">
                  <c:v>71</c:v>
                </c:pt>
                <c:pt idx="711">
                  <c:v>71.099999999999994</c:v>
                </c:pt>
                <c:pt idx="712">
                  <c:v>71.200005000000004</c:v>
                </c:pt>
                <c:pt idx="713">
                  <c:v>71.3</c:v>
                </c:pt>
                <c:pt idx="714">
                  <c:v>71.400000000000006</c:v>
                </c:pt>
                <c:pt idx="715">
                  <c:v>71.5</c:v>
                </c:pt>
                <c:pt idx="716">
                  <c:v>71.599999999999994</c:v>
                </c:pt>
                <c:pt idx="717">
                  <c:v>71.700005000000004</c:v>
                </c:pt>
                <c:pt idx="718">
                  <c:v>71.8</c:v>
                </c:pt>
                <c:pt idx="719">
                  <c:v>71.900000000000006</c:v>
                </c:pt>
                <c:pt idx="720">
                  <c:v>72</c:v>
                </c:pt>
                <c:pt idx="721">
                  <c:v>72.099999999999994</c:v>
                </c:pt>
                <c:pt idx="722">
                  <c:v>72.200005000000004</c:v>
                </c:pt>
                <c:pt idx="723">
                  <c:v>72.3</c:v>
                </c:pt>
                <c:pt idx="724">
                  <c:v>72.400000000000006</c:v>
                </c:pt>
                <c:pt idx="725">
                  <c:v>72.5</c:v>
                </c:pt>
                <c:pt idx="726">
                  <c:v>72.599999999999994</c:v>
                </c:pt>
                <c:pt idx="727">
                  <c:v>72.700005000000004</c:v>
                </c:pt>
                <c:pt idx="728">
                  <c:v>72.8</c:v>
                </c:pt>
                <c:pt idx="729">
                  <c:v>72.900000000000006</c:v>
                </c:pt>
                <c:pt idx="730">
                  <c:v>73</c:v>
                </c:pt>
                <c:pt idx="731">
                  <c:v>73.099999999999994</c:v>
                </c:pt>
                <c:pt idx="732">
                  <c:v>73.200005000000004</c:v>
                </c:pt>
                <c:pt idx="733">
                  <c:v>73.3</c:v>
                </c:pt>
                <c:pt idx="734">
                  <c:v>73.400000000000006</c:v>
                </c:pt>
                <c:pt idx="735">
                  <c:v>73.5</c:v>
                </c:pt>
                <c:pt idx="736">
                  <c:v>73.599999999999994</c:v>
                </c:pt>
                <c:pt idx="737">
                  <c:v>73.700005000000004</c:v>
                </c:pt>
                <c:pt idx="738">
                  <c:v>73.8</c:v>
                </c:pt>
                <c:pt idx="739">
                  <c:v>73.900000000000006</c:v>
                </c:pt>
                <c:pt idx="740">
                  <c:v>74</c:v>
                </c:pt>
                <c:pt idx="741">
                  <c:v>74.099999999999994</c:v>
                </c:pt>
                <c:pt idx="742">
                  <c:v>74.200005000000004</c:v>
                </c:pt>
                <c:pt idx="743">
                  <c:v>74.3</c:v>
                </c:pt>
                <c:pt idx="744">
                  <c:v>74.400000000000006</c:v>
                </c:pt>
                <c:pt idx="745">
                  <c:v>74.5</c:v>
                </c:pt>
                <c:pt idx="746">
                  <c:v>74.599999999999994</c:v>
                </c:pt>
                <c:pt idx="747">
                  <c:v>74.700005000000004</c:v>
                </c:pt>
                <c:pt idx="748">
                  <c:v>74.8</c:v>
                </c:pt>
                <c:pt idx="749">
                  <c:v>74.900000000000006</c:v>
                </c:pt>
                <c:pt idx="750">
                  <c:v>75</c:v>
                </c:pt>
                <c:pt idx="751">
                  <c:v>75.099999999999994</c:v>
                </c:pt>
                <c:pt idx="752">
                  <c:v>75.200005000000004</c:v>
                </c:pt>
                <c:pt idx="753">
                  <c:v>75.3</c:v>
                </c:pt>
                <c:pt idx="754">
                  <c:v>75.400000000000006</c:v>
                </c:pt>
                <c:pt idx="755">
                  <c:v>75.5</c:v>
                </c:pt>
                <c:pt idx="756">
                  <c:v>75.599999999999994</c:v>
                </c:pt>
                <c:pt idx="757">
                  <c:v>75.700005000000004</c:v>
                </c:pt>
                <c:pt idx="758">
                  <c:v>75.8</c:v>
                </c:pt>
                <c:pt idx="759">
                  <c:v>75.900000000000006</c:v>
                </c:pt>
                <c:pt idx="760">
                  <c:v>76</c:v>
                </c:pt>
                <c:pt idx="761">
                  <c:v>76.099999999999994</c:v>
                </c:pt>
                <c:pt idx="762">
                  <c:v>76.200005000000004</c:v>
                </c:pt>
                <c:pt idx="763">
                  <c:v>76.3</c:v>
                </c:pt>
                <c:pt idx="764">
                  <c:v>76.400000000000006</c:v>
                </c:pt>
                <c:pt idx="765">
                  <c:v>76.5</c:v>
                </c:pt>
                <c:pt idx="766">
                  <c:v>76.599999999999994</c:v>
                </c:pt>
                <c:pt idx="767">
                  <c:v>76.700005000000004</c:v>
                </c:pt>
                <c:pt idx="768">
                  <c:v>76.8</c:v>
                </c:pt>
                <c:pt idx="769">
                  <c:v>76.900000000000006</c:v>
                </c:pt>
                <c:pt idx="770">
                  <c:v>77</c:v>
                </c:pt>
                <c:pt idx="771">
                  <c:v>77.099999999999994</c:v>
                </c:pt>
                <c:pt idx="772">
                  <c:v>77.200005000000004</c:v>
                </c:pt>
                <c:pt idx="773">
                  <c:v>77.3</c:v>
                </c:pt>
                <c:pt idx="774">
                  <c:v>77.400000000000006</c:v>
                </c:pt>
                <c:pt idx="775">
                  <c:v>77.5</c:v>
                </c:pt>
                <c:pt idx="776">
                  <c:v>77.599999999999994</c:v>
                </c:pt>
                <c:pt idx="777">
                  <c:v>77.700005000000004</c:v>
                </c:pt>
                <c:pt idx="778">
                  <c:v>77.8</c:v>
                </c:pt>
                <c:pt idx="779">
                  <c:v>77.900000000000006</c:v>
                </c:pt>
                <c:pt idx="780">
                  <c:v>78</c:v>
                </c:pt>
                <c:pt idx="781">
                  <c:v>78.099999999999994</c:v>
                </c:pt>
                <c:pt idx="782">
                  <c:v>78.200005000000004</c:v>
                </c:pt>
                <c:pt idx="783">
                  <c:v>78.3</c:v>
                </c:pt>
                <c:pt idx="784">
                  <c:v>78.400000000000006</c:v>
                </c:pt>
                <c:pt idx="785">
                  <c:v>78.5</c:v>
                </c:pt>
                <c:pt idx="786">
                  <c:v>78.599999999999994</c:v>
                </c:pt>
                <c:pt idx="787">
                  <c:v>78.700005000000004</c:v>
                </c:pt>
                <c:pt idx="788">
                  <c:v>78.8</c:v>
                </c:pt>
                <c:pt idx="789">
                  <c:v>78.900000000000006</c:v>
                </c:pt>
                <c:pt idx="790">
                  <c:v>79</c:v>
                </c:pt>
                <c:pt idx="791">
                  <c:v>79.099999999999994</c:v>
                </c:pt>
                <c:pt idx="792">
                  <c:v>79.200005000000004</c:v>
                </c:pt>
                <c:pt idx="793">
                  <c:v>79.3</c:v>
                </c:pt>
                <c:pt idx="794">
                  <c:v>79.400000000000006</c:v>
                </c:pt>
                <c:pt idx="795">
                  <c:v>79.5</c:v>
                </c:pt>
                <c:pt idx="796">
                  <c:v>79.599999999999994</c:v>
                </c:pt>
                <c:pt idx="797">
                  <c:v>79.700005000000004</c:v>
                </c:pt>
                <c:pt idx="798">
                  <c:v>79.8</c:v>
                </c:pt>
                <c:pt idx="799">
                  <c:v>79.900000000000006</c:v>
                </c:pt>
                <c:pt idx="800">
                  <c:v>80</c:v>
                </c:pt>
                <c:pt idx="801">
                  <c:v>80.099999999999994</c:v>
                </c:pt>
                <c:pt idx="802">
                  <c:v>80.200005000000004</c:v>
                </c:pt>
                <c:pt idx="803">
                  <c:v>80.3</c:v>
                </c:pt>
                <c:pt idx="804">
                  <c:v>80.400000000000006</c:v>
                </c:pt>
                <c:pt idx="805">
                  <c:v>80.5</c:v>
                </c:pt>
                <c:pt idx="806">
                  <c:v>80.599999999999994</c:v>
                </c:pt>
                <c:pt idx="807">
                  <c:v>80.700005000000004</c:v>
                </c:pt>
                <c:pt idx="808">
                  <c:v>80.8</c:v>
                </c:pt>
                <c:pt idx="809">
                  <c:v>80.900000000000006</c:v>
                </c:pt>
                <c:pt idx="810">
                  <c:v>81</c:v>
                </c:pt>
                <c:pt idx="811">
                  <c:v>81.099999999999994</c:v>
                </c:pt>
                <c:pt idx="812">
                  <c:v>81.200005000000004</c:v>
                </c:pt>
                <c:pt idx="813">
                  <c:v>81.3</c:v>
                </c:pt>
                <c:pt idx="814">
                  <c:v>81.400000000000006</c:v>
                </c:pt>
                <c:pt idx="815">
                  <c:v>81.5</c:v>
                </c:pt>
                <c:pt idx="816">
                  <c:v>81.599999999999994</c:v>
                </c:pt>
                <c:pt idx="817">
                  <c:v>81.700005000000004</c:v>
                </c:pt>
                <c:pt idx="818">
                  <c:v>81.8</c:v>
                </c:pt>
                <c:pt idx="819">
                  <c:v>81.900000000000006</c:v>
                </c:pt>
                <c:pt idx="820">
                  <c:v>82</c:v>
                </c:pt>
                <c:pt idx="821">
                  <c:v>82.1</c:v>
                </c:pt>
                <c:pt idx="822">
                  <c:v>82.200005000000004</c:v>
                </c:pt>
                <c:pt idx="823">
                  <c:v>82.3</c:v>
                </c:pt>
                <c:pt idx="824">
                  <c:v>82.4</c:v>
                </c:pt>
                <c:pt idx="825">
                  <c:v>82.5</c:v>
                </c:pt>
                <c:pt idx="826">
                  <c:v>82.6</c:v>
                </c:pt>
                <c:pt idx="827">
                  <c:v>82.700005000000004</c:v>
                </c:pt>
                <c:pt idx="828">
                  <c:v>82.8</c:v>
                </c:pt>
                <c:pt idx="829">
                  <c:v>82.9</c:v>
                </c:pt>
                <c:pt idx="830">
                  <c:v>83</c:v>
                </c:pt>
                <c:pt idx="831">
                  <c:v>83.1</c:v>
                </c:pt>
                <c:pt idx="832">
                  <c:v>83.200005000000004</c:v>
                </c:pt>
                <c:pt idx="833">
                  <c:v>83.3</c:v>
                </c:pt>
                <c:pt idx="834">
                  <c:v>83.4</c:v>
                </c:pt>
                <c:pt idx="835">
                  <c:v>83.5</c:v>
                </c:pt>
                <c:pt idx="836">
                  <c:v>83.6</c:v>
                </c:pt>
                <c:pt idx="837">
                  <c:v>83.700005000000004</c:v>
                </c:pt>
                <c:pt idx="838">
                  <c:v>83.8</c:v>
                </c:pt>
                <c:pt idx="839">
                  <c:v>83.9</c:v>
                </c:pt>
                <c:pt idx="840">
                  <c:v>84</c:v>
                </c:pt>
                <c:pt idx="841">
                  <c:v>84.1</c:v>
                </c:pt>
                <c:pt idx="842">
                  <c:v>84.200005000000004</c:v>
                </c:pt>
                <c:pt idx="843">
                  <c:v>84.3</c:v>
                </c:pt>
                <c:pt idx="844">
                  <c:v>84.4</c:v>
                </c:pt>
                <c:pt idx="845">
                  <c:v>84.5</c:v>
                </c:pt>
                <c:pt idx="846">
                  <c:v>84.6</c:v>
                </c:pt>
                <c:pt idx="847">
                  <c:v>84.700005000000004</c:v>
                </c:pt>
                <c:pt idx="848">
                  <c:v>84.8</c:v>
                </c:pt>
                <c:pt idx="849">
                  <c:v>84.9</c:v>
                </c:pt>
                <c:pt idx="850">
                  <c:v>85</c:v>
                </c:pt>
                <c:pt idx="851">
                  <c:v>85.1</c:v>
                </c:pt>
                <c:pt idx="852">
                  <c:v>85.200005000000004</c:v>
                </c:pt>
                <c:pt idx="853">
                  <c:v>85.3</c:v>
                </c:pt>
                <c:pt idx="854">
                  <c:v>85.4</c:v>
                </c:pt>
                <c:pt idx="855">
                  <c:v>85.5</c:v>
                </c:pt>
                <c:pt idx="856">
                  <c:v>85.6</c:v>
                </c:pt>
                <c:pt idx="857">
                  <c:v>85.700005000000004</c:v>
                </c:pt>
                <c:pt idx="858">
                  <c:v>85.8</c:v>
                </c:pt>
                <c:pt idx="859">
                  <c:v>85.9</c:v>
                </c:pt>
                <c:pt idx="860">
                  <c:v>86</c:v>
                </c:pt>
                <c:pt idx="861">
                  <c:v>86.1</c:v>
                </c:pt>
                <c:pt idx="862">
                  <c:v>86.200005000000004</c:v>
                </c:pt>
                <c:pt idx="863">
                  <c:v>86.3</c:v>
                </c:pt>
                <c:pt idx="864">
                  <c:v>86.4</c:v>
                </c:pt>
                <c:pt idx="865">
                  <c:v>86.5</c:v>
                </c:pt>
                <c:pt idx="866">
                  <c:v>86.6</c:v>
                </c:pt>
                <c:pt idx="867">
                  <c:v>86.700005000000004</c:v>
                </c:pt>
                <c:pt idx="868">
                  <c:v>86.8</c:v>
                </c:pt>
                <c:pt idx="869">
                  <c:v>86.9</c:v>
                </c:pt>
                <c:pt idx="870">
                  <c:v>87</c:v>
                </c:pt>
                <c:pt idx="871">
                  <c:v>87.1</c:v>
                </c:pt>
                <c:pt idx="872">
                  <c:v>87.200005000000004</c:v>
                </c:pt>
                <c:pt idx="873">
                  <c:v>87.3</c:v>
                </c:pt>
                <c:pt idx="874">
                  <c:v>87.4</c:v>
                </c:pt>
                <c:pt idx="875">
                  <c:v>87.5</c:v>
                </c:pt>
                <c:pt idx="876">
                  <c:v>87.6</c:v>
                </c:pt>
                <c:pt idx="877">
                  <c:v>87.700005000000004</c:v>
                </c:pt>
                <c:pt idx="878">
                  <c:v>87.8</c:v>
                </c:pt>
                <c:pt idx="879">
                  <c:v>87.9</c:v>
                </c:pt>
                <c:pt idx="880">
                  <c:v>88</c:v>
                </c:pt>
                <c:pt idx="881">
                  <c:v>88.1</c:v>
                </c:pt>
                <c:pt idx="882">
                  <c:v>88.200005000000004</c:v>
                </c:pt>
                <c:pt idx="883">
                  <c:v>88.3</c:v>
                </c:pt>
                <c:pt idx="884">
                  <c:v>88.4</c:v>
                </c:pt>
                <c:pt idx="885">
                  <c:v>88.5</c:v>
                </c:pt>
                <c:pt idx="886">
                  <c:v>88.6</c:v>
                </c:pt>
                <c:pt idx="887">
                  <c:v>88.700005000000004</c:v>
                </c:pt>
                <c:pt idx="888">
                  <c:v>88.8</c:v>
                </c:pt>
                <c:pt idx="889">
                  <c:v>88.9</c:v>
                </c:pt>
                <c:pt idx="890">
                  <c:v>89</c:v>
                </c:pt>
                <c:pt idx="891">
                  <c:v>89.1</c:v>
                </c:pt>
                <c:pt idx="892">
                  <c:v>89.200005000000004</c:v>
                </c:pt>
                <c:pt idx="893">
                  <c:v>89.3</c:v>
                </c:pt>
                <c:pt idx="894">
                  <c:v>89.4</c:v>
                </c:pt>
                <c:pt idx="895">
                  <c:v>89.5</c:v>
                </c:pt>
                <c:pt idx="896">
                  <c:v>89.6</c:v>
                </c:pt>
                <c:pt idx="897">
                  <c:v>89.700005000000004</c:v>
                </c:pt>
                <c:pt idx="898">
                  <c:v>89.8</c:v>
                </c:pt>
                <c:pt idx="899">
                  <c:v>89.9</c:v>
                </c:pt>
                <c:pt idx="900">
                  <c:v>90</c:v>
                </c:pt>
                <c:pt idx="901">
                  <c:v>90.1</c:v>
                </c:pt>
                <c:pt idx="902">
                  <c:v>90.200005000000004</c:v>
                </c:pt>
                <c:pt idx="903">
                  <c:v>90.3</c:v>
                </c:pt>
                <c:pt idx="904">
                  <c:v>90.4</c:v>
                </c:pt>
                <c:pt idx="905">
                  <c:v>90.5</c:v>
                </c:pt>
                <c:pt idx="906">
                  <c:v>90.6</c:v>
                </c:pt>
                <c:pt idx="907">
                  <c:v>90.700005000000004</c:v>
                </c:pt>
                <c:pt idx="908">
                  <c:v>90.8</c:v>
                </c:pt>
                <c:pt idx="909">
                  <c:v>90.9</c:v>
                </c:pt>
                <c:pt idx="910">
                  <c:v>91</c:v>
                </c:pt>
                <c:pt idx="911">
                  <c:v>91.1</c:v>
                </c:pt>
                <c:pt idx="912">
                  <c:v>91.200005000000004</c:v>
                </c:pt>
                <c:pt idx="913">
                  <c:v>91.3</c:v>
                </c:pt>
                <c:pt idx="914">
                  <c:v>91.4</c:v>
                </c:pt>
                <c:pt idx="915">
                  <c:v>91.5</c:v>
                </c:pt>
                <c:pt idx="916">
                  <c:v>91.6</c:v>
                </c:pt>
                <c:pt idx="917">
                  <c:v>91.700005000000004</c:v>
                </c:pt>
                <c:pt idx="918">
                  <c:v>91.8</c:v>
                </c:pt>
                <c:pt idx="919">
                  <c:v>91.9</c:v>
                </c:pt>
                <c:pt idx="920">
                  <c:v>92</c:v>
                </c:pt>
                <c:pt idx="921">
                  <c:v>92.1</c:v>
                </c:pt>
                <c:pt idx="922">
                  <c:v>92.200005000000004</c:v>
                </c:pt>
                <c:pt idx="923">
                  <c:v>92.3</c:v>
                </c:pt>
                <c:pt idx="924">
                  <c:v>92.4</c:v>
                </c:pt>
                <c:pt idx="925">
                  <c:v>92.5</c:v>
                </c:pt>
                <c:pt idx="926">
                  <c:v>92.6</c:v>
                </c:pt>
                <c:pt idx="927">
                  <c:v>92.700005000000004</c:v>
                </c:pt>
                <c:pt idx="928">
                  <c:v>92.8</c:v>
                </c:pt>
                <c:pt idx="929">
                  <c:v>92.9</c:v>
                </c:pt>
                <c:pt idx="930">
                  <c:v>93</c:v>
                </c:pt>
                <c:pt idx="931">
                  <c:v>93.1</c:v>
                </c:pt>
                <c:pt idx="932">
                  <c:v>93.200005000000004</c:v>
                </c:pt>
                <c:pt idx="933">
                  <c:v>93.3</c:v>
                </c:pt>
                <c:pt idx="934">
                  <c:v>93.4</c:v>
                </c:pt>
                <c:pt idx="935">
                  <c:v>93.5</c:v>
                </c:pt>
                <c:pt idx="936">
                  <c:v>93.6</c:v>
                </c:pt>
                <c:pt idx="937">
                  <c:v>93.700005000000004</c:v>
                </c:pt>
                <c:pt idx="938">
                  <c:v>93.8</c:v>
                </c:pt>
                <c:pt idx="939">
                  <c:v>93.9</c:v>
                </c:pt>
                <c:pt idx="940">
                  <c:v>94</c:v>
                </c:pt>
                <c:pt idx="941">
                  <c:v>94.1</c:v>
                </c:pt>
                <c:pt idx="942">
                  <c:v>94.200005000000004</c:v>
                </c:pt>
                <c:pt idx="943">
                  <c:v>94.3</c:v>
                </c:pt>
                <c:pt idx="944">
                  <c:v>94.4</c:v>
                </c:pt>
                <c:pt idx="945">
                  <c:v>94.5</c:v>
                </c:pt>
                <c:pt idx="946">
                  <c:v>94.6</c:v>
                </c:pt>
                <c:pt idx="947">
                  <c:v>94.700005000000004</c:v>
                </c:pt>
                <c:pt idx="948">
                  <c:v>94.8</c:v>
                </c:pt>
                <c:pt idx="949">
                  <c:v>94.9</c:v>
                </c:pt>
                <c:pt idx="950">
                  <c:v>95</c:v>
                </c:pt>
                <c:pt idx="951">
                  <c:v>95.1</c:v>
                </c:pt>
                <c:pt idx="952">
                  <c:v>95.200005000000004</c:v>
                </c:pt>
                <c:pt idx="953">
                  <c:v>95.3</c:v>
                </c:pt>
                <c:pt idx="954">
                  <c:v>95.4</c:v>
                </c:pt>
                <c:pt idx="955">
                  <c:v>95.5</c:v>
                </c:pt>
                <c:pt idx="956">
                  <c:v>95.6</c:v>
                </c:pt>
                <c:pt idx="957">
                  <c:v>95.700005000000004</c:v>
                </c:pt>
                <c:pt idx="958">
                  <c:v>95.8</c:v>
                </c:pt>
                <c:pt idx="959">
                  <c:v>95.9</c:v>
                </c:pt>
                <c:pt idx="960">
                  <c:v>96</c:v>
                </c:pt>
                <c:pt idx="961">
                  <c:v>96.1</c:v>
                </c:pt>
                <c:pt idx="962">
                  <c:v>96.200005000000004</c:v>
                </c:pt>
                <c:pt idx="963">
                  <c:v>96.3</c:v>
                </c:pt>
                <c:pt idx="964">
                  <c:v>96.4</c:v>
                </c:pt>
                <c:pt idx="965">
                  <c:v>96.5</c:v>
                </c:pt>
                <c:pt idx="966">
                  <c:v>96.6</c:v>
                </c:pt>
                <c:pt idx="967">
                  <c:v>96.700005000000004</c:v>
                </c:pt>
                <c:pt idx="968">
                  <c:v>96.8</c:v>
                </c:pt>
                <c:pt idx="969">
                  <c:v>96.9</c:v>
                </c:pt>
                <c:pt idx="970">
                  <c:v>97</c:v>
                </c:pt>
                <c:pt idx="971">
                  <c:v>97.1</c:v>
                </c:pt>
                <c:pt idx="972">
                  <c:v>97.200005000000004</c:v>
                </c:pt>
                <c:pt idx="973">
                  <c:v>97.3</c:v>
                </c:pt>
                <c:pt idx="974">
                  <c:v>97.4</c:v>
                </c:pt>
                <c:pt idx="975">
                  <c:v>97.5</c:v>
                </c:pt>
                <c:pt idx="976">
                  <c:v>97.6</c:v>
                </c:pt>
                <c:pt idx="977">
                  <c:v>97.700005000000004</c:v>
                </c:pt>
                <c:pt idx="978">
                  <c:v>97.8</c:v>
                </c:pt>
                <c:pt idx="979">
                  <c:v>97.9</c:v>
                </c:pt>
                <c:pt idx="980">
                  <c:v>98</c:v>
                </c:pt>
                <c:pt idx="981">
                  <c:v>98.1</c:v>
                </c:pt>
                <c:pt idx="982">
                  <c:v>98.200005000000004</c:v>
                </c:pt>
                <c:pt idx="983">
                  <c:v>98.3</c:v>
                </c:pt>
                <c:pt idx="984">
                  <c:v>98.4</c:v>
                </c:pt>
                <c:pt idx="985">
                  <c:v>98.5</c:v>
                </c:pt>
                <c:pt idx="986">
                  <c:v>98.6</c:v>
                </c:pt>
                <c:pt idx="987">
                  <c:v>98.700005000000004</c:v>
                </c:pt>
                <c:pt idx="988">
                  <c:v>98.8</c:v>
                </c:pt>
                <c:pt idx="989">
                  <c:v>98.9</c:v>
                </c:pt>
                <c:pt idx="990">
                  <c:v>99</c:v>
                </c:pt>
                <c:pt idx="991">
                  <c:v>99.1</c:v>
                </c:pt>
                <c:pt idx="992">
                  <c:v>99.200005000000004</c:v>
                </c:pt>
                <c:pt idx="993">
                  <c:v>99.3</c:v>
                </c:pt>
                <c:pt idx="994">
                  <c:v>99.4</c:v>
                </c:pt>
                <c:pt idx="995">
                  <c:v>99.5</c:v>
                </c:pt>
                <c:pt idx="996">
                  <c:v>99.6</c:v>
                </c:pt>
                <c:pt idx="997">
                  <c:v>99.700005000000004</c:v>
                </c:pt>
                <c:pt idx="998">
                  <c:v>99.8</c:v>
                </c:pt>
                <c:pt idx="999">
                  <c:v>99.9</c:v>
                </c:pt>
                <c:pt idx="1000">
                  <c:v>100</c:v>
                </c:pt>
              </c:numCache>
            </c:numRef>
          </c:xVal>
          <c:yVal>
            <c:numRef>
              <c:f>SACLAY.VAC_VAC.MS!$C$2:$C$1002</c:f>
              <c:numCache>
                <c:formatCode>General</c:formatCode>
                <c:ptCount val="1001"/>
                <c:pt idx="460">
                  <c:v>1.543740152288176E-12</c:v>
                </c:pt>
                <c:pt idx="461">
                  <c:v>1.543740152288176E-12</c:v>
                </c:pt>
                <c:pt idx="462">
                  <c:v>1.543740152288176E-12</c:v>
                </c:pt>
                <c:pt idx="463">
                  <c:v>1.543740152288176E-12</c:v>
                </c:pt>
                <c:pt idx="464">
                  <c:v>1.543740152288176E-12</c:v>
                </c:pt>
                <c:pt idx="465">
                  <c:v>1.543740152288176E-12</c:v>
                </c:pt>
                <c:pt idx="466">
                  <c:v>1.543740152288176E-12</c:v>
                </c:pt>
                <c:pt idx="467">
                  <c:v>1.543740152288176E-12</c:v>
                </c:pt>
                <c:pt idx="468">
                  <c:v>1.543740152288176E-12</c:v>
                </c:pt>
                <c:pt idx="469">
                  <c:v>1.543740152288176E-12</c:v>
                </c:pt>
                <c:pt idx="470">
                  <c:v>1.543740152288176E-12</c:v>
                </c:pt>
                <c:pt idx="471">
                  <c:v>1.543740152288176E-12</c:v>
                </c:pt>
                <c:pt idx="472">
                  <c:v>1.543740152288176E-12</c:v>
                </c:pt>
                <c:pt idx="473">
                  <c:v>1.543740152288176E-12</c:v>
                </c:pt>
                <c:pt idx="474">
                  <c:v>1.543740152288176E-12</c:v>
                </c:pt>
                <c:pt idx="475">
                  <c:v>1.543740152288176E-12</c:v>
                </c:pt>
                <c:pt idx="476">
                  <c:v>1.543740152288176E-12</c:v>
                </c:pt>
                <c:pt idx="477">
                  <c:v>1.543740152288176E-12</c:v>
                </c:pt>
                <c:pt idx="478">
                  <c:v>1.543740152288176E-12</c:v>
                </c:pt>
                <c:pt idx="479">
                  <c:v>1.543740152288176E-12</c:v>
                </c:pt>
                <c:pt idx="480">
                  <c:v>1.543740152288176E-12</c:v>
                </c:pt>
                <c:pt idx="481">
                  <c:v>1.543740152288176E-12</c:v>
                </c:pt>
                <c:pt idx="482">
                  <c:v>1.543740152288176E-12</c:v>
                </c:pt>
                <c:pt idx="483">
                  <c:v>1.543740152288176E-12</c:v>
                </c:pt>
                <c:pt idx="484">
                  <c:v>1.543740152288176E-12</c:v>
                </c:pt>
                <c:pt idx="485">
                  <c:v>1.543740152288176E-12</c:v>
                </c:pt>
                <c:pt idx="486">
                  <c:v>1.543740152288176E-12</c:v>
                </c:pt>
                <c:pt idx="487">
                  <c:v>1.543740152288176E-12</c:v>
                </c:pt>
                <c:pt idx="488">
                  <c:v>1.543740152288176E-12</c:v>
                </c:pt>
                <c:pt idx="489">
                  <c:v>1.543740152288176E-12</c:v>
                </c:pt>
                <c:pt idx="490">
                  <c:v>1.543740152288176E-12</c:v>
                </c:pt>
                <c:pt idx="491">
                  <c:v>1.543740152288176E-12</c:v>
                </c:pt>
                <c:pt idx="492">
                  <c:v>1.543740152288176E-12</c:v>
                </c:pt>
                <c:pt idx="493">
                  <c:v>1.543740152288176E-12</c:v>
                </c:pt>
                <c:pt idx="494">
                  <c:v>1.543740152288176E-12</c:v>
                </c:pt>
                <c:pt idx="495">
                  <c:v>1.543740152288176E-12</c:v>
                </c:pt>
                <c:pt idx="496">
                  <c:v>1.543740152288176E-12</c:v>
                </c:pt>
                <c:pt idx="497">
                  <c:v>1.543740152288176E-12</c:v>
                </c:pt>
                <c:pt idx="498">
                  <c:v>1.543740152288176E-12</c:v>
                </c:pt>
                <c:pt idx="499">
                  <c:v>1.543740152288176E-12</c:v>
                </c:pt>
                <c:pt idx="500">
                  <c:v>1.543740152288176E-12</c:v>
                </c:pt>
                <c:pt idx="501">
                  <c:v>1.543740152288176E-12</c:v>
                </c:pt>
                <c:pt idx="502">
                  <c:v>1.543740152288176E-12</c:v>
                </c:pt>
                <c:pt idx="503">
                  <c:v>1.543740152288176E-12</c:v>
                </c:pt>
                <c:pt idx="504">
                  <c:v>1.543740152288176E-12</c:v>
                </c:pt>
                <c:pt idx="505">
                  <c:v>1.543740152288176E-12</c:v>
                </c:pt>
                <c:pt idx="506">
                  <c:v>1.543740152288176E-12</c:v>
                </c:pt>
                <c:pt idx="507">
                  <c:v>1.543740152288176E-12</c:v>
                </c:pt>
                <c:pt idx="508">
                  <c:v>1.543740152288176E-12</c:v>
                </c:pt>
                <c:pt idx="509">
                  <c:v>1.543740152288176E-12</c:v>
                </c:pt>
                <c:pt idx="510">
                  <c:v>1.543740152288176E-12</c:v>
                </c:pt>
                <c:pt idx="511">
                  <c:v>1.543740152288176E-12</c:v>
                </c:pt>
                <c:pt idx="512">
                  <c:v>1.543740152288176E-12</c:v>
                </c:pt>
                <c:pt idx="513">
                  <c:v>1.543740152288176E-12</c:v>
                </c:pt>
                <c:pt idx="514">
                  <c:v>1.543740152288176E-12</c:v>
                </c:pt>
                <c:pt idx="515">
                  <c:v>1.543740152288176E-12</c:v>
                </c:pt>
                <c:pt idx="516">
                  <c:v>1.543740152288176E-12</c:v>
                </c:pt>
                <c:pt idx="517">
                  <c:v>1.543740152288176E-12</c:v>
                </c:pt>
                <c:pt idx="518">
                  <c:v>1.543740152288176E-12</c:v>
                </c:pt>
                <c:pt idx="519">
                  <c:v>1.543740152288176E-12</c:v>
                </c:pt>
                <c:pt idx="520">
                  <c:v>1.543740152288176E-12</c:v>
                </c:pt>
                <c:pt idx="521">
                  <c:v>1.543740152288176E-12</c:v>
                </c:pt>
                <c:pt idx="522">
                  <c:v>1.543740152288176E-12</c:v>
                </c:pt>
                <c:pt idx="523">
                  <c:v>1.543740152288176E-12</c:v>
                </c:pt>
                <c:pt idx="524">
                  <c:v>1.543740152288176E-12</c:v>
                </c:pt>
                <c:pt idx="525">
                  <c:v>1.543740152288176E-12</c:v>
                </c:pt>
                <c:pt idx="526">
                  <c:v>1.543740152288176E-12</c:v>
                </c:pt>
                <c:pt idx="527">
                  <c:v>1.543740152288176E-12</c:v>
                </c:pt>
                <c:pt idx="528">
                  <c:v>1.543740152288176E-12</c:v>
                </c:pt>
                <c:pt idx="529">
                  <c:v>1.543740152288176E-12</c:v>
                </c:pt>
                <c:pt idx="530">
                  <c:v>1.543740152288176E-12</c:v>
                </c:pt>
                <c:pt idx="531">
                  <c:v>1.543740152288176E-12</c:v>
                </c:pt>
                <c:pt idx="532">
                  <c:v>1.543740152288176E-12</c:v>
                </c:pt>
                <c:pt idx="533">
                  <c:v>1.543740152288176E-12</c:v>
                </c:pt>
                <c:pt idx="534">
                  <c:v>1.543740152288176E-12</c:v>
                </c:pt>
                <c:pt idx="535">
                  <c:v>1.543740152288176E-12</c:v>
                </c:pt>
                <c:pt idx="536">
                  <c:v>1.543740152288176E-12</c:v>
                </c:pt>
                <c:pt idx="537">
                  <c:v>1.543740152288176E-12</c:v>
                </c:pt>
                <c:pt idx="538">
                  <c:v>1.543740152288176E-12</c:v>
                </c:pt>
                <c:pt idx="539">
                  <c:v>1.543740152288176E-12</c:v>
                </c:pt>
                <c:pt idx="540">
                  <c:v>1.543740152288176E-12</c:v>
                </c:pt>
                <c:pt idx="541">
                  <c:v>1.543740152288176E-12</c:v>
                </c:pt>
                <c:pt idx="542">
                  <c:v>1.543740152288176E-12</c:v>
                </c:pt>
                <c:pt idx="543">
                  <c:v>1.543740152288176E-12</c:v>
                </c:pt>
                <c:pt idx="544">
                  <c:v>1.543740152288176E-12</c:v>
                </c:pt>
                <c:pt idx="545">
                  <c:v>1.543740152288176E-12</c:v>
                </c:pt>
                <c:pt idx="546">
                  <c:v>1.543740152288176E-12</c:v>
                </c:pt>
                <c:pt idx="547">
                  <c:v>1.543740152288176E-12</c:v>
                </c:pt>
                <c:pt idx="548">
                  <c:v>1.543740152288176E-12</c:v>
                </c:pt>
                <c:pt idx="549">
                  <c:v>1.543740152288176E-12</c:v>
                </c:pt>
                <c:pt idx="550">
                  <c:v>1.543740152288176E-12</c:v>
                </c:pt>
                <c:pt idx="551">
                  <c:v>1.543740152288176E-12</c:v>
                </c:pt>
                <c:pt idx="552">
                  <c:v>1.543740152288176E-12</c:v>
                </c:pt>
                <c:pt idx="553">
                  <c:v>1.543740152288176E-12</c:v>
                </c:pt>
                <c:pt idx="554">
                  <c:v>1.543740152288176E-12</c:v>
                </c:pt>
                <c:pt idx="555">
                  <c:v>1.543740152288176E-12</c:v>
                </c:pt>
                <c:pt idx="556">
                  <c:v>1.543740152288176E-12</c:v>
                </c:pt>
                <c:pt idx="557">
                  <c:v>1.543740152288176E-12</c:v>
                </c:pt>
                <c:pt idx="558">
                  <c:v>1.543740152288176E-12</c:v>
                </c:pt>
                <c:pt idx="559">
                  <c:v>1.543740152288176E-12</c:v>
                </c:pt>
                <c:pt idx="560">
                  <c:v>1.543740152288176E-12</c:v>
                </c:pt>
                <c:pt idx="561">
                  <c:v>1.543740152288176E-12</c:v>
                </c:pt>
                <c:pt idx="562">
                  <c:v>1.543740152288176E-12</c:v>
                </c:pt>
                <c:pt idx="563">
                  <c:v>1.543740152288176E-12</c:v>
                </c:pt>
                <c:pt idx="564">
                  <c:v>1.543740152288176E-12</c:v>
                </c:pt>
                <c:pt idx="565">
                  <c:v>1.543740152288176E-12</c:v>
                </c:pt>
                <c:pt idx="566">
                  <c:v>1.543740152288176E-12</c:v>
                </c:pt>
                <c:pt idx="567">
                  <c:v>1.543740152288176E-12</c:v>
                </c:pt>
                <c:pt idx="568">
                  <c:v>1.543740152288176E-12</c:v>
                </c:pt>
                <c:pt idx="569">
                  <c:v>1.543740152288176E-12</c:v>
                </c:pt>
                <c:pt idx="570">
                  <c:v>1.543740152288176E-12</c:v>
                </c:pt>
                <c:pt idx="571">
                  <c:v>1.543740152288176E-12</c:v>
                </c:pt>
                <c:pt idx="572">
                  <c:v>1.543740152288176E-12</c:v>
                </c:pt>
                <c:pt idx="573">
                  <c:v>1.543740152288176E-12</c:v>
                </c:pt>
                <c:pt idx="574">
                  <c:v>1.543740152288176E-12</c:v>
                </c:pt>
                <c:pt idx="575">
                  <c:v>1.543740152288176E-12</c:v>
                </c:pt>
                <c:pt idx="576">
                  <c:v>1.543740152288176E-12</c:v>
                </c:pt>
                <c:pt idx="577">
                  <c:v>1.543740152288176E-12</c:v>
                </c:pt>
                <c:pt idx="578">
                  <c:v>1.543740152288176E-12</c:v>
                </c:pt>
                <c:pt idx="579">
                  <c:v>1.543740152288176E-12</c:v>
                </c:pt>
                <c:pt idx="580">
                  <c:v>1.543740152288176E-12</c:v>
                </c:pt>
                <c:pt idx="581">
                  <c:v>1.543740152288176E-12</c:v>
                </c:pt>
                <c:pt idx="582">
                  <c:v>1.543740152288176E-12</c:v>
                </c:pt>
                <c:pt idx="583">
                  <c:v>1.543740152288176E-12</c:v>
                </c:pt>
                <c:pt idx="584">
                  <c:v>1.543740152288176E-12</c:v>
                </c:pt>
                <c:pt idx="585">
                  <c:v>1.543740152288176E-12</c:v>
                </c:pt>
                <c:pt idx="586">
                  <c:v>1.543740152288176E-12</c:v>
                </c:pt>
                <c:pt idx="587">
                  <c:v>1.543740152288176E-12</c:v>
                </c:pt>
                <c:pt idx="588">
                  <c:v>1.543740152288176E-12</c:v>
                </c:pt>
                <c:pt idx="589">
                  <c:v>1.543740152288176E-12</c:v>
                </c:pt>
                <c:pt idx="590">
                  <c:v>1.543740152288176E-12</c:v>
                </c:pt>
                <c:pt idx="591">
                  <c:v>1.543740152288176E-12</c:v>
                </c:pt>
                <c:pt idx="592">
                  <c:v>1.543740152288176E-12</c:v>
                </c:pt>
                <c:pt idx="593">
                  <c:v>1.543740152288176E-12</c:v>
                </c:pt>
                <c:pt idx="594">
                  <c:v>1.543740152288176E-12</c:v>
                </c:pt>
                <c:pt idx="595">
                  <c:v>1.543740152288176E-12</c:v>
                </c:pt>
                <c:pt idx="596">
                  <c:v>1.543740152288176E-12</c:v>
                </c:pt>
                <c:pt idx="597">
                  <c:v>1.543740152288176E-12</c:v>
                </c:pt>
                <c:pt idx="598">
                  <c:v>1.543740152288176E-12</c:v>
                </c:pt>
                <c:pt idx="599">
                  <c:v>1.543740152288176E-12</c:v>
                </c:pt>
                <c:pt idx="600">
                  <c:v>1.543740152288176E-12</c:v>
                </c:pt>
                <c:pt idx="601">
                  <c:v>1.543740152288176E-12</c:v>
                </c:pt>
                <c:pt idx="602">
                  <c:v>1.543740152288176E-12</c:v>
                </c:pt>
                <c:pt idx="603">
                  <c:v>1.543740152288176E-12</c:v>
                </c:pt>
                <c:pt idx="604">
                  <c:v>1.543740152288176E-12</c:v>
                </c:pt>
                <c:pt idx="605">
                  <c:v>1.543740152288176E-12</c:v>
                </c:pt>
                <c:pt idx="606">
                  <c:v>1.543740152288176E-12</c:v>
                </c:pt>
                <c:pt idx="607">
                  <c:v>1.543740152288176E-12</c:v>
                </c:pt>
                <c:pt idx="608">
                  <c:v>1.543740152288176E-12</c:v>
                </c:pt>
                <c:pt idx="609">
                  <c:v>1.543740152288176E-12</c:v>
                </c:pt>
                <c:pt idx="610">
                  <c:v>1.543740152288176E-12</c:v>
                </c:pt>
                <c:pt idx="611">
                  <c:v>1.543740152288176E-12</c:v>
                </c:pt>
                <c:pt idx="612">
                  <c:v>1.543740152288176E-12</c:v>
                </c:pt>
                <c:pt idx="613">
                  <c:v>1.543740152288176E-12</c:v>
                </c:pt>
                <c:pt idx="614">
                  <c:v>1.543740152288176E-12</c:v>
                </c:pt>
                <c:pt idx="615">
                  <c:v>1.543740152288176E-12</c:v>
                </c:pt>
                <c:pt idx="616">
                  <c:v>1.543740152288176E-12</c:v>
                </c:pt>
                <c:pt idx="617">
                  <c:v>1.543740152288176E-12</c:v>
                </c:pt>
                <c:pt idx="618">
                  <c:v>1.543740152288176E-12</c:v>
                </c:pt>
                <c:pt idx="619">
                  <c:v>1.543740152288176E-12</c:v>
                </c:pt>
                <c:pt idx="620">
                  <c:v>1.543740152288176E-12</c:v>
                </c:pt>
                <c:pt idx="621">
                  <c:v>1.543740152288176E-12</c:v>
                </c:pt>
                <c:pt idx="622">
                  <c:v>1.543740152288176E-12</c:v>
                </c:pt>
                <c:pt idx="623">
                  <c:v>1.543740152288176E-12</c:v>
                </c:pt>
                <c:pt idx="624">
                  <c:v>1.543740152288176E-12</c:v>
                </c:pt>
                <c:pt idx="625">
                  <c:v>1.543740152288176E-12</c:v>
                </c:pt>
                <c:pt idx="626">
                  <c:v>1.543740152288176E-12</c:v>
                </c:pt>
                <c:pt idx="627">
                  <c:v>1.543740152288176E-12</c:v>
                </c:pt>
                <c:pt idx="628">
                  <c:v>1.543740152288176E-12</c:v>
                </c:pt>
                <c:pt idx="629">
                  <c:v>1.543740152288176E-12</c:v>
                </c:pt>
                <c:pt idx="630">
                  <c:v>1.543740152288176E-12</c:v>
                </c:pt>
                <c:pt idx="631">
                  <c:v>1.543740152288176E-12</c:v>
                </c:pt>
                <c:pt idx="632">
                  <c:v>1.543740152288176E-12</c:v>
                </c:pt>
                <c:pt idx="633">
                  <c:v>1.543740152288176E-12</c:v>
                </c:pt>
                <c:pt idx="634">
                  <c:v>1.543740152288176E-12</c:v>
                </c:pt>
                <c:pt idx="635">
                  <c:v>1.543740152288176E-12</c:v>
                </c:pt>
                <c:pt idx="636">
                  <c:v>1.543740152288176E-12</c:v>
                </c:pt>
                <c:pt idx="637">
                  <c:v>1.543740152288176E-12</c:v>
                </c:pt>
                <c:pt idx="638">
                  <c:v>1.543740152288176E-12</c:v>
                </c:pt>
                <c:pt idx="639">
                  <c:v>1.543740152288176E-12</c:v>
                </c:pt>
                <c:pt idx="640">
                  <c:v>1.543740152288176E-12</c:v>
                </c:pt>
                <c:pt idx="641">
                  <c:v>1.543740152288176E-12</c:v>
                </c:pt>
                <c:pt idx="642">
                  <c:v>1.543740152288176E-12</c:v>
                </c:pt>
                <c:pt idx="643">
                  <c:v>1.543740152288176E-12</c:v>
                </c:pt>
                <c:pt idx="644">
                  <c:v>1.543740152288176E-12</c:v>
                </c:pt>
                <c:pt idx="645">
                  <c:v>1.543740152288176E-12</c:v>
                </c:pt>
                <c:pt idx="646">
                  <c:v>1.543740152288176E-12</c:v>
                </c:pt>
                <c:pt idx="647">
                  <c:v>1.543740152288176E-12</c:v>
                </c:pt>
                <c:pt idx="648">
                  <c:v>1.543740152288176E-12</c:v>
                </c:pt>
                <c:pt idx="649">
                  <c:v>1.543740152288176E-12</c:v>
                </c:pt>
                <c:pt idx="650">
                  <c:v>1.543740152288176E-12</c:v>
                </c:pt>
                <c:pt idx="651">
                  <c:v>1.543740152288176E-12</c:v>
                </c:pt>
                <c:pt idx="652">
                  <c:v>1.543740152288176E-12</c:v>
                </c:pt>
                <c:pt idx="653">
                  <c:v>1.543740152288176E-12</c:v>
                </c:pt>
                <c:pt idx="654">
                  <c:v>1.543740152288176E-12</c:v>
                </c:pt>
                <c:pt idx="655">
                  <c:v>1.543740152288176E-12</c:v>
                </c:pt>
                <c:pt idx="656">
                  <c:v>1.543740152288176E-12</c:v>
                </c:pt>
                <c:pt idx="657">
                  <c:v>1.543740152288176E-12</c:v>
                </c:pt>
                <c:pt idx="658">
                  <c:v>1.543740152288176E-12</c:v>
                </c:pt>
                <c:pt idx="659">
                  <c:v>1.543740152288176E-12</c:v>
                </c:pt>
                <c:pt idx="660">
                  <c:v>1.543740152288176E-12</c:v>
                </c:pt>
                <c:pt idx="661">
                  <c:v>1.543740152288176E-12</c:v>
                </c:pt>
                <c:pt idx="662">
                  <c:v>1.543740152288176E-12</c:v>
                </c:pt>
                <c:pt idx="663">
                  <c:v>1.543740152288176E-12</c:v>
                </c:pt>
                <c:pt idx="664">
                  <c:v>1.543740152288176E-12</c:v>
                </c:pt>
                <c:pt idx="665">
                  <c:v>1.543740152288176E-12</c:v>
                </c:pt>
                <c:pt idx="666">
                  <c:v>1.543740152288176E-12</c:v>
                </c:pt>
                <c:pt idx="667">
                  <c:v>1.543740152288176E-12</c:v>
                </c:pt>
                <c:pt idx="668">
                  <c:v>1.543740152288176E-12</c:v>
                </c:pt>
                <c:pt idx="669">
                  <c:v>1.543740152288176E-12</c:v>
                </c:pt>
                <c:pt idx="670">
                  <c:v>1.543740152288176E-12</c:v>
                </c:pt>
                <c:pt idx="671">
                  <c:v>1.543740152288176E-12</c:v>
                </c:pt>
                <c:pt idx="672">
                  <c:v>1.543740152288176E-12</c:v>
                </c:pt>
                <c:pt idx="673">
                  <c:v>1.543740152288176E-12</c:v>
                </c:pt>
                <c:pt idx="674">
                  <c:v>1.543740152288176E-12</c:v>
                </c:pt>
                <c:pt idx="675">
                  <c:v>1.543740152288176E-12</c:v>
                </c:pt>
                <c:pt idx="676">
                  <c:v>1.543740152288176E-12</c:v>
                </c:pt>
                <c:pt idx="677">
                  <c:v>1.543740152288176E-12</c:v>
                </c:pt>
                <c:pt idx="678">
                  <c:v>1.543740152288176E-12</c:v>
                </c:pt>
                <c:pt idx="679">
                  <c:v>1.543740152288176E-12</c:v>
                </c:pt>
                <c:pt idx="680">
                  <c:v>1.543740152288176E-12</c:v>
                </c:pt>
                <c:pt idx="681">
                  <c:v>1.543740152288176E-12</c:v>
                </c:pt>
                <c:pt idx="682">
                  <c:v>1.543740152288176E-12</c:v>
                </c:pt>
                <c:pt idx="683">
                  <c:v>1.543740152288176E-12</c:v>
                </c:pt>
                <c:pt idx="684">
                  <c:v>1.543740152288176E-12</c:v>
                </c:pt>
                <c:pt idx="685">
                  <c:v>1.543740152288176E-12</c:v>
                </c:pt>
                <c:pt idx="686">
                  <c:v>1.543740152288176E-12</c:v>
                </c:pt>
                <c:pt idx="687">
                  <c:v>1.543740152288176E-12</c:v>
                </c:pt>
                <c:pt idx="688">
                  <c:v>1.543740152288176E-12</c:v>
                </c:pt>
                <c:pt idx="689">
                  <c:v>1.543740152288176E-12</c:v>
                </c:pt>
                <c:pt idx="690">
                  <c:v>1.543740152288176E-12</c:v>
                </c:pt>
                <c:pt idx="691">
                  <c:v>1.543740152288176E-12</c:v>
                </c:pt>
                <c:pt idx="692">
                  <c:v>1.543740152288176E-12</c:v>
                </c:pt>
                <c:pt idx="693">
                  <c:v>1.543740152288176E-12</c:v>
                </c:pt>
                <c:pt idx="694">
                  <c:v>1.543740152288176E-12</c:v>
                </c:pt>
                <c:pt idx="695">
                  <c:v>1.543740152288176E-12</c:v>
                </c:pt>
                <c:pt idx="696">
                  <c:v>1.543740152288176E-12</c:v>
                </c:pt>
                <c:pt idx="697">
                  <c:v>1.543740152288176E-12</c:v>
                </c:pt>
                <c:pt idx="698">
                  <c:v>1.543740152288176E-12</c:v>
                </c:pt>
                <c:pt idx="699">
                  <c:v>1.543740152288176E-12</c:v>
                </c:pt>
                <c:pt idx="700">
                  <c:v>1.543740152288176E-12</c:v>
                </c:pt>
                <c:pt idx="701">
                  <c:v>1.543740152288176E-12</c:v>
                </c:pt>
                <c:pt idx="702">
                  <c:v>1.543740152288176E-12</c:v>
                </c:pt>
                <c:pt idx="703">
                  <c:v>1.543740152288176E-12</c:v>
                </c:pt>
                <c:pt idx="704">
                  <c:v>1.543740152288176E-12</c:v>
                </c:pt>
                <c:pt idx="705">
                  <c:v>1.543740152288176E-12</c:v>
                </c:pt>
                <c:pt idx="706">
                  <c:v>1.543740152288176E-12</c:v>
                </c:pt>
                <c:pt idx="707">
                  <c:v>1.543740152288176E-12</c:v>
                </c:pt>
                <c:pt idx="708">
                  <c:v>1.543740152288176E-12</c:v>
                </c:pt>
                <c:pt idx="709">
                  <c:v>1.543740152288176E-12</c:v>
                </c:pt>
                <c:pt idx="710">
                  <c:v>1.543740152288176E-12</c:v>
                </c:pt>
                <c:pt idx="711">
                  <c:v>1.543740152288176E-12</c:v>
                </c:pt>
                <c:pt idx="712">
                  <c:v>1.543740152288176E-12</c:v>
                </c:pt>
                <c:pt idx="713">
                  <c:v>1.543740152288176E-12</c:v>
                </c:pt>
                <c:pt idx="714">
                  <c:v>1.543740152288176E-12</c:v>
                </c:pt>
                <c:pt idx="715">
                  <c:v>1.543740152288176E-12</c:v>
                </c:pt>
                <c:pt idx="716">
                  <c:v>1.543740152288176E-12</c:v>
                </c:pt>
                <c:pt idx="717">
                  <c:v>1.543740152288176E-12</c:v>
                </c:pt>
                <c:pt idx="718">
                  <c:v>1.543740152288176E-12</c:v>
                </c:pt>
                <c:pt idx="719">
                  <c:v>1.543740152288176E-12</c:v>
                </c:pt>
                <c:pt idx="720">
                  <c:v>1.543740152288176E-12</c:v>
                </c:pt>
                <c:pt idx="721">
                  <c:v>1.543740152288176E-12</c:v>
                </c:pt>
                <c:pt idx="722">
                  <c:v>1.543740152288176E-12</c:v>
                </c:pt>
                <c:pt idx="723">
                  <c:v>1.543740152288176E-12</c:v>
                </c:pt>
                <c:pt idx="724">
                  <c:v>1.543740152288176E-12</c:v>
                </c:pt>
                <c:pt idx="725">
                  <c:v>1.543740152288176E-12</c:v>
                </c:pt>
                <c:pt idx="726">
                  <c:v>1.543740152288176E-12</c:v>
                </c:pt>
                <c:pt idx="727">
                  <c:v>1.543740152288176E-12</c:v>
                </c:pt>
                <c:pt idx="728">
                  <c:v>1.543740152288176E-12</c:v>
                </c:pt>
                <c:pt idx="729">
                  <c:v>1.543740152288176E-12</c:v>
                </c:pt>
                <c:pt idx="730">
                  <c:v>1.543740152288176E-12</c:v>
                </c:pt>
                <c:pt idx="731">
                  <c:v>1.543740152288176E-12</c:v>
                </c:pt>
                <c:pt idx="732">
                  <c:v>1.543740152288176E-12</c:v>
                </c:pt>
                <c:pt idx="733">
                  <c:v>1.543740152288176E-12</c:v>
                </c:pt>
                <c:pt idx="734">
                  <c:v>1.543740152288176E-12</c:v>
                </c:pt>
                <c:pt idx="735">
                  <c:v>1.543740152288176E-12</c:v>
                </c:pt>
                <c:pt idx="736">
                  <c:v>1.543740152288176E-12</c:v>
                </c:pt>
                <c:pt idx="737">
                  <c:v>1.543740152288176E-12</c:v>
                </c:pt>
                <c:pt idx="738">
                  <c:v>1.543740152288176E-12</c:v>
                </c:pt>
                <c:pt idx="739">
                  <c:v>1.543740152288176E-12</c:v>
                </c:pt>
                <c:pt idx="740">
                  <c:v>1.543740152288176E-12</c:v>
                </c:pt>
                <c:pt idx="741">
                  <c:v>1.543740152288176E-12</c:v>
                </c:pt>
                <c:pt idx="742">
                  <c:v>1.543740152288176E-12</c:v>
                </c:pt>
                <c:pt idx="743">
                  <c:v>1.543740152288176E-12</c:v>
                </c:pt>
                <c:pt idx="744">
                  <c:v>1.543740152288176E-12</c:v>
                </c:pt>
                <c:pt idx="745">
                  <c:v>1.543740152288176E-12</c:v>
                </c:pt>
                <c:pt idx="746">
                  <c:v>1.543740152288176E-12</c:v>
                </c:pt>
                <c:pt idx="747">
                  <c:v>1.543740152288176E-12</c:v>
                </c:pt>
                <c:pt idx="748">
                  <c:v>1.543740152288176E-12</c:v>
                </c:pt>
                <c:pt idx="749">
                  <c:v>1.543740152288176E-12</c:v>
                </c:pt>
                <c:pt idx="750">
                  <c:v>1.543740152288176E-12</c:v>
                </c:pt>
                <c:pt idx="751">
                  <c:v>1.543740152288176E-12</c:v>
                </c:pt>
                <c:pt idx="752">
                  <c:v>1.543740152288176E-12</c:v>
                </c:pt>
                <c:pt idx="753">
                  <c:v>1.543740152288176E-12</c:v>
                </c:pt>
                <c:pt idx="754">
                  <c:v>1.543740152288176E-12</c:v>
                </c:pt>
                <c:pt idx="755">
                  <c:v>1.543740152288176E-12</c:v>
                </c:pt>
                <c:pt idx="756">
                  <c:v>1.543740152288176E-12</c:v>
                </c:pt>
                <c:pt idx="757">
                  <c:v>1.543740152288176E-12</c:v>
                </c:pt>
                <c:pt idx="758">
                  <c:v>1.543740152288176E-12</c:v>
                </c:pt>
                <c:pt idx="759">
                  <c:v>1.543740152288176E-12</c:v>
                </c:pt>
                <c:pt idx="760">
                  <c:v>1.543740152288176E-12</c:v>
                </c:pt>
                <c:pt idx="761">
                  <c:v>1.543740152288176E-12</c:v>
                </c:pt>
                <c:pt idx="762">
                  <c:v>1.543740152288176E-12</c:v>
                </c:pt>
                <c:pt idx="763">
                  <c:v>1.543740152288176E-12</c:v>
                </c:pt>
                <c:pt idx="764">
                  <c:v>1.543740152288176E-12</c:v>
                </c:pt>
                <c:pt idx="765">
                  <c:v>1.543740152288176E-12</c:v>
                </c:pt>
                <c:pt idx="766">
                  <c:v>1.543740152288176E-12</c:v>
                </c:pt>
                <c:pt idx="767">
                  <c:v>1.543740152288176E-12</c:v>
                </c:pt>
                <c:pt idx="768">
                  <c:v>1.543740152288176E-12</c:v>
                </c:pt>
                <c:pt idx="769">
                  <c:v>1.543740152288176E-12</c:v>
                </c:pt>
                <c:pt idx="770">
                  <c:v>1.543740152288176E-12</c:v>
                </c:pt>
                <c:pt idx="771">
                  <c:v>1.543740152288176E-12</c:v>
                </c:pt>
                <c:pt idx="772">
                  <c:v>1.543740152288176E-12</c:v>
                </c:pt>
                <c:pt idx="773">
                  <c:v>1.543740152288176E-12</c:v>
                </c:pt>
                <c:pt idx="774">
                  <c:v>1.543740152288176E-12</c:v>
                </c:pt>
                <c:pt idx="775">
                  <c:v>1.543740152288176E-12</c:v>
                </c:pt>
                <c:pt idx="776">
                  <c:v>1.543740152288176E-12</c:v>
                </c:pt>
                <c:pt idx="777">
                  <c:v>1.543740152288176E-12</c:v>
                </c:pt>
                <c:pt idx="778">
                  <c:v>1.543740152288176E-12</c:v>
                </c:pt>
                <c:pt idx="779">
                  <c:v>1.543740152288176E-12</c:v>
                </c:pt>
                <c:pt idx="780">
                  <c:v>1.543740152288176E-12</c:v>
                </c:pt>
                <c:pt idx="781">
                  <c:v>1.543740152288176E-12</c:v>
                </c:pt>
                <c:pt idx="782">
                  <c:v>1.543740152288176E-12</c:v>
                </c:pt>
                <c:pt idx="783">
                  <c:v>1.543740152288176E-12</c:v>
                </c:pt>
                <c:pt idx="784">
                  <c:v>1.543740152288176E-12</c:v>
                </c:pt>
                <c:pt idx="785">
                  <c:v>1.543740152288176E-12</c:v>
                </c:pt>
                <c:pt idx="786">
                  <c:v>1.543740152288176E-12</c:v>
                </c:pt>
                <c:pt idx="787">
                  <c:v>1.543740152288176E-12</c:v>
                </c:pt>
                <c:pt idx="788">
                  <c:v>1.543740152288176E-12</c:v>
                </c:pt>
                <c:pt idx="789">
                  <c:v>1.543740152288176E-12</c:v>
                </c:pt>
                <c:pt idx="790">
                  <c:v>1.543740152288176E-12</c:v>
                </c:pt>
                <c:pt idx="791">
                  <c:v>1.543740152288176E-12</c:v>
                </c:pt>
                <c:pt idx="792">
                  <c:v>1.543740152288176E-12</c:v>
                </c:pt>
                <c:pt idx="793">
                  <c:v>1.543740152288176E-12</c:v>
                </c:pt>
                <c:pt idx="794">
                  <c:v>1.543740152288176E-12</c:v>
                </c:pt>
                <c:pt idx="795">
                  <c:v>1.543740152288176E-12</c:v>
                </c:pt>
                <c:pt idx="796">
                  <c:v>1.543740152288176E-12</c:v>
                </c:pt>
                <c:pt idx="797">
                  <c:v>1.543740152288176E-12</c:v>
                </c:pt>
                <c:pt idx="798">
                  <c:v>1.543740152288176E-12</c:v>
                </c:pt>
                <c:pt idx="799">
                  <c:v>1.543740152288176E-12</c:v>
                </c:pt>
                <c:pt idx="800">
                  <c:v>1.543740152288176E-12</c:v>
                </c:pt>
                <c:pt idx="801">
                  <c:v>1.543740152288176E-12</c:v>
                </c:pt>
                <c:pt idx="802">
                  <c:v>1.543740152288176E-12</c:v>
                </c:pt>
                <c:pt idx="803">
                  <c:v>1.543740152288176E-12</c:v>
                </c:pt>
                <c:pt idx="804">
                  <c:v>1.543740152288176E-12</c:v>
                </c:pt>
                <c:pt idx="805">
                  <c:v>1.543740152288176E-12</c:v>
                </c:pt>
                <c:pt idx="806">
                  <c:v>1.543740152288176E-12</c:v>
                </c:pt>
                <c:pt idx="807">
                  <c:v>1.543740152288176E-12</c:v>
                </c:pt>
                <c:pt idx="808">
                  <c:v>1.543740152288176E-12</c:v>
                </c:pt>
                <c:pt idx="809">
                  <c:v>1.543740152288176E-12</c:v>
                </c:pt>
                <c:pt idx="810">
                  <c:v>1.543740152288176E-12</c:v>
                </c:pt>
                <c:pt idx="811">
                  <c:v>1.543740152288176E-12</c:v>
                </c:pt>
                <c:pt idx="812">
                  <c:v>1.543740152288176E-12</c:v>
                </c:pt>
                <c:pt idx="813">
                  <c:v>1.543740152288176E-12</c:v>
                </c:pt>
                <c:pt idx="814">
                  <c:v>1.543740152288176E-12</c:v>
                </c:pt>
                <c:pt idx="815">
                  <c:v>1.543740152288176E-12</c:v>
                </c:pt>
                <c:pt idx="816">
                  <c:v>1.543740152288176E-12</c:v>
                </c:pt>
                <c:pt idx="817">
                  <c:v>1.543740152288176E-12</c:v>
                </c:pt>
                <c:pt idx="818">
                  <c:v>1.543740152288176E-12</c:v>
                </c:pt>
                <c:pt idx="819">
                  <c:v>1.543740152288176E-12</c:v>
                </c:pt>
                <c:pt idx="820">
                  <c:v>1.543740152288176E-12</c:v>
                </c:pt>
                <c:pt idx="821">
                  <c:v>1.543740152288176E-12</c:v>
                </c:pt>
                <c:pt idx="822">
                  <c:v>1.543740152288176E-12</c:v>
                </c:pt>
                <c:pt idx="823">
                  <c:v>1.543740152288176E-12</c:v>
                </c:pt>
                <c:pt idx="824">
                  <c:v>1.543740152288176E-12</c:v>
                </c:pt>
                <c:pt idx="825">
                  <c:v>1.543740152288176E-12</c:v>
                </c:pt>
                <c:pt idx="826">
                  <c:v>1.543740152288176E-12</c:v>
                </c:pt>
                <c:pt idx="827">
                  <c:v>1.543740152288176E-12</c:v>
                </c:pt>
                <c:pt idx="828">
                  <c:v>1.543740152288176E-12</c:v>
                </c:pt>
                <c:pt idx="829">
                  <c:v>1.543740152288176E-12</c:v>
                </c:pt>
                <c:pt idx="830">
                  <c:v>1.543740152288176E-12</c:v>
                </c:pt>
                <c:pt idx="831">
                  <c:v>1.543740152288176E-12</c:v>
                </c:pt>
                <c:pt idx="832">
                  <c:v>1.543740152288176E-12</c:v>
                </c:pt>
                <c:pt idx="833">
                  <c:v>1.543740152288176E-12</c:v>
                </c:pt>
                <c:pt idx="834">
                  <c:v>1.543740152288176E-12</c:v>
                </c:pt>
                <c:pt idx="835">
                  <c:v>1.543740152288176E-12</c:v>
                </c:pt>
                <c:pt idx="836">
                  <c:v>1.543740152288176E-12</c:v>
                </c:pt>
                <c:pt idx="837">
                  <c:v>1.543740152288176E-12</c:v>
                </c:pt>
                <c:pt idx="838">
                  <c:v>1.543740152288176E-12</c:v>
                </c:pt>
                <c:pt idx="839">
                  <c:v>1.543740152288176E-12</c:v>
                </c:pt>
                <c:pt idx="840">
                  <c:v>1.543740152288176E-12</c:v>
                </c:pt>
                <c:pt idx="841">
                  <c:v>1.543740152288176E-12</c:v>
                </c:pt>
                <c:pt idx="842">
                  <c:v>1.543740152288176E-12</c:v>
                </c:pt>
                <c:pt idx="843">
                  <c:v>1.543740152288176E-12</c:v>
                </c:pt>
                <c:pt idx="844">
                  <c:v>1.543740152288176E-12</c:v>
                </c:pt>
                <c:pt idx="845">
                  <c:v>1.543740152288176E-12</c:v>
                </c:pt>
                <c:pt idx="846">
                  <c:v>1.543740152288176E-12</c:v>
                </c:pt>
                <c:pt idx="847">
                  <c:v>1.543740152288176E-12</c:v>
                </c:pt>
                <c:pt idx="848">
                  <c:v>1.543740152288176E-12</c:v>
                </c:pt>
                <c:pt idx="849">
                  <c:v>1.543740152288176E-12</c:v>
                </c:pt>
                <c:pt idx="850">
                  <c:v>1.543740152288176E-12</c:v>
                </c:pt>
                <c:pt idx="851">
                  <c:v>1.543740152288176E-12</c:v>
                </c:pt>
                <c:pt idx="852">
                  <c:v>1.543740152288176E-12</c:v>
                </c:pt>
                <c:pt idx="853">
                  <c:v>1.543740152288176E-12</c:v>
                </c:pt>
                <c:pt idx="854">
                  <c:v>1.543740152288176E-12</c:v>
                </c:pt>
                <c:pt idx="855">
                  <c:v>1.543740152288176E-12</c:v>
                </c:pt>
                <c:pt idx="856">
                  <c:v>1.543740152288176E-12</c:v>
                </c:pt>
                <c:pt idx="857">
                  <c:v>1.543740152288176E-12</c:v>
                </c:pt>
                <c:pt idx="858">
                  <c:v>1.543740152288176E-12</c:v>
                </c:pt>
                <c:pt idx="859">
                  <c:v>1.543740152288176E-12</c:v>
                </c:pt>
                <c:pt idx="860">
                  <c:v>1.543740152288176E-12</c:v>
                </c:pt>
                <c:pt idx="861">
                  <c:v>1.543740152288176E-12</c:v>
                </c:pt>
                <c:pt idx="862">
                  <c:v>1.543740152288176E-12</c:v>
                </c:pt>
                <c:pt idx="863">
                  <c:v>1.543740152288176E-12</c:v>
                </c:pt>
                <c:pt idx="864">
                  <c:v>1.543740152288176E-12</c:v>
                </c:pt>
                <c:pt idx="865">
                  <c:v>1.543740152288176E-12</c:v>
                </c:pt>
                <c:pt idx="866">
                  <c:v>1.543740152288176E-12</c:v>
                </c:pt>
                <c:pt idx="867">
                  <c:v>1.543740152288176E-12</c:v>
                </c:pt>
                <c:pt idx="868">
                  <c:v>1.543740152288176E-12</c:v>
                </c:pt>
                <c:pt idx="869">
                  <c:v>1.543740152288176E-12</c:v>
                </c:pt>
                <c:pt idx="870">
                  <c:v>1.543740152288176E-12</c:v>
                </c:pt>
                <c:pt idx="871">
                  <c:v>1.543740152288176E-12</c:v>
                </c:pt>
                <c:pt idx="872">
                  <c:v>1.543740152288176E-12</c:v>
                </c:pt>
                <c:pt idx="873">
                  <c:v>1.543740152288176E-12</c:v>
                </c:pt>
                <c:pt idx="874">
                  <c:v>1.543740152288176E-12</c:v>
                </c:pt>
                <c:pt idx="875">
                  <c:v>1.543740152288176E-12</c:v>
                </c:pt>
                <c:pt idx="876">
                  <c:v>1.543740152288176E-12</c:v>
                </c:pt>
                <c:pt idx="877">
                  <c:v>1.543740152288176E-12</c:v>
                </c:pt>
                <c:pt idx="878">
                  <c:v>1.543740152288176E-12</c:v>
                </c:pt>
                <c:pt idx="879">
                  <c:v>1.543740152288176E-12</c:v>
                </c:pt>
                <c:pt idx="880">
                  <c:v>1.543740152288176E-12</c:v>
                </c:pt>
                <c:pt idx="881">
                  <c:v>1.543740152288176E-12</c:v>
                </c:pt>
                <c:pt idx="882">
                  <c:v>1.543740152288176E-12</c:v>
                </c:pt>
                <c:pt idx="883">
                  <c:v>1.543740152288176E-12</c:v>
                </c:pt>
                <c:pt idx="884">
                  <c:v>1.543740152288176E-12</c:v>
                </c:pt>
                <c:pt idx="885">
                  <c:v>1.543740152288176E-12</c:v>
                </c:pt>
                <c:pt idx="886">
                  <c:v>1.543740152288176E-12</c:v>
                </c:pt>
                <c:pt idx="887">
                  <c:v>1.543740152288176E-12</c:v>
                </c:pt>
                <c:pt idx="888">
                  <c:v>1.543740152288176E-12</c:v>
                </c:pt>
                <c:pt idx="889">
                  <c:v>1.543740152288176E-12</c:v>
                </c:pt>
                <c:pt idx="890">
                  <c:v>1.543740152288176E-12</c:v>
                </c:pt>
                <c:pt idx="891">
                  <c:v>1.543740152288176E-12</c:v>
                </c:pt>
                <c:pt idx="892">
                  <c:v>1.543740152288176E-12</c:v>
                </c:pt>
                <c:pt idx="893">
                  <c:v>1.543740152288176E-12</c:v>
                </c:pt>
                <c:pt idx="894">
                  <c:v>1.543740152288176E-12</c:v>
                </c:pt>
                <c:pt idx="895">
                  <c:v>1.543740152288176E-12</c:v>
                </c:pt>
                <c:pt idx="896">
                  <c:v>1.543740152288176E-12</c:v>
                </c:pt>
                <c:pt idx="897">
                  <c:v>1.543740152288176E-12</c:v>
                </c:pt>
                <c:pt idx="898">
                  <c:v>1.543740152288176E-12</c:v>
                </c:pt>
                <c:pt idx="899">
                  <c:v>1.543740152288176E-12</c:v>
                </c:pt>
                <c:pt idx="900">
                  <c:v>1.543740152288176E-12</c:v>
                </c:pt>
                <c:pt idx="901">
                  <c:v>1.543740152288176E-12</c:v>
                </c:pt>
                <c:pt idx="902">
                  <c:v>1.543740152288176E-12</c:v>
                </c:pt>
                <c:pt idx="903">
                  <c:v>1.543740152288176E-12</c:v>
                </c:pt>
                <c:pt idx="904">
                  <c:v>1.543740152288176E-12</c:v>
                </c:pt>
                <c:pt idx="905">
                  <c:v>1.543740152288176E-12</c:v>
                </c:pt>
                <c:pt idx="906">
                  <c:v>1.543740152288176E-12</c:v>
                </c:pt>
                <c:pt idx="907">
                  <c:v>1.543740152288176E-12</c:v>
                </c:pt>
                <c:pt idx="908">
                  <c:v>1.543740152288176E-12</c:v>
                </c:pt>
                <c:pt idx="909">
                  <c:v>1.543740152288176E-12</c:v>
                </c:pt>
                <c:pt idx="910">
                  <c:v>1.543740152288176E-12</c:v>
                </c:pt>
                <c:pt idx="911">
                  <c:v>1.543740152288176E-12</c:v>
                </c:pt>
                <c:pt idx="912">
                  <c:v>1.543740152288176E-12</c:v>
                </c:pt>
                <c:pt idx="913">
                  <c:v>1.543740152288176E-12</c:v>
                </c:pt>
                <c:pt idx="914">
                  <c:v>1.543740152288176E-12</c:v>
                </c:pt>
                <c:pt idx="915">
                  <c:v>1.543740152288176E-12</c:v>
                </c:pt>
                <c:pt idx="916">
                  <c:v>1.543740152288176E-12</c:v>
                </c:pt>
                <c:pt idx="917">
                  <c:v>1.543740152288176E-12</c:v>
                </c:pt>
                <c:pt idx="918">
                  <c:v>1.543740152288176E-12</c:v>
                </c:pt>
                <c:pt idx="919">
                  <c:v>1.543740152288176E-12</c:v>
                </c:pt>
                <c:pt idx="920">
                  <c:v>1.543740152288176E-12</c:v>
                </c:pt>
                <c:pt idx="921">
                  <c:v>1.543740152288176E-12</c:v>
                </c:pt>
                <c:pt idx="922">
                  <c:v>1.543740152288176E-12</c:v>
                </c:pt>
                <c:pt idx="923">
                  <c:v>1.543740152288176E-12</c:v>
                </c:pt>
                <c:pt idx="924">
                  <c:v>1.543740152288176E-12</c:v>
                </c:pt>
                <c:pt idx="925">
                  <c:v>1.543740152288176E-12</c:v>
                </c:pt>
                <c:pt idx="926">
                  <c:v>1.543740152288176E-12</c:v>
                </c:pt>
                <c:pt idx="927">
                  <c:v>1.543740152288176E-12</c:v>
                </c:pt>
                <c:pt idx="928">
                  <c:v>1.543740152288176E-12</c:v>
                </c:pt>
                <c:pt idx="929">
                  <c:v>1.543740152288176E-12</c:v>
                </c:pt>
                <c:pt idx="930">
                  <c:v>1.543740152288176E-12</c:v>
                </c:pt>
                <c:pt idx="931">
                  <c:v>1.543740152288176E-12</c:v>
                </c:pt>
                <c:pt idx="932">
                  <c:v>1.543740152288176E-12</c:v>
                </c:pt>
                <c:pt idx="933">
                  <c:v>1.543740152288176E-12</c:v>
                </c:pt>
                <c:pt idx="934">
                  <c:v>1.543740152288176E-12</c:v>
                </c:pt>
                <c:pt idx="935">
                  <c:v>1.543740152288176E-12</c:v>
                </c:pt>
                <c:pt idx="936">
                  <c:v>1.543740152288176E-12</c:v>
                </c:pt>
                <c:pt idx="937">
                  <c:v>1.543740152288176E-12</c:v>
                </c:pt>
                <c:pt idx="938">
                  <c:v>1.543740152288176E-12</c:v>
                </c:pt>
                <c:pt idx="939">
                  <c:v>1.543740152288176E-12</c:v>
                </c:pt>
                <c:pt idx="940">
                  <c:v>1.543740152288176E-12</c:v>
                </c:pt>
                <c:pt idx="941">
                  <c:v>1.543740152288176E-12</c:v>
                </c:pt>
                <c:pt idx="942">
                  <c:v>1.543740152288176E-12</c:v>
                </c:pt>
                <c:pt idx="943">
                  <c:v>1.543740152288176E-12</c:v>
                </c:pt>
                <c:pt idx="944">
                  <c:v>1.543740152288176E-12</c:v>
                </c:pt>
                <c:pt idx="945">
                  <c:v>1.543740152288176E-12</c:v>
                </c:pt>
                <c:pt idx="946">
                  <c:v>1.543740152288176E-12</c:v>
                </c:pt>
                <c:pt idx="947">
                  <c:v>1.543740152288176E-12</c:v>
                </c:pt>
                <c:pt idx="948">
                  <c:v>1.543740152288176E-12</c:v>
                </c:pt>
                <c:pt idx="949">
                  <c:v>1.543740152288176E-12</c:v>
                </c:pt>
                <c:pt idx="950">
                  <c:v>1.543740152288176E-12</c:v>
                </c:pt>
                <c:pt idx="951">
                  <c:v>1.543740152288176E-12</c:v>
                </c:pt>
                <c:pt idx="952">
                  <c:v>1.543740152288176E-12</c:v>
                </c:pt>
                <c:pt idx="953">
                  <c:v>1.543740152288176E-12</c:v>
                </c:pt>
                <c:pt idx="954">
                  <c:v>1.543740152288176E-12</c:v>
                </c:pt>
                <c:pt idx="955">
                  <c:v>1.543740152288176E-12</c:v>
                </c:pt>
                <c:pt idx="956">
                  <c:v>1.543740152288176E-12</c:v>
                </c:pt>
                <c:pt idx="957">
                  <c:v>1.543740152288176E-12</c:v>
                </c:pt>
                <c:pt idx="958">
                  <c:v>1.543740152288176E-12</c:v>
                </c:pt>
                <c:pt idx="959">
                  <c:v>1.543740152288176E-12</c:v>
                </c:pt>
                <c:pt idx="960">
                  <c:v>1.543740152288176E-12</c:v>
                </c:pt>
                <c:pt idx="961">
                  <c:v>1.543740152288176E-12</c:v>
                </c:pt>
                <c:pt idx="962">
                  <c:v>1.543740152288176E-12</c:v>
                </c:pt>
                <c:pt idx="963">
                  <c:v>1.543740152288176E-12</c:v>
                </c:pt>
                <c:pt idx="964">
                  <c:v>1.543740152288176E-12</c:v>
                </c:pt>
                <c:pt idx="965">
                  <c:v>1.543740152288176E-12</c:v>
                </c:pt>
                <c:pt idx="966">
                  <c:v>1.543740152288176E-12</c:v>
                </c:pt>
                <c:pt idx="967">
                  <c:v>1.543740152288176E-12</c:v>
                </c:pt>
                <c:pt idx="968">
                  <c:v>1.543740152288176E-12</c:v>
                </c:pt>
                <c:pt idx="969">
                  <c:v>1.543740152288176E-12</c:v>
                </c:pt>
                <c:pt idx="970">
                  <c:v>1.543740152288176E-12</c:v>
                </c:pt>
                <c:pt idx="971">
                  <c:v>1.543740152288176E-12</c:v>
                </c:pt>
                <c:pt idx="972">
                  <c:v>1.543740152288176E-12</c:v>
                </c:pt>
                <c:pt idx="973">
                  <c:v>1.543740152288176E-12</c:v>
                </c:pt>
                <c:pt idx="974">
                  <c:v>1.543740152288176E-12</c:v>
                </c:pt>
                <c:pt idx="975">
                  <c:v>1.543740152288176E-12</c:v>
                </c:pt>
                <c:pt idx="976">
                  <c:v>1.543740152288176E-12</c:v>
                </c:pt>
                <c:pt idx="977">
                  <c:v>1.543740152288176E-12</c:v>
                </c:pt>
                <c:pt idx="978">
                  <c:v>1.543740152288176E-12</c:v>
                </c:pt>
                <c:pt idx="979">
                  <c:v>1.543740152288176E-12</c:v>
                </c:pt>
                <c:pt idx="980">
                  <c:v>1.543740152288176E-12</c:v>
                </c:pt>
                <c:pt idx="981">
                  <c:v>1.543740152288176E-12</c:v>
                </c:pt>
                <c:pt idx="982">
                  <c:v>1.543740152288176E-12</c:v>
                </c:pt>
                <c:pt idx="983">
                  <c:v>1.543740152288176E-12</c:v>
                </c:pt>
                <c:pt idx="984">
                  <c:v>1.543740152288176E-12</c:v>
                </c:pt>
                <c:pt idx="985">
                  <c:v>1.543740152288176E-12</c:v>
                </c:pt>
                <c:pt idx="986">
                  <c:v>1.543740152288176E-12</c:v>
                </c:pt>
                <c:pt idx="987">
                  <c:v>1.543740152288176E-12</c:v>
                </c:pt>
                <c:pt idx="988">
                  <c:v>1.543740152288176E-12</c:v>
                </c:pt>
                <c:pt idx="989">
                  <c:v>1.543740152288176E-12</c:v>
                </c:pt>
                <c:pt idx="990">
                  <c:v>1.543740152288176E-12</c:v>
                </c:pt>
                <c:pt idx="991">
                  <c:v>1.543740152288176E-12</c:v>
                </c:pt>
                <c:pt idx="992">
                  <c:v>1.543740152288176E-12</c:v>
                </c:pt>
                <c:pt idx="993">
                  <c:v>1.543740152288176E-12</c:v>
                </c:pt>
                <c:pt idx="994">
                  <c:v>1.543740152288176E-12</c:v>
                </c:pt>
                <c:pt idx="995">
                  <c:v>1.543740152288176E-12</c:v>
                </c:pt>
                <c:pt idx="996">
                  <c:v>1.543740152288176E-12</c:v>
                </c:pt>
                <c:pt idx="997">
                  <c:v>1.543740152288176E-12</c:v>
                </c:pt>
                <c:pt idx="998">
                  <c:v>1.543740152288176E-12</c:v>
                </c:pt>
                <c:pt idx="999">
                  <c:v>1.543740152288176E-12</c:v>
                </c:pt>
                <c:pt idx="1000">
                  <c:v>1.543740152288176E-12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D9D-4401-877A-269D8E4CC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963760"/>
        <c:axId val="493957096"/>
      </c:scatterChart>
      <c:valAx>
        <c:axId val="493963760"/>
        <c:scaling>
          <c:orientation val="minMax"/>
          <c:max val="100"/>
          <c:min val="0"/>
        </c:scaling>
        <c:delete val="0"/>
        <c:axPos val="b"/>
        <c:numFmt formatCode="0.0" sourceLinked="1"/>
        <c:majorTickMark val="out"/>
        <c:minorTickMark val="none"/>
        <c:tickLblPos val="nextTo"/>
        <c:crossAx val="493957096"/>
        <c:crossesAt val="1E-14"/>
        <c:crossBetween val="midCat"/>
      </c:valAx>
      <c:valAx>
        <c:axId val="493957096"/>
        <c:scaling>
          <c:logBase val="10"/>
          <c:orientation val="minMax"/>
          <c:max val="1.0000000000000005E-9"/>
          <c:min val="1.0000000000000008E-14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crossAx val="4939637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874781290684412"/>
          <c:y val="0.1180497742082527"/>
          <c:w val="0.47703538193391087"/>
          <c:h val="0.23703157724882495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03140-F2B9-4BA6-8CA4-A7359766135A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179B576B-863B-4258-A143-19887E439791}">
      <dgm:prSet custT="1"/>
      <dgm:spPr>
        <a:xfrm>
          <a:off x="0" y="400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COU :  Coupler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on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cavity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7407C7FA-4252-4010-AE8D-76CB9B4D25C7}" type="parTrans" cxnId="{6F0F8F69-38EC-41A7-80BB-C5122F296146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204FA576-71CC-4CB6-B497-46D26749B4F5}" type="sibTrans" cxnId="{6F0F8F69-38EC-41A7-80BB-C5122F296146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A7343CB9-1C82-4888-9E4D-60579EB9055C}">
      <dgm:prSet custT="1"/>
      <dgm:spPr>
        <a:xfrm>
          <a:off x="0" y="324399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TRA  :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Cavity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string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B816D2FF-5FD9-417A-87D8-3E395030D368}" type="parTrans" cxnId="{17F8C96A-01B3-464A-A00C-D7C7DD4DA804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8522C853-FEB8-4A5D-B23D-ED20D5650066}" type="sibTrans" cxnId="{17F8C96A-01B3-464A-A00C-D7C7DD4DA804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66ECE1F4-314E-4493-8069-4F8A91BD6C4B}">
      <dgm:prSet custT="1"/>
      <dgm:spPr>
        <a:xfrm>
          <a:off x="0" y="967107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MAF 1 :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Equipped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cold mass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88D76766-6F2D-4ABA-8B52-5C0A2890EDC0}" type="parTrans" cxnId="{4316F31A-F36F-4A25-BB1B-024C256E932C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75B8862E-92F4-4209-AB9D-DB90130F254F}" type="sibTrans" cxnId="{4316F31A-F36F-4A25-BB1B-024C256E932C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BC811C78-D6F4-4C42-B591-C4CA56279A54}">
      <dgm:prSet custT="1"/>
      <dgm:spPr>
        <a:xfrm>
          <a:off x="0" y="1291105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MAF 2 : Cold mass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on the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space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frame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593D85E-5B1D-411F-B2A2-CE15F93D5428}" type="parTrans" cxnId="{393B5933-BCCE-4427-BBBD-3F8F3D900BBC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A1B34428-C455-4931-8F23-7203BA103CCE}" type="sibTrans" cxnId="{393B5933-BCCE-4427-BBBD-3F8F3D900BBC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E689656A-A777-416E-B961-3513194781E4}">
      <dgm:prSet custT="1"/>
      <dgm:spPr>
        <a:xfrm>
          <a:off x="0" y="656282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SPA : Thermal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shield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on the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space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frame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27AA0B55-4B00-4A9D-BEDC-B53EEDB1209E}" type="parTrans" cxnId="{F07B0076-2DDE-4660-B9AA-075798DD08C6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0B2A8FFA-7135-4C7E-B339-D389554B2F0F}" type="sibTrans" cxnId="{F07B0076-2DDE-4660-B9AA-075798DD08C6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99EFC3F8-82D6-4D05-B202-FD3135AB5BD2}">
      <dgm:prSet custT="1"/>
      <dgm:spPr>
        <a:xfrm>
          <a:off x="0" y="1620393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CRY : Transfer of the cold mass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into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the vacuum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vessel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CD5EE8F6-968F-4420-A74D-F60570A4E923}" type="parTrans" cxnId="{AB8E546E-8A94-4C4C-9961-616B5A6DB033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D5ECBA68-BFF4-4E28-814F-FE0F1398CE9F}" type="sibTrans" cxnId="{AB8E546E-8A94-4C4C-9961-616B5A6DB033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8160CD49-251A-4F1B-81A2-C5D09002B3AB}">
      <dgm:prSet custT="1"/>
      <dgm:spPr>
        <a:xfrm>
          <a:off x="0" y="1944392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CLO : Coupler bell assembly</a:t>
          </a:r>
          <a:endParaRPr lang="fr-FR" sz="1400" b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6A003C4D-C6BB-4DF4-AFE2-0B65D517BE33}" type="parTrans" cxnId="{135B3A66-BF04-4BBB-BD24-D8B706378A6B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AAF5A698-87FA-4491-938A-B4588E45133A}" type="sibTrans" cxnId="{135B3A66-BF04-4BBB-BD24-D8B706378A6B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17829603-373C-40F8-94DD-B67872B84EF3}">
      <dgm:prSet custT="1"/>
      <dgm:spPr>
        <a:xfrm>
          <a:off x="0" y="2268391"/>
          <a:ext cx="4978785" cy="316531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CHA :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Cryomodule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1400" b="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transferred</a:t>
          </a:r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to the shipping area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6F13F52A-94B6-4A18-82AB-01F2624E0CBC}" type="parTrans" cxnId="{E595B81A-087E-4909-B1C4-BEE803C11B50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698A515B-3918-4AFC-834F-CCEA19CED988}" type="sibTrans" cxnId="{E595B81A-087E-4909-B1C4-BEE803C11B50}">
      <dgm:prSet/>
      <dgm:spPr/>
      <dgm:t>
        <a:bodyPr/>
        <a:lstStyle/>
        <a:p>
          <a:endParaRPr lang="fr-FR" sz="1200" b="0">
            <a:solidFill>
              <a:schemeClr val="tx1"/>
            </a:solidFill>
          </a:endParaRPr>
        </a:p>
      </dgm:t>
    </dgm:pt>
    <dgm:pt modelId="{193E3768-CB05-455C-89AC-B4BBA55CC097}">
      <dgm:prSet custT="1"/>
      <dgm:spPr>
        <a:xfrm>
          <a:off x="0" y="1944392"/>
          <a:ext cx="4978785" cy="316531"/>
        </a:xfr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fr-FR" sz="1400" b="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EXP : Shipping area</a:t>
          </a:r>
          <a:endParaRPr lang="fr-FR" sz="1400" b="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63B4720D-AC30-42FC-905F-474A10264716}" type="parTrans" cxnId="{1CC3EC2C-4EB0-4306-BA5E-B3FEAB8195DC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D6D10EAC-C216-4B52-B923-B30C23E9C79B}" type="sibTrans" cxnId="{1CC3EC2C-4EB0-4306-BA5E-B3FEAB8195DC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06CA38D4-4D33-44E5-8ED0-2D5D123A8DA2}" type="pres">
      <dgm:prSet presAssocID="{F5F03140-F2B9-4BA6-8CA4-A735976613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70B6D71-4E06-4A29-B1D8-825F5C58B4AE}" type="pres">
      <dgm:prSet presAssocID="{179B576B-863B-4258-A143-19887E439791}" presName="parentText" presStyleLbl="node1" presStyleIdx="0" presStyleCnt="9" custLinFactY="-609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967B3D9-D065-4C89-BCE9-A7FBFBBE0460}" type="pres">
      <dgm:prSet presAssocID="{204FA576-71CC-4CB6-B497-46D26749B4F5}" presName="spacer" presStyleCnt="0"/>
      <dgm:spPr/>
    </dgm:pt>
    <dgm:pt modelId="{3E3271C6-CD89-404E-87B6-4FD563D304D4}" type="pres">
      <dgm:prSet presAssocID="{A7343CB9-1C82-4888-9E4D-60579EB9055C}" presName="parentText" presStyleLbl="node1" presStyleIdx="1" presStyleCnt="9" custLinFactY="-586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A757442-C688-4680-8E77-466A3A33D0A5}" type="pres">
      <dgm:prSet presAssocID="{8522C853-FEB8-4A5D-B23D-ED20D5650066}" presName="spacer" presStyleCnt="0"/>
      <dgm:spPr/>
    </dgm:pt>
    <dgm:pt modelId="{B4646667-A37E-4249-9195-24FAEAE42755}" type="pres">
      <dgm:prSet presAssocID="{66ECE1F4-314E-4493-8069-4F8A91BD6C4B}" presName="parentText" presStyleLbl="node1" presStyleIdx="2" presStyleCnt="9" custLinFactY="9295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1344F82-F7D1-4A5A-A69A-35ED3711392C}" type="pres">
      <dgm:prSet presAssocID="{75B8862E-92F4-4209-AB9D-DB90130F254F}" presName="spacer" presStyleCnt="0"/>
      <dgm:spPr/>
    </dgm:pt>
    <dgm:pt modelId="{4FDAC99D-DBBB-4883-B976-DFA85BADBA1E}" type="pres">
      <dgm:prSet presAssocID="{BC811C78-D6F4-4C42-B591-C4CA56279A54}" presName="parentText" presStyleLbl="node1" presStyleIdx="3" presStyleCnt="9" custLinFactY="9832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AF8F62-455C-4286-9AA3-7457E448C892}" type="pres">
      <dgm:prSet presAssocID="{A1B34428-C455-4931-8F23-7203BA103CCE}" presName="spacer" presStyleCnt="0"/>
      <dgm:spPr/>
    </dgm:pt>
    <dgm:pt modelId="{C33AD68C-E2D4-4E6C-AA6F-A81BC7737EA2}" type="pres">
      <dgm:prSet presAssocID="{E689656A-A777-416E-B961-3513194781E4}" presName="parentText" presStyleLbl="node1" presStyleIdx="4" presStyleCnt="9" custLinFactY="-203370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82748E2-BFC0-4908-A58B-0E15EB8B3869}" type="pres">
      <dgm:prSet presAssocID="{0B2A8FFA-7135-4C7E-B339-D389554B2F0F}" presName="spacer" presStyleCnt="0"/>
      <dgm:spPr/>
    </dgm:pt>
    <dgm:pt modelId="{96F8C7AE-3FD1-43F8-8437-9D9673BA8AF5}" type="pres">
      <dgm:prSet presAssocID="{99EFC3F8-82D6-4D05-B202-FD3135AB5BD2}" presName="parentText" presStyleLbl="node1" presStyleIdx="5" presStyleCnt="9" custLinFactNeighborX="78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2091A5-8A3C-4351-87BF-5A8221F10A9D}" type="pres">
      <dgm:prSet presAssocID="{D5ECBA68-BFF4-4E28-814F-FE0F1398CE9F}" presName="spacer" presStyleCnt="0"/>
      <dgm:spPr/>
    </dgm:pt>
    <dgm:pt modelId="{FA52D53F-BCC4-40FF-B596-15E1CB8A555D}" type="pres">
      <dgm:prSet presAssocID="{8160CD49-251A-4F1B-81A2-C5D09002B3AB}" presName="parentText" presStyleLbl="node1" presStyleIdx="6" presStyleCnt="9" custLinFactNeighborX="-247" custLinFactNeighborY="18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237E97C-1688-4EC1-A551-BC201CA9DC54}" type="pres">
      <dgm:prSet presAssocID="{AAF5A698-87FA-4491-938A-B4588E45133A}" presName="spacer" presStyleCnt="0"/>
      <dgm:spPr/>
    </dgm:pt>
    <dgm:pt modelId="{82AEDE08-CF19-4E83-9C0E-27E873440119}" type="pres">
      <dgm:prSet presAssocID="{193E3768-CB05-455C-89AC-B4BBA55CC097}" presName="parentText" presStyleLbl="node1" presStyleIdx="7" presStyleCnt="9" custLinFactY="87655" custLinFactNeighborY="100000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43A2B52C-2EDF-4BD6-8CA7-36E9DC04E5DB}" type="pres">
      <dgm:prSet presAssocID="{D6D10EAC-C216-4B52-B923-B30C23E9C79B}" presName="spacer" presStyleCnt="0"/>
      <dgm:spPr/>
    </dgm:pt>
    <dgm:pt modelId="{A9151D29-1B9F-4000-BC1D-59A6C872F73E}" type="pres">
      <dgm:prSet presAssocID="{17829603-373C-40F8-94DD-B67872B84EF3}" presName="parentText" presStyleLbl="node1" presStyleIdx="8" presStyleCnt="9" custLinFactY="-107705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B8E546E-8A94-4C4C-9961-616B5A6DB033}" srcId="{F5F03140-F2B9-4BA6-8CA4-A7359766135A}" destId="{99EFC3F8-82D6-4D05-B202-FD3135AB5BD2}" srcOrd="5" destOrd="0" parTransId="{CD5EE8F6-968F-4420-A74D-F60570A4E923}" sibTransId="{D5ECBA68-BFF4-4E28-814F-FE0F1398CE9F}"/>
    <dgm:cxn modelId="{7A9601A8-8D79-4407-B6B9-BA61574AC5CD}" type="presOf" srcId="{99EFC3F8-82D6-4D05-B202-FD3135AB5BD2}" destId="{96F8C7AE-3FD1-43F8-8437-9D9673BA8AF5}" srcOrd="0" destOrd="0" presId="urn:microsoft.com/office/officeart/2005/8/layout/vList2"/>
    <dgm:cxn modelId="{83DD9CE5-F548-48C8-9DF6-F415A35F2C78}" type="presOf" srcId="{17829603-373C-40F8-94DD-B67872B84EF3}" destId="{A9151D29-1B9F-4000-BC1D-59A6C872F73E}" srcOrd="0" destOrd="0" presId="urn:microsoft.com/office/officeart/2005/8/layout/vList2"/>
    <dgm:cxn modelId="{A13AFC6F-5603-4604-8395-6CE29390C21F}" type="presOf" srcId="{66ECE1F4-314E-4493-8069-4F8A91BD6C4B}" destId="{B4646667-A37E-4249-9195-24FAEAE42755}" srcOrd="0" destOrd="0" presId="urn:microsoft.com/office/officeart/2005/8/layout/vList2"/>
    <dgm:cxn modelId="{E595B81A-087E-4909-B1C4-BEE803C11B50}" srcId="{F5F03140-F2B9-4BA6-8CA4-A7359766135A}" destId="{17829603-373C-40F8-94DD-B67872B84EF3}" srcOrd="8" destOrd="0" parTransId="{6F13F52A-94B6-4A18-82AB-01F2624E0CBC}" sibTransId="{698A515B-3918-4AFC-834F-CCEA19CED988}"/>
    <dgm:cxn modelId="{6F0F8F69-38EC-41A7-80BB-C5122F296146}" srcId="{F5F03140-F2B9-4BA6-8CA4-A7359766135A}" destId="{179B576B-863B-4258-A143-19887E439791}" srcOrd="0" destOrd="0" parTransId="{7407C7FA-4252-4010-AE8D-76CB9B4D25C7}" sibTransId="{204FA576-71CC-4CB6-B497-46D26749B4F5}"/>
    <dgm:cxn modelId="{F07B0076-2DDE-4660-B9AA-075798DD08C6}" srcId="{F5F03140-F2B9-4BA6-8CA4-A7359766135A}" destId="{E689656A-A777-416E-B961-3513194781E4}" srcOrd="4" destOrd="0" parTransId="{27AA0B55-4B00-4A9D-BEDC-B53EEDB1209E}" sibTransId="{0B2A8FFA-7135-4C7E-B339-D389554B2F0F}"/>
    <dgm:cxn modelId="{31282472-3D6E-4CCE-A9BB-8045087D7E77}" type="presOf" srcId="{F5F03140-F2B9-4BA6-8CA4-A7359766135A}" destId="{06CA38D4-4D33-44E5-8ED0-2D5D123A8DA2}" srcOrd="0" destOrd="0" presId="urn:microsoft.com/office/officeart/2005/8/layout/vList2"/>
    <dgm:cxn modelId="{135B3A66-BF04-4BBB-BD24-D8B706378A6B}" srcId="{F5F03140-F2B9-4BA6-8CA4-A7359766135A}" destId="{8160CD49-251A-4F1B-81A2-C5D09002B3AB}" srcOrd="6" destOrd="0" parTransId="{6A003C4D-C6BB-4DF4-AFE2-0B65D517BE33}" sibTransId="{AAF5A698-87FA-4491-938A-B4588E45133A}"/>
    <dgm:cxn modelId="{3F95207F-BBE7-4D40-A27A-9D290CEBD21E}" type="presOf" srcId="{179B576B-863B-4258-A143-19887E439791}" destId="{970B6D71-4E06-4A29-B1D8-825F5C58B4AE}" srcOrd="0" destOrd="0" presId="urn:microsoft.com/office/officeart/2005/8/layout/vList2"/>
    <dgm:cxn modelId="{5CF971A4-0A2E-42AC-AC4B-B7A5D0B39011}" type="presOf" srcId="{BC811C78-D6F4-4C42-B591-C4CA56279A54}" destId="{4FDAC99D-DBBB-4883-B976-DFA85BADBA1E}" srcOrd="0" destOrd="0" presId="urn:microsoft.com/office/officeart/2005/8/layout/vList2"/>
    <dgm:cxn modelId="{806FF00D-3022-4E97-B46A-92BB9385E3D3}" type="presOf" srcId="{E689656A-A777-416E-B961-3513194781E4}" destId="{C33AD68C-E2D4-4E6C-AA6F-A81BC7737EA2}" srcOrd="0" destOrd="0" presId="urn:microsoft.com/office/officeart/2005/8/layout/vList2"/>
    <dgm:cxn modelId="{DE25EF71-62C2-419C-9A1E-B4FB53CD58F8}" type="presOf" srcId="{8160CD49-251A-4F1B-81A2-C5D09002B3AB}" destId="{FA52D53F-BCC4-40FF-B596-15E1CB8A555D}" srcOrd="0" destOrd="0" presId="urn:microsoft.com/office/officeart/2005/8/layout/vList2"/>
    <dgm:cxn modelId="{303CD787-A21C-4F8F-AFE6-348388FFBC07}" type="presOf" srcId="{193E3768-CB05-455C-89AC-B4BBA55CC097}" destId="{82AEDE08-CF19-4E83-9C0E-27E873440119}" srcOrd="0" destOrd="0" presId="urn:microsoft.com/office/officeart/2005/8/layout/vList2"/>
    <dgm:cxn modelId="{90319907-32CC-414F-A5F4-BFA58DD8C9BB}" type="presOf" srcId="{A7343CB9-1C82-4888-9E4D-60579EB9055C}" destId="{3E3271C6-CD89-404E-87B6-4FD563D304D4}" srcOrd="0" destOrd="0" presId="urn:microsoft.com/office/officeart/2005/8/layout/vList2"/>
    <dgm:cxn modelId="{4316F31A-F36F-4A25-BB1B-024C256E932C}" srcId="{F5F03140-F2B9-4BA6-8CA4-A7359766135A}" destId="{66ECE1F4-314E-4493-8069-4F8A91BD6C4B}" srcOrd="2" destOrd="0" parTransId="{88D76766-6F2D-4ABA-8B52-5C0A2890EDC0}" sibTransId="{75B8862E-92F4-4209-AB9D-DB90130F254F}"/>
    <dgm:cxn modelId="{17F8C96A-01B3-464A-A00C-D7C7DD4DA804}" srcId="{F5F03140-F2B9-4BA6-8CA4-A7359766135A}" destId="{A7343CB9-1C82-4888-9E4D-60579EB9055C}" srcOrd="1" destOrd="0" parTransId="{B816D2FF-5FD9-417A-87D8-3E395030D368}" sibTransId="{8522C853-FEB8-4A5D-B23D-ED20D5650066}"/>
    <dgm:cxn modelId="{393B5933-BCCE-4427-BBBD-3F8F3D900BBC}" srcId="{F5F03140-F2B9-4BA6-8CA4-A7359766135A}" destId="{BC811C78-D6F4-4C42-B591-C4CA56279A54}" srcOrd="3" destOrd="0" parTransId="{4593D85E-5B1D-411F-B2A2-CE15F93D5428}" sibTransId="{A1B34428-C455-4931-8F23-7203BA103CCE}"/>
    <dgm:cxn modelId="{1CC3EC2C-4EB0-4306-BA5E-B3FEAB8195DC}" srcId="{F5F03140-F2B9-4BA6-8CA4-A7359766135A}" destId="{193E3768-CB05-455C-89AC-B4BBA55CC097}" srcOrd="7" destOrd="0" parTransId="{63B4720D-AC30-42FC-905F-474A10264716}" sibTransId="{D6D10EAC-C216-4B52-B923-B30C23E9C79B}"/>
    <dgm:cxn modelId="{5C6C71D8-766C-40CE-8631-FE1EAC6DB75A}" type="presParOf" srcId="{06CA38D4-4D33-44E5-8ED0-2D5D123A8DA2}" destId="{970B6D71-4E06-4A29-B1D8-825F5C58B4AE}" srcOrd="0" destOrd="0" presId="urn:microsoft.com/office/officeart/2005/8/layout/vList2"/>
    <dgm:cxn modelId="{C72434C3-89F5-4008-AFB6-D26FB4DF2EE4}" type="presParOf" srcId="{06CA38D4-4D33-44E5-8ED0-2D5D123A8DA2}" destId="{5967B3D9-D065-4C89-BCE9-A7FBFBBE0460}" srcOrd="1" destOrd="0" presId="urn:microsoft.com/office/officeart/2005/8/layout/vList2"/>
    <dgm:cxn modelId="{94B711E0-6377-4D18-96AD-49624DF9B69F}" type="presParOf" srcId="{06CA38D4-4D33-44E5-8ED0-2D5D123A8DA2}" destId="{3E3271C6-CD89-404E-87B6-4FD563D304D4}" srcOrd="2" destOrd="0" presId="urn:microsoft.com/office/officeart/2005/8/layout/vList2"/>
    <dgm:cxn modelId="{009D8C2F-EF74-4526-82A8-93D4DD3FD579}" type="presParOf" srcId="{06CA38D4-4D33-44E5-8ED0-2D5D123A8DA2}" destId="{7A757442-C688-4680-8E77-466A3A33D0A5}" srcOrd="3" destOrd="0" presId="urn:microsoft.com/office/officeart/2005/8/layout/vList2"/>
    <dgm:cxn modelId="{FFFC9CDF-1E5F-426B-8FCD-7E31C0B084AD}" type="presParOf" srcId="{06CA38D4-4D33-44E5-8ED0-2D5D123A8DA2}" destId="{B4646667-A37E-4249-9195-24FAEAE42755}" srcOrd="4" destOrd="0" presId="urn:microsoft.com/office/officeart/2005/8/layout/vList2"/>
    <dgm:cxn modelId="{317BB5CA-48C9-40FA-B87E-F09E16AA1826}" type="presParOf" srcId="{06CA38D4-4D33-44E5-8ED0-2D5D123A8DA2}" destId="{F1344F82-F7D1-4A5A-A69A-35ED3711392C}" srcOrd="5" destOrd="0" presId="urn:microsoft.com/office/officeart/2005/8/layout/vList2"/>
    <dgm:cxn modelId="{10E69265-ED7E-4E67-A548-333D4C12B4A9}" type="presParOf" srcId="{06CA38D4-4D33-44E5-8ED0-2D5D123A8DA2}" destId="{4FDAC99D-DBBB-4883-B976-DFA85BADBA1E}" srcOrd="6" destOrd="0" presId="urn:microsoft.com/office/officeart/2005/8/layout/vList2"/>
    <dgm:cxn modelId="{E2E4CB90-0B6B-4C65-8FC9-EAD960E1B022}" type="presParOf" srcId="{06CA38D4-4D33-44E5-8ED0-2D5D123A8DA2}" destId="{3EAF8F62-455C-4286-9AA3-7457E448C892}" srcOrd="7" destOrd="0" presId="urn:microsoft.com/office/officeart/2005/8/layout/vList2"/>
    <dgm:cxn modelId="{C0C06379-F198-40A8-B34C-F93246AAC2BA}" type="presParOf" srcId="{06CA38D4-4D33-44E5-8ED0-2D5D123A8DA2}" destId="{C33AD68C-E2D4-4E6C-AA6F-A81BC7737EA2}" srcOrd="8" destOrd="0" presId="urn:microsoft.com/office/officeart/2005/8/layout/vList2"/>
    <dgm:cxn modelId="{2EFF09B5-4490-4092-B5E8-896976CE3D51}" type="presParOf" srcId="{06CA38D4-4D33-44E5-8ED0-2D5D123A8DA2}" destId="{382748E2-BFC0-4908-A58B-0E15EB8B3869}" srcOrd="9" destOrd="0" presId="urn:microsoft.com/office/officeart/2005/8/layout/vList2"/>
    <dgm:cxn modelId="{8612EFB2-6D01-4E77-A342-197233658C31}" type="presParOf" srcId="{06CA38D4-4D33-44E5-8ED0-2D5D123A8DA2}" destId="{96F8C7AE-3FD1-43F8-8437-9D9673BA8AF5}" srcOrd="10" destOrd="0" presId="urn:microsoft.com/office/officeart/2005/8/layout/vList2"/>
    <dgm:cxn modelId="{966ABC83-D8ED-441F-9B38-B19B7AE2342E}" type="presParOf" srcId="{06CA38D4-4D33-44E5-8ED0-2D5D123A8DA2}" destId="{7C2091A5-8A3C-4351-87BF-5A8221F10A9D}" srcOrd="11" destOrd="0" presId="urn:microsoft.com/office/officeart/2005/8/layout/vList2"/>
    <dgm:cxn modelId="{D5C64D2D-0B9D-4A78-8DD9-7CEC66E38714}" type="presParOf" srcId="{06CA38D4-4D33-44E5-8ED0-2D5D123A8DA2}" destId="{FA52D53F-BCC4-40FF-B596-15E1CB8A555D}" srcOrd="12" destOrd="0" presId="urn:microsoft.com/office/officeart/2005/8/layout/vList2"/>
    <dgm:cxn modelId="{00177FD8-6D03-4F3E-A1C9-C7808B08A3EA}" type="presParOf" srcId="{06CA38D4-4D33-44E5-8ED0-2D5D123A8DA2}" destId="{B237E97C-1688-4EC1-A551-BC201CA9DC54}" srcOrd="13" destOrd="0" presId="urn:microsoft.com/office/officeart/2005/8/layout/vList2"/>
    <dgm:cxn modelId="{7A98276D-7794-4D8D-8D9D-38880E6D2D4A}" type="presParOf" srcId="{06CA38D4-4D33-44E5-8ED0-2D5D123A8DA2}" destId="{82AEDE08-CF19-4E83-9C0E-27E873440119}" srcOrd="14" destOrd="0" presId="urn:microsoft.com/office/officeart/2005/8/layout/vList2"/>
    <dgm:cxn modelId="{751E6681-4239-4B6B-BE61-8222BE3E8EAC}" type="presParOf" srcId="{06CA38D4-4D33-44E5-8ED0-2D5D123A8DA2}" destId="{43A2B52C-2EDF-4BD6-8CA7-36E9DC04E5DB}" srcOrd="15" destOrd="0" presId="urn:microsoft.com/office/officeart/2005/8/layout/vList2"/>
    <dgm:cxn modelId="{9E0FCEB0-5DAF-4003-9F9E-ACE1B518AC2F}" type="presParOf" srcId="{06CA38D4-4D33-44E5-8ED0-2D5D123A8DA2}" destId="{A9151D29-1B9F-4000-BC1D-59A6C872F73E}" srcOrd="16" destOrd="0" presId="urn:microsoft.com/office/officeart/2005/8/layout/vList2"/>
  </dgm:cxnLst>
  <dgm:bg>
    <a:solidFill>
      <a:srgbClr val="5B9BD5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B6D71-4E06-4A29-B1D8-825F5C58B4AE}">
      <dsp:nvSpPr>
        <dsp:cNvPr id="0" name=""/>
        <dsp:cNvSpPr/>
      </dsp:nvSpPr>
      <dsp:spPr>
        <a:xfrm>
          <a:off x="0" y="0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COU :  Coupler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on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cavity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13506"/>
        <a:ext cx="4237816" cy="249663"/>
      </dsp:txXfrm>
    </dsp:sp>
    <dsp:sp modelId="{3E3271C6-CD89-404E-87B6-4FD563D304D4}">
      <dsp:nvSpPr>
        <dsp:cNvPr id="0" name=""/>
        <dsp:cNvSpPr/>
      </dsp:nvSpPr>
      <dsp:spPr>
        <a:xfrm>
          <a:off x="0" y="261113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TRA  :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Cavity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string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274619"/>
        <a:ext cx="4237816" cy="249663"/>
      </dsp:txXfrm>
    </dsp:sp>
    <dsp:sp modelId="{B4646667-A37E-4249-9195-24FAEAE42755}">
      <dsp:nvSpPr>
        <dsp:cNvPr id="0" name=""/>
        <dsp:cNvSpPr/>
      </dsp:nvSpPr>
      <dsp:spPr>
        <a:xfrm>
          <a:off x="0" y="846409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MAF 1 :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Equipped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cold mass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859915"/>
        <a:ext cx="4237816" cy="249663"/>
      </dsp:txXfrm>
    </dsp:sp>
    <dsp:sp modelId="{4FDAC99D-DBBB-4883-B976-DFA85BADBA1E}">
      <dsp:nvSpPr>
        <dsp:cNvPr id="0" name=""/>
        <dsp:cNvSpPr/>
      </dsp:nvSpPr>
      <dsp:spPr>
        <a:xfrm>
          <a:off x="0" y="1149700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MAF 2 : Cold mass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on the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space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frame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1163206"/>
        <a:ext cx="4237816" cy="249663"/>
      </dsp:txXfrm>
    </dsp:sp>
    <dsp:sp modelId="{C33AD68C-E2D4-4E6C-AA6F-A81BC7737EA2}">
      <dsp:nvSpPr>
        <dsp:cNvPr id="0" name=""/>
        <dsp:cNvSpPr/>
      </dsp:nvSpPr>
      <dsp:spPr>
        <a:xfrm>
          <a:off x="0" y="556422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SPA : Thermal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shield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assembly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on the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space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frame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569928"/>
        <a:ext cx="4237816" cy="249663"/>
      </dsp:txXfrm>
    </dsp:sp>
    <dsp:sp modelId="{96F8C7AE-3FD1-43F8-8437-9D9673BA8AF5}">
      <dsp:nvSpPr>
        <dsp:cNvPr id="0" name=""/>
        <dsp:cNvSpPr/>
      </dsp:nvSpPr>
      <dsp:spPr>
        <a:xfrm>
          <a:off x="0" y="1442741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CRY : Transfer of the cold mass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into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the vacuum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vessel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1456247"/>
        <a:ext cx="4237816" cy="249663"/>
      </dsp:txXfrm>
    </dsp:sp>
    <dsp:sp modelId="{FA52D53F-BCC4-40FF-B596-15E1CB8A555D}">
      <dsp:nvSpPr>
        <dsp:cNvPr id="0" name=""/>
        <dsp:cNvSpPr/>
      </dsp:nvSpPr>
      <dsp:spPr>
        <a:xfrm>
          <a:off x="0" y="1733272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CLO : Coupler bell assembly</a:t>
          </a:r>
          <a:endParaRPr lang="fr-FR" sz="1400" b="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1746778"/>
        <a:ext cx="4237816" cy="249663"/>
      </dsp:txXfrm>
    </dsp:sp>
    <dsp:sp modelId="{82AEDE08-CF19-4E83-9C0E-27E873440119}">
      <dsp:nvSpPr>
        <dsp:cNvPr id="0" name=""/>
        <dsp:cNvSpPr/>
      </dsp:nvSpPr>
      <dsp:spPr>
        <a:xfrm>
          <a:off x="0" y="2273838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EXP : Shipping area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2287344"/>
        <a:ext cx="4237816" cy="249663"/>
      </dsp:txXfrm>
    </dsp:sp>
    <dsp:sp modelId="{A9151D29-1B9F-4000-BC1D-59A6C872F73E}">
      <dsp:nvSpPr>
        <dsp:cNvPr id="0" name=""/>
        <dsp:cNvSpPr/>
      </dsp:nvSpPr>
      <dsp:spPr>
        <a:xfrm>
          <a:off x="0" y="1986516"/>
          <a:ext cx="4264828" cy="276675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CHA :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Cryomodule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1400" b="0" kern="1200" dirty="0" err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transferred</a:t>
          </a:r>
          <a:r>
            <a:rPr lang="fr-FR" sz="1400" b="0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 to the shipping area</a:t>
          </a:r>
          <a:endParaRPr lang="fr-FR" sz="1400" b="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13506" y="2000022"/>
        <a:ext cx="4237816" cy="249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481E118-1CEA-43E8-BD51-A8A2CBD62889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0389419-4E28-4B58-9AA2-383238311FDA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277938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WAS : </a:t>
            </a:r>
            <a:r>
              <a:rPr lang="fr-FR" sz="1200" dirty="0" err="1" smtClean="0"/>
              <a:t>WAShing</a:t>
            </a:r>
            <a:r>
              <a:rPr lang="fr-FR" sz="1200" dirty="0" smtClean="0"/>
              <a:t> of </a:t>
            </a:r>
            <a:r>
              <a:rPr lang="fr-FR" sz="1200" dirty="0" err="1" smtClean="0"/>
              <a:t>elements</a:t>
            </a:r>
            <a:endParaRPr lang="fr-FR" sz="1200" dirty="0" smtClean="0"/>
          </a:p>
          <a:p>
            <a:r>
              <a:rPr lang="fr-FR" sz="1200" dirty="0" smtClean="0"/>
              <a:t>PRE : </a:t>
            </a:r>
            <a:r>
              <a:rPr lang="fr-FR" sz="1200" dirty="0" err="1" smtClean="0"/>
              <a:t>PREparation</a:t>
            </a:r>
            <a:r>
              <a:rPr lang="fr-FR" sz="1200" baseline="0" dirty="0" smtClean="0"/>
              <a:t> of </a:t>
            </a:r>
            <a:r>
              <a:rPr lang="fr-FR" sz="1200" baseline="0" dirty="0" err="1" smtClean="0"/>
              <a:t>elements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before</a:t>
            </a:r>
            <a:r>
              <a:rPr lang="fr-FR" sz="1200" baseline="0" dirty="0" smtClean="0"/>
              <a:t> clean room</a:t>
            </a:r>
            <a:endParaRPr lang="fr-FR" sz="1200" dirty="0" smtClean="0"/>
          </a:p>
          <a:p>
            <a:r>
              <a:rPr lang="fr-FR" sz="1200" dirty="0" smtClean="0"/>
              <a:t>CAP : in Clean room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Assembly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Preparation</a:t>
            </a:r>
            <a:endParaRPr lang="fr-FR" sz="1200" baseline="0" dirty="0" smtClean="0"/>
          </a:p>
          <a:p>
            <a:r>
              <a:rPr lang="fr-FR" sz="1200" baseline="0" dirty="0" smtClean="0"/>
              <a:t>BLA : </a:t>
            </a:r>
            <a:r>
              <a:rPr lang="fr-FR" sz="1200" baseline="0" dirty="0" err="1" smtClean="0"/>
              <a:t>Beam</a:t>
            </a:r>
            <a:r>
              <a:rPr lang="fr-FR" sz="1200" baseline="0" dirty="0" smtClean="0"/>
              <a:t> Line </a:t>
            </a:r>
            <a:r>
              <a:rPr lang="fr-FR" sz="1200" baseline="0" dirty="0" err="1" smtClean="0"/>
              <a:t>Assembly</a:t>
            </a:r>
            <a:r>
              <a:rPr lang="fr-FR" sz="1200" baseline="0" dirty="0" smtClean="0"/>
              <a:t> </a:t>
            </a:r>
          </a:p>
          <a:p>
            <a:r>
              <a:rPr lang="fr-FR" sz="1200" baseline="0" dirty="0" smtClean="0"/>
              <a:t>ABE : </a:t>
            </a:r>
            <a:r>
              <a:rPr lang="fr-FR" sz="1200" baseline="0" dirty="0" err="1" smtClean="0"/>
              <a:t>Assembly</a:t>
            </a:r>
            <a:r>
              <a:rPr lang="fr-FR" sz="1200" baseline="0" dirty="0" smtClean="0"/>
              <a:t> of </a:t>
            </a:r>
            <a:r>
              <a:rPr lang="fr-FR" sz="1200" baseline="0" dirty="0" err="1" smtClean="0"/>
              <a:t>Beam</a:t>
            </a:r>
            <a:r>
              <a:rPr lang="fr-FR" sz="1200" baseline="0" dirty="0" smtClean="0"/>
              <a:t> line </a:t>
            </a:r>
            <a:r>
              <a:rPr lang="fr-FR" sz="1200" baseline="0" dirty="0" err="1" smtClean="0"/>
              <a:t>Equipments</a:t>
            </a:r>
            <a:endParaRPr lang="fr-FR" sz="1200" baseline="0" dirty="0" smtClean="0"/>
          </a:p>
          <a:p>
            <a:r>
              <a:rPr lang="fr-FR" sz="1200" baseline="0" dirty="0" smtClean="0"/>
              <a:t>SPA : </a:t>
            </a:r>
            <a:r>
              <a:rPr lang="fr-FR" sz="1200" baseline="0" dirty="0" err="1" smtClean="0"/>
              <a:t>Strongback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Preparation</a:t>
            </a:r>
            <a:r>
              <a:rPr lang="fr-FR" sz="1200" baseline="0" dirty="0" smtClean="0"/>
              <a:t> Area</a:t>
            </a:r>
            <a:endParaRPr lang="fr-FR" sz="1200" dirty="0" smtClean="0"/>
          </a:p>
          <a:p>
            <a:r>
              <a:rPr lang="fr-FR" sz="1200" dirty="0" smtClean="0"/>
              <a:t>COS : </a:t>
            </a:r>
            <a:r>
              <a:rPr lang="fr-FR" sz="1200" dirty="0" err="1" smtClean="0"/>
              <a:t>Coldmass</a:t>
            </a:r>
            <a:r>
              <a:rPr lang="fr-FR" sz="1200" dirty="0" smtClean="0"/>
              <a:t> On </a:t>
            </a:r>
            <a:r>
              <a:rPr lang="fr-FR" sz="1200" dirty="0" err="1" smtClean="0"/>
              <a:t>Strongback</a:t>
            </a:r>
            <a:endParaRPr lang="fr-FR" sz="1200" dirty="0" smtClean="0"/>
          </a:p>
          <a:p>
            <a:r>
              <a:rPr lang="fr-FR" sz="1200" dirty="0" smtClean="0"/>
              <a:t>CRY : </a:t>
            </a:r>
            <a:r>
              <a:rPr lang="fr-FR" sz="1200" dirty="0" err="1" smtClean="0"/>
              <a:t>CRYostating</a:t>
            </a:r>
            <a:endParaRPr lang="fr-FR" sz="1200" dirty="0" smtClean="0"/>
          </a:p>
          <a:p>
            <a:r>
              <a:rPr lang="fr-FR" sz="1200" dirty="0" smtClean="0"/>
              <a:t>CLO : </a:t>
            </a:r>
            <a:r>
              <a:rPr lang="fr-FR" sz="1200" dirty="0" err="1" smtClean="0"/>
              <a:t>Closure</a:t>
            </a:r>
            <a:r>
              <a:rPr lang="fr-FR" sz="1200" dirty="0" smtClean="0"/>
              <a:t> of cryomodule</a:t>
            </a:r>
          </a:p>
          <a:p>
            <a:r>
              <a:rPr lang="fr-FR" sz="1200" dirty="0" smtClean="0"/>
              <a:t>BUN: cold RF test in the bunker</a:t>
            </a:r>
          </a:p>
          <a:p>
            <a:r>
              <a:rPr lang="fr-FR" sz="1200" dirty="0" smtClean="0"/>
              <a:t>EXP : </a:t>
            </a:r>
            <a:r>
              <a:rPr lang="fr-FR" sz="1200" dirty="0" err="1" smtClean="0"/>
              <a:t>EXPedition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50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0141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959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0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64770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●"/>
              <a:defRPr/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11157188" y="6665909"/>
            <a:ext cx="837259" cy="1154162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33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3" y="1293436"/>
            <a:ext cx="10515600" cy="2263402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11157188" y="6665909"/>
            <a:ext cx="837259" cy="1154162"/>
          </a:xfrm>
        </p:spPr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056107" y="6305193"/>
            <a:ext cx="35992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550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2FD105EA-94EE-46C1-B868-95A7A374C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259" y="124153"/>
            <a:ext cx="7931181" cy="248703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582" y="0"/>
            <a:ext cx="1942274" cy="10125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EAA2C111-6F79-47B2-B9C7-2600B2488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685" y="3721"/>
            <a:ext cx="1406235" cy="733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1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2021 August the 30</a:t>
            </a:r>
            <a:r>
              <a:rPr lang="fr-FR" sz="1100" baseline="30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fr-FR" sz="11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645543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S. BERRY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650685" y="3721"/>
            <a:ext cx="1406235" cy="733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10" r:id="rId4"/>
    <p:sldLayoutId id="2147483706" r:id="rId5"/>
    <p:sldLayoutId id="2147483709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  <p:sldLayoutId id="2147483733" r:id="rId13"/>
    <p:sldLayoutId id="2147483734" r:id="rId14"/>
  </p:sldLayoutIdLst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30 août 2021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D93EF9F4-AE34-49DC-97D0-FAD9D8820A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30 août 2021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4F291D3A-8C0C-4FFD-BCAB-01B375405E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tm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ip2-lb650.cea.fr/Exchange%20documents/1-%20CM%20Management/3-%20Quality/PAQ%20_CEA-PIP%20II.pdf?Web=1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Quality</a:t>
            </a:r>
            <a:r>
              <a:rPr lang="fr-FR" dirty="0"/>
              <a:t> control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Assembly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2021 August the 30</a:t>
            </a:r>
            <a:r>
              <a:rPr lang="fr-FR" baseline="30000" dirty="0" smtClean="0"/>
              <a:t>th</a:t>
            </a:r>
            <a:endParaRPr lang="fr-FR" baseline="3000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Stéphane BERRY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7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type="body" sz="quarter" idx="11"/>
          </p:nvPr>
        </p:nvSpPr>
        <p:spPr>
          <a:xfrm>
            <a:off x="1127570" y="4801465"/>
            <a:ext cx="6433107" cy="24929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666666"/>
                </a:solidFill>
              </a:rPr>
              <a:t>c) </a:t>
            </a:r>
            <a:r>
              <a:rPr lang="fr-FR" dirty="0" err="1" smtClean="0">
                <a:solidFill>
                  <a:srgbClr val="666666"/>
                </a:solidFill>
              </a:rPr>
              <a:t>Assembly</a:t>
            </a:r>
            <a:r>
              <a:rPr lang="fr-FR" dirty="0" smtClean="0">
                <a:solidFill>
                  <a:srgbClr val="666666"/>
                </a:solidFill>
              </a:rPr>
              <a:t> </a:t>
            </a:r>
            <a:r>
              <a:rPr lang="fr-FR" dirty="0">
                <a:solidFill>
                  <a:srgbClr val="666666"/>
                </a:solidFill>
              </a:rPr>
              <a:t>Hall - </a:t>
            </a:r>
            <a:r>
              <a:rPr lang="fr-FR" dirty="0" err="1">
                <a:solidFill>
                  <a:srgbClr val="666666"/>
                </a:solidFill>
              </a:rPr>
              <a:t>work</a:t>
            </a:r>
            <a:r>
              <a:rPr lang="fr-FR" dirty="0">
                <a:solidFill>
                  <a:srgbClr val="666666"/>
                </a:solidFill>
              </a:rPr>
              <a:t> station organisation for ESS and PIP-II</a:t>
            </a:r>
          </a:p>
          <a:p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3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76588" y="196179"/>
            <a:ext cx="7426475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hall : ORGANISATION of </a:t>
            </a:r>
            <a:r>
              <a:rPr lang="fr-FR" dirty="0" err="1" smtClean="0"/>
              <a:t>Work</a:t>
            </a:r>
            <a:r>
              <a:rPr lang="fr-FR" dirty="0" smtClean="0"/>
              <a:t> Stations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221016" y="1032270"/>
            <a:ext cx="10565835" cy="378270"/>
          </a:xfrm>
        </p:spPr>
        <p:txBody>
          <a:bodyPr/>
          <a:lstStyle/>
          <a:p>
            <a:r>
              <a:rPr lang="fr-FR" dirty="0" smtClean="0"/>
              <a:t>ESS </a:t>
            </a:r>
            <a:r>
              <a:rPr lang="fr-FR" dirty="0" err="1" smtClean="0"/>
              <a:t>example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69277"/>
          </a:xfrm>
        </p:spPr>
        <p:txBody>
          <a:bodyPr/>
          <a:lstStyle/>
          <a:p>
            <a:fld id="{AEFB9B6D-867A-40B8-ACB0-35CC9F272C9C}" type="slidenum">
              <a:rPr lang="fr-FR" sz="1100" smtClean="0">
                <a:solidFill>
                  <a:schemeClr val="bg1"/>
                </a:solidFill>
              </a:rPr>
              <a:pPr/>
              <a:t>11</a:t>
            </a:fld>
            <a:endParaRPr lang="fr-FR" sz="1100" dirty="0">
              <a:solidFill>
                <a:schemeClr val="bg1"/>
              </a:solidFill>
            </a:endParaRPr>
          </a:p>
        </p:txBody>
      </p:sp>
      <p:grpSp>
        <p:nvGrpSpPr>
          <p:cNvPr id="40" name="Groupe 39"/>
          <p:cNvGrpSpPr>
            <a:grpSpLocks noChangeAspect="1"/>
          </p:cNvGrpSpPr>
          <p:nvPr/>
        </p:nvGrpSpPr>
        <p:grpSpPr>
          <a:xfrm>
            <a:off x="1631505" y="995026"/>
            <a:ext cx="8550121" cy="5536028"/>
            <a:chOff x="284189" y="-31280"/>
            <a:chExt cx="10058966" cy="6512975"/>
          </a:xfrm>
        </p:grpSpPr>
        <p:sp>
          <p:nvSpPr>
            <p:cNvPr id="41" name="Forme libre 40"/>
            <p:cNvSpPr>
              <a:spLocks noChangeAspect="1"/>
            </p:cNvSpPr>
            <p:nvPr/>
          </p:nvSpPr>
          <p:spPr>
            <a:xfrm>
              <a:off x="5452862" y="224638"/>
              <a:ext cx="3508834" cy="1758188"/>
            </a:xfrm>
            <a:custGeom>
              <a:avLst/>
              <a:gdLst>
                <a:gd name="connsiteX0" fmla="*/ 0 w 5669280"/>
                <a:gd name="connsiteY0" fmla="*/ 0 h 2840736"/>
                <a:gd name="connsiteX1" fmla="*/ 0 w 5669280"/>
                <a:gd name="connsiteY1" fmla="*/ 2389632 h 2840736"/>
                <a:gd name="connsiteX2" fmla="*/ 2852928 w 5669280"/>
                <a:gd name="connsiteY2" fmla="*/ 2389632 h 2840736"/>
                <a:gd name="connsiteX3" fmla="*/ 2865120 w 5669280"/>
                <a:gd name="connsiteY3" fmla="*/ 2828544 h 2840736"/>
                <a:gd name="connsiteX4" fmla="*/ 5669280 w 5669280"/>
                <a:gd name="connsiteY4" fmla="*/ 2840736 h 2840736"/>
                <a:gd name="connsiteX5" fmla="*/ 5669280 w 5669280"/>
                <a:gd name="connsiteY5" fmla="*/ 0 h 2840736"/>
                <a:gd name="connsiteX6" fmla="*/ 0 w 5669280"/>
                <a:gd name="connsiteY6" fmla="*/ 0 h 284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9280" h="2840736">
                  <a:moveTo>
                    <a:pt x="0" y="0"/>
                  </a:moveTo>
                  <a:lnTo>
                    <a:pt x="0" y="2389632"/>
                  </a:lnTo>
                  <a:lnTo>
                    <a:pt x="2852928" y="2389632"/>
                  </a:lnTo>
                  <a:lnTo>
                    <a:pt x="2865120" y="2828544"/>
                  </a:lnTo>
                  <a:lnTo>
                    <a:pt x="5669280" y="2840736"/>
                  </a:lnTo>
                  <a:lnTo>
                    <a:pt x="56692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 defTabSz="914400">
                <a:defRPr/>
              </a:pPr>
              <a:r>
                <a:rPr lang="fr-FR" sz="1400" kern="0" dirty="0">
                  <a:solidFill>
                    <a:prstClr val="white"/>
                  </a:solidFill>
                  <a:latin typeface="Calibri" panose="020F0502020204030204"/>
                </a:rPr>
                <a:t>Clean room ISO4</a:t>
              </a:r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>
              <a:off x="5396383" y="815398"/>
              <a:ext cx="344258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3" name="Connecteur droit 42"/>
            <p:cNvCxnSpPr/>
            <p:nvPr/>
          </p:nvCxnSpPr>
          <p:spPr>
            <a:xfrm flipH="1">
              <a:off x="5396383" y="1308793"/>
              <a:ext cx="344258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grpSp>
          <p:nvGrpSpPr>
            <p:cNvPr id="44" name="Groupe 43"/>
            <p:cNvGrpSpPr>
              <a:grpSpLocks noChangeAspect="1"/>
            </p:cNvGrpSpPr>
            <p:nvPr/>
          </p:nvGrpSpPr>
          <p:grpSpPr>
            <a:xfrm rot="16200000">
              <a:off x="203079" y="1255591"/>
              <a:ext cx="6512975" cy="3939233"/>
              <a:chOff x="1661945" y="285795"/>
              <a:chExt cx="9304246" cy="5627474"/>
            </a:xfrm>
          </p:grpSpPr>
          <p:pic>
            <p:nvPicPr>
              <p:cNvPr id="56" name="Image 55"/>
              <p:cNvPicPr>
                <a:picLocks noChangeAspect="1"/>
              </p:cNvPicPr>
              <p:nvPr/>
            </p:nvPicPr>
            <p:blipFill rotWithShape="1">
              <a:blip r:embed="rId2"/>
              <a:srcRect l="15258" t="29924" r="22448" b="22929"/>
              <a:stretch/>
            </p:blipFill>
            <p:spPr>
              <a:xfrm>
                <a:off x="1749170" y="285795"/>
                <a:ext cx="9217021" cy="5580618"/>
              </a:xfrm>
              <a:prstGeom prst="rect">
                <a:avLst/>
              </a:prstGeom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1925216" y="2812575"/>
                <a:ext cx="5351864" cy="90014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fr-FR" sz="18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9295918" y="398378"/>
                <a:ext cx="935057" cy="527558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fr-FR" sz="18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998504" y="605789"/>
                <a:ext cx="5351864" cy="952358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fr-FR" sz="18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934160" y="4154970"/>
                <a:ext cx="2231999" cy="916591"/>
              </a:xfrm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fr-FR" sz="1400" b="1" kern="0" dirty="0" err="1">
                    <a:solidFill>
                      <a:prstClr val="black"/>
                    </a:solidFill>
                    <a:latin typeface="Calibri" panose="020F0502020204030204"/>
                  </a:rPr>
                  <a:t>Cryomodule</a:t>
                </a: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fr-FR" sz="1400" b="1" kern="0" dirty="0" err="1">
                    <a:solidFill>
                      <a:prstClr val="black"/>
                    </a:solidFill>
                    <a:latin typeface="Calibri" panose="020F0502020204030204"/>
                  </a:rPr>
                  <a:t>transfer</a:t>
                </a: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  </a:t>
                </a:r>
              </a:p>
            </p:txBody>
          </p:sp>
          <p:cxnSp>
            <p:nvCxnSpPr>
              <p:cNvPr id="61" name="Connecteur droit 60"/>
              <p:cNvCxnSpPr/>
              <p:nvPr/>
            </p:nvCxnSpPr>
            <p:spPr>
              <a:xfrm flipV="1">
                <a:off x="9764393" y="605785"/>
                <a:ext cx="0" cy="5307484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Rectangle 62"/>
              <p:cNvSpPr/>
              <p:nvPr/>
            </p:nvSpPr>
            <p:spPr>
              <a:xfrm rot="5400000">
                <a:off x="8539279" y="4149687"/>
                <a:ext cx="2376000" cy="567090"/>
              </a:xfrm>
              <a:prstGeom prst="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fr-FR" sz="1400" b="1" kern="0" dirty="0" err="1">
                    <a:solidFill>
                      <a:prstClr val="black"/>
                    </a:solidFill>
                    <a:latin typeface="Calibri" panose="020F0502020204030204"/>
                  </a:rPr>
                  <a:t>Cavity</a:t>
                </a: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 string</a:t>
                </a:r>
              </a:p>
            </p:txBody>
          </p:sp>
          <p:cxnSp>
            <p:nvCxnSpPr>
              <p:cNvPr id="64" name="Connecteur droit 63"/>
              <p:cNvCxnSpPr/>
              <p:nvPr/>
            </p:nvCxnSpPr>
            <p:spPr>
              <a:xfrm flipV="1">
                <a:off x="9059543" y="605785"/>
                <a:ext cx="0" cy="5307484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Connecteur droit 64"/>
              <p:cNvCxnSpPr/>
              <p:nvPr/>
            </p:nvCxnSpPr>
            <p:spPr>
              <a:xfrm flipV="1">
                <a:off x="1661945" y="1046730"/>
                <a:ext cx="5966483" cy="27269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Connecteur droit 65"/>
              <p:cNvCxnSpPr/>
              <p:nvPr/>
            </p:nvCxnSpPr>
            <p:spPr>
              <a:xfrm flipV="1">
                <a:off x="1673669" y="1199130"/>
                <a:ext cx="5966484" cy="27269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67" name="Groupe 66"/>
              <p:cNvGrpSpPr/>
              <p:nvPr/>
            </p:nvGrpSpPr>
            <p:grpSpPr>
              <a:xfrm rot="16200000">
                <a:off x="4188118" y="-1528112"/>
                <a:ext cx="907562" cy="5202825"/>
                <a:chOff x="8657989" y="465601"/>
                <a:chExt cx="907562" cy="5202826"/>
              </a:xfrm>
            </p:grpSpPr>
            <p:sp>
              <p:nvSpPr>
                <p:cNvPr id="71" name="Rectangle 70"/>
                <p:cNvSpPr/>
                <p:nvPr/>
              </p:nvSpPr>
              <p:spPr>
                <a:xfrm rot="5400000">
                  <a:off x="7985042" y="1158070"/>
                  <a:ext cx="2231998" cy="847059"/>
                </a:xfrm>
                <a:prstGeom prst="rect">
                  <a:avLst/>
                </a:prstGeom>
                <a:solidFill>
                  <a:srgbClr val="E7E6E6">
                    <a:lumMod val="75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fr-FR" sz="1200" b="1" kern="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Spaceframe</a:t>
                  </a:r>
                  <a:r>
                    <a:rPr lang="fr-FR" sz="1200" b="1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 + Thermal </a:t>
                  </a:r>
                  <a:r>
                    <a:rPr lang="fr-FR" sz="1200" b="1" kern="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shield</a:t>
                  </a:r>
                  <a:r>
                    <a:rPr lang="fr-FR" sz="1200" b="1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 rot="5400000">
                  <a:off x="7923770" y="4026646"/>
                  <a:ext cx="2376000" cy="907562"/>
                </a:xfrm>
                <a:prstGeom prst="rect">
                  <a:avLst/>
                </a:prstGeom>
                <a:solidFill>
                  <a:srgbClr val="ED7D31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fr-FR" sz="1400" b="1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Vacuum </a:t>
                  </a:r>
                  <a:r>
                    <a:rPr lang="fr-FR" sz="1400" b="1" kern="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Vessel</a:t>
                  </a:r>
                  <a:endParaRPr lang="fr-FR" sz="1400" b="1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cxnSp>
            <p:nvCxnSpPr>
              <p:cNvPr id="68" name="Connecteur droit 67"/>
              <p:cNvCxnSpPr/>
              <p:nvPr/>
            </p:nvCxnSpPr>
            <p:spPr>
              <a:xfrm flipV="1">
                <a:off x="1799570" y="3163478"/>
                <a:ext cx="5966484" cy="27269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Connecteur droit 68"/>
              <p:cNvCxnSpPr/>
              <p:nvPr/>
            </p:nvCxnSpPr>
            <p:spPr>
              <a:xfrm flipV="1">
                <a:off x="1811294" y="3315878"/>
                <a:ext cx="5966484" cy="27269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0" name="Rectangle 69"/>
              <p:cNvSpPr/>
              <p:nvPr/>
            </p:nvSpPr>
            <p:spPr>
              <a:xfrm>
                <a:off x="3192248" y="2847415"/>
                <a:ext cx="2232000" cy="795634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fr-FR" sz="1400" b="1" kern="0" dirty="0">
                    <a:solidFill>
                      <a:prstClr val="black"/>
                    </a:solidFill>
                    <a:latin typeface="Calibri" panose="020F0502020204030204"/>
                  </a:rPr>
                  <a:t>Coupler Bell </a:t>
                </a:r>
                <a:r>
                  <a:rPr lang="fr-FR" sz="1400" b="1" kern="0" dirty="0" err="1">
                    <a:solidFill>
                      <a:prstClr val="black"/>
                    </a:solidFill>
                    <a:latin typeface="Calibri" panose="020F0502020204030204"/>
                  </a:rPr>
                  <a:t>Assembly</a:t>
                </a:r>
                <a:endParaRPr lang="fr-FR" sz="1400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5" name="Légende à une bordure 2 44"/>
            <p:cNvSpPr/>
            <p:nvPr/>
          </p:nvSpPr>
          <p:spPr>
            <a:xfrm flipH="1">
              <a:off x="4182831" y="121329"/>
              <a:ext cx="921219" cy="227438"/>
            </a:xfrm>
            <a:prstGeom prst="accentCallout2">
              <a:avLst>
                <a:gd name="adj1" fmla="val 55787"/>
                <a:gd name="adj2" fmla="val 103043"/>
                <a:gd name="adj3" fmla="val 66898"/>
                <a:gd name="adj4" fmla="val 106914"/>
                <a:gd name="adj5" fmla="val 229989"/>
                <a:gd name="adj6" fmla="val 147365"/>
              </a:avLst>
            </a:prstGeom>
            <a:solidFill>
              <a:srgbClr val="5B9BD5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MAF</a:t>
              </a:r>
              <a:r>
                <a:rPr lang="fr-FR" sz="1800" b="1" kern="0" dirty="0">
                  <a:solidFill>
                    <a:prstClr val="white"/>
                  </a:solidFill>
                  <a:latin typeface="Calibri" panose="020F0502020204030204"/>
                </a:rPr>
                <a:t> 1</a:t>
              </a:r>
            </a:p>
          </p:txBody>
        </p:sp>
        <p:sp>
          <p:nvSpPr>
            <p:cNvPr id="46" name="Légende à une bordure 2 45"/>
            <p:cNvSpPr/>
            <p:nvPr/>
          </p:nvSpPr>
          <p:spPr>
            <a:xfrm flipH="1">
              <a:off x="284189" y="281032"/>
              <a:ext cx="984224" cy="246028"/>
            </a:xfrm>
            <a:prstGeom prst="accentCallout2">
              <a:avLst>
                <a:gd name="adj1" fmla="val 55787"/>
                <a:gd name="adj2" fmla="val -10885"/>
                <a:gd name="adj3" fmla="val 55430"/>
                <a:gd name="adj4" fmla="val -21817"/>
                <a:gd name="adj5" fmla="val 148036"/>
                <a:gd name="adj6" fmla="val -63719"/>
              </a:avLst>
            </a:prstGeom>
            <a:solidFill>
              <a:srgbClr val="5B9BD5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MAF2</a:t>
              </a:r>
              <a:endParaRPr lang="fr-FR" sz="18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Légende à une bordure 2 46"/>
            <p:cNvSpPr/>
            <p:nvPr/>
          </p:nvSpPr>
          <p:spPr>
            <a:xfrm flipH="1">
              <a:off x="2441554" y="5869462"/>
              <a:ext cx="607209" cy="34726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10198"/>
                <a:gd name="adj6" fmla="val -45109"/>
              </a:avLst>
            </a:prstGeom>
            <a:solidFill>
              <a:srgbClr val="5B9BD5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CLO</a:t>
              </a:r>
            </a:p>
          </p:txBody>
        </p:sp>
        <p:sp>
          <p:nvSpPr>
            <p:cNvPr id="48" name="Légende à une bordure 2 47"/>
            <p:cNvSpPr/>
            <p:nvPr/>
          </p:nvSpPr>
          <p:spPr>
            <a:xfrm flipH="1">
              <a:off x="340879" y="2397128"/>
              <a:ext cx="768373" cy="316523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27970"/>
                <a:gd name="adj6" fmla="val -119766"/>
              </a:avLst>
            </a:prstGeom>
            <a:solidFill>
              <a:srgbClr val="5B9BD5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CRY</a:t>
              </a:r>
              <a:endParaRPr lang="fr-FR" sz="18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Légende à une bordure 2 48"/>
            <p:cNvSpPr/>
            <p:nvPr/>
          </p:nvSpPr>
          <p:spPr>
            <a:xfrm flipH="1">
              <a:off x="316781" y="4654326"/>
              <a:ext cx="768373" cy="316523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5908"/>
                <a:gd name="adj6" fmla="val -112042"/>
              </a:avLst>
            </a:prstGeom>
            <a:solidFill>
              <a:srgbClr val="5B9BD5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SPA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529359" y="642369"/>
              <a:ext cx="1724644" cy="404652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Cavity</a:t>
              </a:r>
              <a:r>
                <a:rPr lang="fr-FR" sz="14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string</a:t>
              </a:r>
              <a:endParaRPr lang="fr-FR" sz="1400" kern="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19459" y="1972979"/>
              <a:ext cx="768373" cy="671301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fr-FR" sz="18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794947" y="637482"/>
              <a:ext cx="1134479" cy="762232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400" b="1" kern="0" dirty="0">
                  <a:solidFill>
                    <a:srgbClr val="002060"/>
                  </a:solidFill>
                  <a:latin typeface="Calibri" panose="020F0502020204030204"/>
                </a:rPr>
                <a:t>Coupler </a:t>
              </a:r>
              <a:r>
                <a:rPr lang="fr-FR" sz="1400" b="1" kern="0" dirty="0" err="1">
                  <a:solidFill>
                    <a:srgbClr val="002060"/>
                  </a:solidFill>
                  <a:latin typeface="Calibri" panose="020F0502020204030204"/>
                </a:rPr>
                <a:t>assembly</a:t>
              </a:r>
              <a:r>
                <a:rPr lang="fr-FR" sz="1400" b="1" kern="0" dirty="0">
                  <a:solidFill>
                    <a:srgbClr val="002060"/>
                  </a:solidFill>
                  <a:latin typeface="Calibri" panose="020F0502020204030204"/>
                </a:rPr>
                <a:t> on </a:t>
              </a:r>
              <a:r>
                <a:rPr lang="fr-FR" sz="1400" b="1" kern="0" dirty="0" err="1">
                  <a:solidFill>
                    <a:srgbClr val="002060"/>
                  </a:solidFill>
                  <a:latin typeface="Calibri" panose="020F0502020204030204"/>
                </a:rPr>
                <a:t>cavity</a:t>
              </a:r>
              <a:endParaRPr lang="fr-FR" sz="1400" b="1" kern="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53" name="Légende à une bordure 1 52"/>
            <p:cNvSpPr/>
            <p:nvPr/>
          </p:nvSpPr>
          <p:spPr>
            <a:xfrm>
              <a:off x="9470368" y="378341"/>
              <a:ext cx="872787" cy="259139"/>
            </a:xfrm>
            <a:prstGeom prst="accentCallout1">
              <a:avLst>
                <a:gd name="adj1" fmla="val 18750"/>
                <a:gd name="adj2" fmla="val -8333"/>
                <a:gd name="adj3" fmla="val 112501"/>
                <a:gd name="adj4" fmla="val -105574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800" b="1" kern="0" dirty="0">
                  <a:solidFill>
                    <a:prstClr val="white"/>
                  </a:solidFill>
                  <a:latin typeface="Calibri" panose="020F0502020204030204"/>
                </a:rPr>
                <a:t>COU</a:t>
              </a:r>
            </a:p>
          </p:txBody>
        </p:sp>
        <p:sp>
          <p:nvSpPr>
            <p:cNvPr id="54" name="Légende à une bordure 1 53"/>
            <p:cNvSpPr/>
            <p:nvPr/>
          </p:nvSpPr>
          <p:spPr>
            <a:xfrm>
              <a:off x="6204027" y="1864559"/>
              <a:ext cx="698060" cy="236533"/>
            </a:xfrm>
            <a:prstGeom prst="accentCallout1">
              <a:avLst>
                <a:gd name="adj1" fmla="val 18750"/>
                <a:gd name="adj2" fmla="val -8333"/>
                <a:gd name="adj3" fmla="val -375122"/>
                <a:gd name="adj4" fmla="val -55160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TRA</a:t>
              </a:r>
              <a:endParaRPr lang="fr-FR" sz="18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Légende à une bordure 2 54"/>
            <p:cNvSpPr/>
            <p:nvPr/>
          </p:nvSpPr>
          <p:spPr>
            <a:xfrm flipH="1">
              <a:off x="4237777" y="5995723"/>
              <a:ext cx="641595" cy="351545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06346"/>
                <a:gd name="adj6" fmla="val 43748"/>
              </a:avLst>
            </a:prstGeom>
            <a:solidFill>
              <a:srgbClr val="5B9BD5"/>
            </a:solidFill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fr-FR" sz="1600" b="1" kern="0" dirty="0">
                  <a:solidFill>
                    <a:prstClr val="white"/>
                  </a:solidFill>
                  <a:latin typeface="Calibri" panose="020F0502020204030204"/>
                </a:rPr>
                <a:t>CHA</a:t>
              </a:r>
              <a:endParaRPr lang="fr-FR" sz="18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73" name="Diagramme 72"/>
          <p:cNvGraphicFramePr/>
          <p:nvPr>
            <p:extLst>
              <p:ext uri="{D42A27DB-BD31-4B8C-83A1-F6EECF244321}">
                <p14:modId xmlns:p14="http://schemas.microsoft.com/office/powerpoint/2010/main" val="2804269210"/>
              </p:ext>
            </p:extLst>
          </p:nvPr>
        </p:nvGraphicFramePr>
        <p:xfrm>
          <a:off x="6267109" y="3459386"/>
          <a:ext cx="4264828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772031" y="1500266"/>
            <a:ext cx="1596593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Space</a:t>
            </a:r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frame+thermal</a:t>
            </a:r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shield</a:t>
            </a:r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+ cold mass</a:t>
            </a:r>
          </a:p>
        </p:txBody>
      </p:sp>
    </p:spTree>
    <p:extLst>
      <p:ext uri="{BB962C8B-B14F-4D97-AF65-F5344CB8AC3E}">
        <p14:creationId xmlns:p14="http://schemas.microsoft.com/office/powerpoint/2010/main" val="26709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du contenu 5"/>
          <p:cNvPicPr>
            <a:picLocks noChangeAspect="1"/>
          </p:cNvPicPr>
          <p:nvPr/>
        </p:nvPicPr>
        <p:blipFill rotWithShape="1">
          <a:blip r:embed="rId2"/>
          <a:srcRect l="46914" t="5460" r="10102" b="19137"/>
          <a:stretch/>
        </p:blipFill>
        <p:spPr bwMode="auto">
          <a:xfrm>
            <a:off x="1734574" y="1290455"/>
            <a:ext cx="2736303" cy="176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76588" y="88778"/>
            <a:ext cx="8910968" cy="593995"/>
          </a:xfrm>
        </p:spPr>
        <p:txBody>
          <a:bodyPr/>
          <a:lstStyle/>
          <a:p>
            <a:r>
              <a:rPr lang="fr-FR" sz="2000" dirty="0"/>
              <a:t>Main tests and </a:t>
            </a:r>
            <a:r>
              <a:rPr lang="fr-FR" sz="2000" dirty="0" err="1"/>
              <a:t>Controls</a:t>
            </a:r>
            <a:r>
              <a:rPr lang="fr-FR" sz="2000" dirty="0"/>
              <a:t>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ESS cryomodule </a:t>
            </a:r>
            <a:r>
              <a:rPr lang="fr-FR" sz="2000" dirty="0" err="1"/>
              <a:t>assembly</a:t>
            </a:r>
            <a:r>
              <a:rPr lang="fr-FR" sz="2000" dirty="0"/>
              <a:t> (1/3)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69277"/>
          </a:xfrm>
        </p:spPr>
        <p:txBody>
          <a:bodyPr/>
          <a:lstStyle/>
          <a:p>
            <a:r>
              <a:rPr lang="fr-FR" sz="1100" dirty="0" smtClean="0">
                <a:solidFill>
                  <a:schemeClr val="bg1"/>
                </a:solidFill>
              </a:rPr>
              <a:t>13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758"/>
          <a:stretch/>
        </p:blipFill>
        <p:spPr>
          <a:xfrm>
            <a:off x="4799521" y="1303231"/>
            <a:ext cx="2520950" cy="17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/>
          <a:stretch/>
        </p:blipFill>
        <p:spPr>
          <a:xfrm>
            <a:off x="7750996" y="1290455"/>
            <a:ext cx="2636560" cy="17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oupe 46"/>
          <p:cNvGrpSpPr/>
          <p:nvPr/>
        </p:nvGrpSpPr>
        <p:grpSpPr>
          <a:xfrm>
            <a:off x="3791673" y="2708021"/>
            <a:ext cx="576000" cy="288000"/>
            <a:chOff x="0" y="0"/>
            <a:chExt cx="864339" cy="257400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0" y="0"/>
              <a:ext cx="864339" cy="2574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12565" y="12565"/>
              <a:ext cx="839209" cy="232270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COU</a:t>
              </a: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6600394" y="2707077"/>
            <a:ext cx="623560" cy="288000"/>
            <a:chOff x="0" y="302761"/>
            <a:chExt cx="864339" cy="257400"/>
          </a:xfrm>
        </p:grpSpPr>
        <p:sp>
          <p:nvSpPr>
            <p:cNvPr id="51" name="Rectangle à coins arrondis 50"/>
            <p:cNvSpPr/>
            <p:nvPr/>
          </p:nvSpPr>
          <p:spPr>
            <a:xfrm>
              <a:off x="0" y="302761"/>
              <a:ext cx="864339" cy="2574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12565" y="315326"/>
              <a:ext cx="748513" cy="232270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TRA</a:t>
              </a: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9696400" y="2699394"/>
            <a:ext cx="576000" cy="252000"/>
            <a:chOff x="0" y="1048862"/>
            <a:chExt cx="864339" cy="210600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0" y="1048862"/>
              <a:ext cx="864339" cy="2106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angle 60"/>
            <p:cNvSpPr/>
            <p:nvPr/>
          </p:nvSpPr>
          <p:spPr>
            <a:xfrm>
              <a:off x="10281" y="1059143"/>
              <a:ext cx="843776" cy="190038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MAF 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34574" y="3480666"/>
            <a:ext cx="2772308" cy="239660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fr-F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Before</a:t>
            </a: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assembly</a:t>
            </a: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: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of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cavity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of the coupler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RF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measurement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of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cavity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at 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atmospheric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pressure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After</a:t>
            </a: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assembly</a:t>
            </a: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: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and RGA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Visual inspection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hold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point)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799522" y="3480664"/>
            <a:ext cx="2520951" cy="2396608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and RGA of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cavity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string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Dimensional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control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Visual inspection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before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roll-out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hold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point)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41644" y="3475108"/>
            <a:ext cx="2746845" cy="2725429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Survey control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Visual inspection of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weldings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Helium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pipe)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Helium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pipe)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RF monitoring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during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tuner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assembly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Check of tuner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assembly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Electrical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measurements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temperature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probes,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piezos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Mechanical check and visual inspection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hold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point)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19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76588" y="211889"/>
            <a:ext cx="8719377" cy="347773"/>
          </a:xfrm>
        </p:spPr>
        <p:txBody>
          <a:bodyPr/>
          <a:lstStyle/>
          <a:p>
            <a:r>
              <a:rPr lang="fr-FR" sz="2000" dirty="0"/>
              <a:t>Main tests and </a:t>
            </a:r>
            <a:r>
              <a:rPr lang="fr-FR" sz="2000" dirty="0" err="1"/>
              <a:t>Controls</a:t>
            </a:r>
            <a:r>
              <a:rPr lang="fr-FR" sz="2000" dirty="0"/>
              <a:t> </a:t>
            </a:r>
            <a:r>
              <a:rPr lang="fr-FR" sz="2000" dirty="0" smtClean="0"/>
              <a:t>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ESS cryomodule </a:t>
            </a:r>
            <a:r>
              <a:rPr lang="fr-FR" sz="2000" dirty="0" err="1"/>
              <a:t>assembly</a:t>
            </a:r>
            <a:r>
              <a:rPr lang="fr-FR" sz="2000" dirty="0"/>
              <a:t> (2/3)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69277"/>
          </a:xfrm>
        </p:spPr>
        <p:txBody>
          <a:bodyPr/>
          <a:lstStyle/>
          <a:p>
            <a:fld id="{AEFB9B6D-867A-40B8-ACB0-35CC9F272C9C}" type="slidenum">
              <a:rPr lang="fr-FR" sz="1100" smtClean="0">
                <a:solidFill>
                  <a:schemeClr val="bg1"/>
                </a:solidFill>
              </a:rPr>
              <a:pPr/>
              <a:t>13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"/>
          <a:stretch/>
        </p:blipFill>
        <p:spPr>
          <a:xfrm>
            <a:off x="1751487" y="1340768"/>
            <a:ext cx="2736302" cy="17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396" r="8674" b="-396"/>
          <a:stretch/>
        </p:blipFill>
        <p:spPr>
          <a:xfrm>
            <a:off x="4691844" y="1340768"/>
            <a:ext cx="2736305" cy="17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/>
          <a:stretch/>
        </p:blipFill>
        <p:spPr>
          <a:xfrm>
            <a:off x="7645701" y="1340768"/>
            <a:ext cx="2784313" cy="17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3" name="Groupe 52"/>
          <p:cNvGrpSpPr/>
          <p:nvPr/>
        </p:nvGrpSpPr>
        <p:grpSpPr>
          <a:xfrm>
            <a:off x="3791808" y="2698490"/>
            <a:ext cx="576000" cy="288000"/>
            <a:chOff x="0" y="161255"/>
            <a:chExt cx="864339" cy="210600"/>
          </a:xfrm>
        </p:grpSpPr>
        <p:sp>
          <p:nvSpPr>
            <p:cNvPr id="54" name="Rectangle à coins arrondis 53"/>
            <p:cNvSpPr/>
            <p:nvPr/>
          </p:nvSpPr>
          <p:spPr>
            <a:xfrm>
              <a:off x="0" y="161255"/>
              <a:ext cx="864339" cy="2106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angle 54"/>
            <p:cNvSpPr/>
            <p:nvPr/>
          </p:nvSpPr>
          <p:spPr>
            <a:xfrm>
              <a:off x="10281" y="171536"/>
              <a:ext cx="843777" cy="190038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/>
                <a:t>SPA</a:t>
              </a: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6708437" y="2678295"/>
            <a:ext cx="576000" cy="288000"/>
            <a:chOff x="0" y="1285382"/>
            <a:chExt cx="864339" cy="210600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0" y="1285382"/>
              <a:ext cx="864339" cy="2106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ectangle 57"/>
            <p:cNvSpPr/>
            <p:nvPr/>
          </p:nvSpPr>
          <p:spPr>
            <a:xfrm>
              <a:off x="10281" y="1295663"/>
              <a:ext cx="843777" cy="190038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MAF 2</a:t>
              </a: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9696400" y="2698490"/>
            <a:ext cx="609834" cy="288000"/>
            <a:chOff x="0" y="1521902"/>
            <a:chExt cx="864339" cy="210600"/>
          </a:xfrm>
        </p:grpSpPr>
        <p:sp>
          <p:nvSpPr>
            <p:cNvPr id="63" name="Rectangle à coins arrondis 62"/>
            <p:cNvSpPr/>
            <p:nvPr/>
          </p:nvSpPr>
          <p:spPr>
            <a:xfrm>
              <a:off x="0" y="1521902"/>
              <a:ext cx="864339" cy="2106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10281" y="1532183"/>
              <a:ext cx="816385" cy="190038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CRY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755425" y="3471495"/>
            <a:ext cx="2645913" cy="225814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Electrical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measurements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temperature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probes)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Mechanical check and visual inspection (hold point)</a:t>
            </a:r>
            <a:r>
              <a:rPr lang="en-US" sz="1600" dirty="0">
                <a:latin typeface="Calibri" panose="020F0502020204030204" pitchFamily="34" charset="0"/>
              </a:rPr>
              <a:t>	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37039" y="3471494"/>
            <a:ext cx="2645913" cy="225814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Cold mass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alignement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(thermal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shields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Electrical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measurements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temperature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probes)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Mechanical check and visual inspection (hold point)</a:t>
            </a:r>
            <a:r>
              <a:rPr lang="en-US" sz="1600" dirty="0">
                <a:latin typeface="Calibri" panose="020F0502020204030204" pitchFamily="34" charset="0"/>
              </a:rPr>
              <a:t>	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18653" y="3466564"/>
            <a:ext cx="2645913" cy="225814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Alignement of the cold mass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into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the vacuum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vessel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cryogenic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line)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Electrical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measurements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temperature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probes,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heaters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Mechanical check and visual inspection (hold point)</a:t>
            </a:r>
            <a:r>
              <a:rPr lang="en-US" sz="1600" dirty="0">
                <a:latin typeface="Calibri" panose="020F0502020204030204" pitchFamily="34" charset="0"/>
              </a:rPr>
              <a:t>	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/>
          <a:srcRect l="3998" t="30164" r="24035" b="5960"/>
          <a:stretch/>
        </p:blipFill>
        <p:spPr>
          <a:xfrm>
            <a:off x="5303913" y="1556793"/>
            <a:ext cx="2597249" cy="1731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76588" y="85701"/>
            <a:ext cx="8419971" cy="600150"/>
          </a:xfrm>
        </p:spPr>
        <p:txBody>
          <a:bodyPr/>
          <a:lstStyle/>
          <a:p>
            <a:r>
              <a:rPr lang="fr-FR" sz="2000" dirty="0"/>
              <a:t>Main tests and </a:t>
            </a:r>
            <a:r>
              <a:rPr lang="fr-FR" sz="2000" dirty="0" err="1"/>
              <a:t>Controls</a:t>
            </a:r>
            <a:r>
              <a:rPr lang="fr-FR" sz="2000" dirty="0"/>
              <a:t>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ESS cryomodule </a:t>
            </a:r>
            <a:r>
              <a:rPr lang="fr-FR" sz="2000" dirty="0" err="1"/>
              <a:t>assembly</a:t>
            </a:r>
            <a:r>
              <a:rPr lang="fr-FR" sz="2000" dirty="0"/>
              <a:t> </a:t>
            </a:r>
            <a:r>
              <a:rPr lang="fr-FR" sz="2000" dirty="0" smtClean="0"/>
              <a:t>(3/3</a:t>
            </a:r>
            <a:r>
              <a:rPr lang="fr-FR" sz="2000" dirty="0"/>
              <a:t>)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69277"/>
          </a:xfrm>
        </p:spPr>
        <p:txBody>
          <a:bodyPr/>
          <a:lstStyle/>
          <a:p>
            <a:fld id="{AEFB9B6D-867A-40B8-ACB0-35CC9F272C9C}" type="slidenum">
              <a:rPr lang="fr-FR" sz="1100" smtClean="0">
                <a:solidFill>
                  <a:schemeClr val="bg1"/>
                </a:solidFill>
              </a:rPr>
              <a:pPr/>
              <a:t>14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30" name="Espace réservé du contenu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7295"/>
          <a:stretch/>
        </p:blipFill>
        <p:spPr>
          <a:xfrm>
            <a:off x="2356210" y="1544759"/>
            <a:ext cx="2736305" cy="17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e 30"/>
          <p:cNvGrpSpPr/>
          <p:nvPr/>
        </p:nvGrpSpPr>
        <p:grpSpPr>
          <a:xfrm>
            <a:off x="4414405" y="2902795"/>
            <a:ext cx="576000" cy="288000"/>
            <a:chOff x="0" y="161255"/>
            <a:chExt cx="864339" cy="210600"/>
          </a:xfrm>
        </p:grpSpPr>
        <p:sp>
          <p:nvSpPr>
            <p:cNvPr id="32" name="Rectangle à coins arrondis 31"/>
            <p:cNvSpPr/>
            <p:nvPr/>
          </p:nvSpPr>
          <p:spPr>
            <a:xfrm>
              <a:off x="0" y="161255"/>
              <a:ext cx="864339" cy="2106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10281" y="171536"/>
              <a:ext cx="843777" cy="190038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CLO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7186719" y="2899286"/>
            <a:ext cx="609759" cy="288000"/>
            <a:chOff x="0" y="161255"/>
            <a:chExt cx="914998" cy="210600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0" y="161255"/>
              <a:ext cx="864339" cy="210600"/>
            </a:xfrm>
            <a:prstGeom prst="roundRect">
              <a:avLst/>
            </a:prstGeom>
            <a:ln w="19050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71222" y="171536"/>
              <a:ext cx="843776" cy="190038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dirty="0"/>
                <a:t>EXP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356210" y="3501712"/>
            <a:ext cx="2736305" cy="225814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Check of the coupler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bell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assembly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RF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measurements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cavity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string)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Visual inspection (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hold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point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before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transfer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to the EXP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workstation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37824" y="3501711"/>
            <a:ext cx="2563338" cy="2258147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Electrical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tests (all the instrumentation)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Leak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check  (vacuum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vessel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Outgoing inspection (before shipment)	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Documentation check</a:t>
            </a:r>
          </a:p>
          <a:p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1440" y="60757"/>
            <a:ext cx="7096092" cy="650036"/>
          </a:xfrm>
        </p:spPr>
        <p:txBody>
          <a:bodyPr/>
          <a:lstStyle/>
          <a:p>
            <a:r>
              <a:rPr lang="en-US" dirty="0"/>
              <a:t>General logic of the </a:t>
            </a:r>
            <a:r>
              <a:rPr lang="en-US" dirty="0" smtClean="0"/>
              <a:t>workstations of PIP-II on Saclay site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919319" y="2380097"/>
            <a:ext cx="1461190" cy="954108"/>
            <a:chOff x="238301" y="1410279"/>
            <a:chExt cx="1727200" cy="954108"/>
          </a:xfrm>
        </p:grpSpPr>
        <p:sp>
          <p:nvSpPr>
            <p:cNvPr id="7" name="ZoneTexte 6"/>
            <p:cNvSpPr txBox="1"/>
            <p:nvPr/>
          </p:nvSpPr>
          <p:spPr>
            <a:xfrm>
              <a:off x="238301" y="1410279"/>
              <a:ext cx="1727200" cy="3077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CAP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38301" y="171805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in Clean room </a:t>
              </a:r>
              <a:r>
                <a:rPr lang="fr-FR" sz="1200" dirty="0" err="1"/>
                <a:t>Assembly</a:t>
              </a:r>
              <a:r>
                <a:rPr lang="fr-FR" sz="1200" dirty="0"/>
                <a:t> </a:t>
              </a:r>
              <a:r>
                <a:rPr lang="fr-FR" sz="1200" dirty="0" err="1"/>
                <a:t>Preparation</a:t>
              </a:r>
              <a:endParaRPr lang="fr-FR" sz="1200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036291" y="2533800"/>
            <a:ext cx="1461190" cy="584776"/>
            <a:chOff x="238301" y="1471649"/>
            <a:chExt cx="1727200" cy="584776"/>
          </a:xfrm>
        </p:grpSpPr>
        <p:sp>
          <p:nvSpPr>
            <p:cNvPr id="11" name="ZoneTexte 10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BLA 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38301" y="1779426"/>
              <a:ext cx="1727200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Beam</a:t>
              </a:r>
              <a:r>
                <a:rPr lang="fr-FR" sz="1200" dirty="0"/>
                <a:t> Line </a:t>
              </a:r>
              <a:r>
                <a:rPr lang="fr-FR" sz="1200" dirty="0" err="1"/>
                <a:t>Assembly</a:t>
              </a:r>
              <a:endParaRPr lang="fr-FR" sz="1200" dirty="0"/>
            </a:p>
          </p:txBody>
        </p:sp>
      </p:grpSp>
      <p:cxnSp>
        <p:nvCxnSpPr>
          <p:cNvPr id="14" name="Connecteur droit avec flèche 13"/>
          <p:cNvCxnSpPr>
            <a:stCxn id="47" idx="3"/>
            <a:endCxn id="55" idx="1"/>
          </p:cNvCxnSpPr>
          <p:nvPr/>
        </p:nvCxnSpPr>
        <p:spPr>
          <a:xfrm flipV="1">
            <a:off x="5679044" y="6046075"/>
            <a:ext cx="661709" cy="8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1919320" y="1118028"/>
            <a:ext cx="3733337" cy="769442"/>
            <a:chOff x="238301" y="1471649"/>
            <a:chExt cx="1727200" cy="769442"/>
          </a:xfrm>
        </p:grpSpPr>
        <p:sp>
          <p:nvSpPr>
            <p:cNvPr id="16" name="ZoneTexte 15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WAS/PRE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38301" y="1779426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Washing</a:t>
              </a:r>
              <a:r>
                <a:rPr lang="fr-FR" sz="1200" dirty="0"/>
                <a:t> the components in BELIMED</a:t>
              </a:r>
            </a:p>
            <a:p>
              <a:pPr algn="ctr"/>
              <a:r>
                <a:rPr lang="fr-FR" sz="1200" dirty="0" err="1"/>
                <a:t>Preparation</a:t>
              </a:r>
              <a:r>
                <a:rPr lang="fr-FR" sz="1200" dirty="0"/>
                <a:t> of the parts </a:t>
              </a:r>
              <a:r>
                <a:rPr lang="fr-FR" sz="1200" dirty="0" err="1"/>
                <a:t>before</a:t>
              </a:r>
              <a:r>
                <a:rPr lang="fr-FR" sz="1200" dirty="0"/>
                <a:t> </a:t>
              </a:r>
              <a:r>
                <a:rPr lang="fr-FR" sz="1200" dirty="0" err="1"/>
                <a:t>entering</a:t>
              </a:r>
              <a:r>
                <a:rPr lang="fr-FR" sz="1200" dirty="0"/>
                <a:t> the clean room</a:t>
              </a:r>
            </a:p>
          </p:txBody>
        </p:sp>
      </p:grpSp>
      <p:cxnSp>
        <p:nvCxnSpPr>
          <p:cNvPr id="18" name="Connecteur droit avec flèche 17"/>
          <p:cNvCxnSpPr>
            <a:endCxn id="11" idx="0"/>
          </p:cNvCxnSpPr>
          <p:nvPr/>
        </p:nvCxnSpPr>
        <p:spPr>
          <a:xfrm flipH="1">
            <a:off x="4766886" y="1887470"/>
            <a:ext cx="0" cy="6463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2631441" y="1887471"/>
            <a:ext cx="0" cy="4926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17964" y="2298204"/>
            <a:ext cx="4017818" cy="1294743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6726601" y="2441467"/>
            <a:ext cx="1461190" cy="1138774"/>
            <a:chOff x="238301" y="1471649"/>
            <a:chExt cx="1727200" cy="1138774"/>
          </a:xfrm>
          <a:solidFill>
            <a:srgbClr val="3ECDFF"/>
          </a:solidFill>
        </p:grpSpPr>
        <p:sp>
          <p:nvSpPr>
            <p:cNvPr id="24" name="ZoneTexte 23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3ECDFF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ABE 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38301" y="1779426"/>
              <a:ext cx="1727200" cy="83099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Assembly of the components of the equipped cavity string</a:t>
              </a:r>
            </a:p>
          </p:txBody>
        </p:sp>
      </p:grpSp>
      <p:cxnSp>
        <p:nvCxnSpPr>
          <p:cNvPr id="26" name="Connecteur droit avec flèche 25"/>
          <p:cNvCxnSpPr/>
          <p:nvPr/>
        </p:nvCxnSpPr>
        <p:spPr>
          <a:xfrm>
            <a:off x="5497481" y="2918521"/>
            <a:ext cx="12291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8901756" y="2468520"/>
            <a:ext cx="1461190" cy="769442"/>
            <a:chOff x="238301" y="1471649"/>
            <a:chExt cx="1727200" cy="769442"/>
          </a:xfrm>
        </p:grpSpPr>
        <p:sp>
          <p:nvSpPr>
            <p:cNvPr id="28" name="ZoneTexte 27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E09DB9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SPA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38301" y="1779426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Strongback </a:t>
              </a:r>
              <a:r>
                <a:rPr lang="fr-FR" sz="1200" dirty="0" err="1"/>
                <a:t>assembly</a:t>
              </a:r>
              <a:endParaRPr lang="fr-FR" sz="1200" dirty="0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7801942" y="4207550"/>
            <a:ext cx="1461190" cy="954108"/>
            <a:chOff x="238301" y="1471649"/>
            <a:chExt cx="1727200" cy="954108"/>
          </a:xfrm>
        </p:grpSpPr>
        <p:sp>
          <p:nvSpPr>
            <p:cNvPr id="31" name="ZoneTexte 30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E09DB9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COS 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38301" y="177942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Assembly</a:t>
              </a:r>
              <a:r>
                <a:rPr lang="fr-FR" sz="1200" dirty="0"/>
                <a:t> of the cold mass on the strongback</a:t>
              </a:r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>
            <a:off x="8532537" y="3819565"/>
            <a:ext cx="0" cy="3682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7457197" y="3819565"/>
            <a:ext cx="21462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25" idx="2"/>
          </p:cNvCxnSpPr>
          <p:nvPr/>
        </p:nvCxnSpPr>
        <p:spPr>
          <a:xfrm>
            <a:off x="7457196" y="3580241"/>
            <a:ext cx="0" cy="23932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9603463" y="3252773"/>
            <a:ext cx="0" cy="566793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5088079" y="4207550"/>
            <a:ext cx="1662074" cy="954108"/>
            <a:chOff x="238301" y="1471649"/>
            <a:chExt cx="1727200" cy="954108"/>
          </a:xfrm>
        </p:grpSpPr>
        <p:sp>
          <p:nvSpPr>
            <p:cNvPr id="43" name="ZoneTexte 42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E09DB9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CRY 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38301" y="177942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Assembly</a:t>
              </a:r>
              <a:r>
                <a:rPr lang="fr-FR" sz="1200" dirty="0"/>
                <a:t> of the cold mass / strongback in the vacuum </a:t>
              </a:r>
              <a:r>
                <a:rPr lang="fr-FR" sz="1200" dirty="0" err="1"/>
                <a:t>vessel</a:t>
              </a:r>
              <a:endParaRPr lang="fr-FR" sz="1200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4217853" y="5600686"/>
            <a:ext cx="1461190" cy="584776"/>
            <a:chOff x="2180117" y="1456260"/>
            <a:chExt cx="1727200" cy="584776"/>
          </a:xfrm>
        </p:grpSpPr>
        <p:sp>
          <p:nvSpPr>
            <p:cNvPr id="46" name="ZoneTexte 45"/>
            <p:cNvSpPr txBox="1"/>
            <p:nvPr/>
          </p:nvSpPr>
          <p:spPr>
            <a:xfrm>
              <a:off x="2180117" y="1456260"/>
              <a:ext cx="1727200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BUN 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2180117" y="1764037"/>
              <a:ext cx="1727200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Final test in bunker</a:t>
              </a:r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 flipH="1">
            <a:off x="6750153" y="4684604"/>
            <a:ext cx="105179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>
            <a:off x="4036293" y="4684604"/>
            <a:ext cx="105178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3594200" y="3322246"/>
            <a:ext cx="2189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>
                <a:solidFill>
                  <a:srgbClr val="00B050"/>
                </a:solidFill>
              </a:rPr>
              <a:t>Clean Room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2575100" y="4207550"/>
            <a:ext cx="1461190" cy="769442"/>
            <a:chOff x="238301" y="1471649"/>
            <a:chExt cx="1727200" cy="769442"/>
          </a:xfrm>
        </p:grpSpPr>
        <p:sp>
          <p:nvSpPr>
            <p:cNvPr id="41" name="ZoneTexte 40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ADB9CA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CLO 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38301" y="1779426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Vacuum </a:t>
              </a:r>
              <a:r>
                <a:rPr lang="fr-FR" sz="1200" dirty="0" err="1"/>
                <a:t>vessel</a:t>
              </a:r>
              <a:r>
                <a:rPr lang="fr-FR" sz="1200" dirty="0"/>
                <a:t> </a:t>
              </a:r>
              <a:r>
                <a:rPr lang="fr-FR" sz="1200" dirty="0" err="1"/>
                <a:t>closure</a:t>
              </a:r>
              <a:endParaRPr lang="fr-FR" sz="1200" dirty="0"/>
            </a:p>
          </p:txBody>
        </p:sp>
      </p:grpSp>
      <p:cxnSp>
        <p:nvCxnSpPr>
          <p:cNvPr id="19" name="Connecteur en angle 18"/>
          <p:cNvCxnSpPr>
            <a:stCxn id="48" idx="2"/>
            <a:endCxn id="47" idx="1"/>
          </p:cNvCxnSpPr>
          <p:nvPr/>
        </p:nvCxnSpPr>
        <p:spPr>
          <a:xfrm rot="16200000" flipH="1">
            <a:off x="3226790" y="5055898"/>
            <a:ext cx="1069971" cy="91215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oupe 51"/>
          <p:cNvGrpSpPr/>
          <p:nvPr/>
        </p:nvGrpSpPr>
        <p:grpSpPr>
          <a:xfrm>
            <a:off x="6340752" y="5507465"/>
            <a:ext cx="1461190" cy="769442"/>
            <a:chOff x="2180117" y="1456260"/>
            <a:chExt cx="1727200" cy="769442"/>
          </a:xfrm>
        </p:grpSpPr>
        <p:sp>
          <p:nvSpPr>
            <p:cNvPr id="53" name="ZoneTexte 52"/>
            <p:cNvSpPr txBox="1"/>
            <p:nvPr/>
          </p:nvSpPr>
          <p:spPr>
            <a:xfrm>
              <a:off x="2180117" y="1456260"/>
              <a:ext cx="1727200" cy="30777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EXP 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180117" y="1764037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Preparation</a:t>
              </a:r>
              <a:r>
                <a:rPr lang="fr-FR" sz="1200" dirty="0"/>
                <a:t> for </a:t>
              </a:r>
              <a:r>
                <a:rPr lang="fr-FR" sz="1200" dirty="0" err="1"/>
                <a:t>shipment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78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type="body" sz="quarter" idx="11"/>
          </p:nvPr>
        </p:nvSpPr>
        <p:spPr>
          <a:xfrm>
            <a:off x="1127570" y="4801465"/>
            <a:ext cx="4455083" cy="24929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d)</a:t>
            </a:r>
            <a:r>
              <a:rPr lang="fr-FR" dirty="0">
                <a:solidFill>
                  <a:srgbClr val="666666"/>
                </a:solidFill>
              </a:rPr>
              <a:t> Cryomodule </a:t>
            </a:r>
            <a:r>
              <a:rPr lang="fr-FR" dirty="0" err="1">
                <a:solidFill>
                  <a:srgbClr val="666666"/>
                </a:solidFill>
              </a:rPr>
              <a:t>assembly</a:t>
            </a:r>
            <a:r>
              <a:rPr lang="fr-FR" dirty="0">
                <a:solidFill>
                  <a:srgbClr val="666666"/>
                </a:solidFill>
              </a:rPr>
              <a:t> - documentation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9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1936188" y="1056945"/>
            <a:ext cx="8172464" cy="350570"/>
          </a:xfrm>
        </p:spPr>
        <p:txBody>
          <a:bodyPr/>
          <a:lstStyle/>
          <a:p>
            <a:pPr marL="0" lvl="1" indent="0">
              <a:buNone/>
            </a:pPr>
            <a:r>
              <a:rPr lang="fr-FR" b="1" dirty="0" smtClean="0"/>
              <a:t>Documentation organisation </a:t>
            </a:r>
            <a:r>
              <a:rPr lang="fr-FR" b="1" dirty="0" err="1" smtClean="0"/>
              <a:t>based</a:t>
            </a:r>
            <a:r>
              <a:rPr lang="fr-FR" b="1" dirty="0" smtClean="0"/>
              <a:t> on the </a:t>
            </a:r>
            <a:r>
              <a:rPr lang="fr-FR" b="1" dirty="0" err="1" smtClean="0"/>
              <a:t>cryomodule</a:t>
            </a:r>
            <a:r>
              <a:rPr lang="fr-FR" b="1" dirty="0" smtClean="0"/>
              <a:t> </a:t>
            </a:r>
            <a:r>
              <a:rPr lang="fr-FR" b="1" dirty="0" err="1" smtClean="0"/>
              <a:t>assembly</a:t>
            </a:r>
            <a:r>
              <a:rPr lang="fr-FR" b="1" dirty="0" smtClean="0"/>
              <a:t> </a:t>
            </a:r>
            <a:r>
              <a:rPr lang="fr-FR" b="1" dirty="0" err="1" smtClean="0"/>
              <a:t>process</a:t>
            </a:r>
            <a:r>
              <a:rPr lang="fr-FR" b="1" dirty="0" smtClean="0"/>
              <a:t>.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1157188" y="6665909"/>
            <a:ext cx="837259" cy="169277"/>
          </a:xfrm>
        </p:spPr>
        <p:txBody>
          <a:bodyPr/>
          <a:lstStyle/>
          <a:p>
            <a:fld id="{AEFB9B6D-867A-40B8-ACB0-35CC9F272C9C}" type="slidenum">
              <a:rPr lang="fr-FR" sz="1100" smtClean="0">
                <a:solidFill>
                  <a:schemeClr val="bg1"/>
                </a:solidFill>
              </a:rPr>
              <a:pPr/>
              <a:t>17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000589" y="224200"/>
            <a:ext cx="5860499" cy="323151"/>
          </a:xfrm>
        </p:spPr>
        <p:txBody>
          <a:bodyPr/>
          <a:lstStyle/>
          <a:p>
            <a:r>
              <a:rPr lang="fr-FR" sz="1800" dirty="0" err="1"/>
              <a:t>Cryomodule</a:t>
            </a:r>
            <a:r>
              <a:rPr lang="fr-FR" sz="1800" dirty="0"/>
              <a:t> Documentation structure</a:t>
            </a:r>
          </a:p>
        </p:txBody>
      </p:sp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84" y="1404415"/>
            <a:ext cx="8452073" cy="2088232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r="46408"/>
          <a:stretch/>
        </p:blipFill>
        <p:spPr>
          <a:xfrm>
            <a:off x="6545633" y="3695701"/>
            <a:ext cx="3428631" cy="2403251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12" y="3545259"/>
            <a:ext cx="3932261" cy="3006350"/>
          </a:xfrm>
          <a:prstGeom prst="rect">
            <a:avLst/>
          </a:prstGeom>
          <a:ln>
            <a:solidFill>
              <a:srgbClr val="B2B2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300790" y="1479885"/>
            <a:ext cx="135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ESS </a:t>
            </a:r>
            <a:r>
              <a:rPr lang="fr-FR" sz="1800" dirty="0" err="1" smtClean="0"/>
              <a:t>example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290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Traveler and </a:t>
            </a:r>
            <a:r>
              <a:rPr lang="fr-FR" dirty="0" err="1" smtClean="0"/>
              <a:t>hold</a:t>
            </a:r>
            <a:r>
              <a:rPr lang="fr-FR" dirty="0" smtClean="0"/>
              <a:t> point (XFEL)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EFB9B6D-867A-40B8-ACB0-35CC9F272C9C}" type="slidenum">
              <a:rPr lang="fr-FR" sz="1100" smtClean="0">
                <a:solidFill>
                  <a:schemeClr val="bg1"/>
                </a:solidFill>
              </a:rPr>
              <a:pPr/>
              <a:t>18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11" descr="Capture d’écran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628800"/>
            <a:ext cx="8913235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800648" y="1051460"/>
            <a:ext cx="7919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rgbClr val="666666"/>
                </a:solidFill>
              </a:rPr>
              <a:t>Travelers</a:t>
            </a:r>
            <a:r>
              <a:rPr lang="fr-FR" sz="1400" b="1" dirty="0">
                <a:solidFill>
                  <a:srgbClr val="666666"/>
                </a:solidFill>
              </a:rPr>
              <a:t> : </a:t>
            </a:r>
            <a:r>
              <a:rPr lang="fr-FR" sz="1400" dirty="0">
                <a:solidFill>
                  <a:srgbClr val="666666"/>
                </a:solidFill>
              </a:rPr>
              <a:t>monitoring of the </a:t>
            </a:r>
            <a:r>
              <a:rPr lang="fr-FR" sz="1400" dirty="0" err="1">
                <a:solidFill>
                  <a:srgbClr val="666666"/>
                </a:solidFill>
              </a:rPr>
              <a:t>assembly</a:t>
            </a:r>
            <a:r>
              <a:rPr lang="fr-FR" sz="1400" dirty="0">
                <a:solidFill>
                  <a:srgbClr val="666666"/>
                </a:solidFill>
              </a:rPr>
              <a:t> and test </a:t>
            </a:r>
            <a:r>
              <a:rPr lang="fr-FR" sz="1400" dirty="0" err="1">
                <a:solidFill>
                  <a:srgbClr val="666666"/>
                </a:solidFill>
              </a:rPr>
              <a:t>operations</a:t>
            </a:r>
            <a:r>
              <a:rPr lang="fr-FR" sz="1400" dirty="0">
                <a:solidFill>
                  <a:srgbClr val="666666"/>
                </a:solidFill>
              </a:rPr>
              <a:t> </a:t>
            </a:r>
            <a:r>
              <a:rPr lang="fr-FR" sz="1400" dirty="0" err="1">
                <a:solidFill>
                  <a:srgbClr val="666666"/>
                </a:solidFill>
              </a:rPr>
              <a:t>with</a:t>
            </a:r>
            <a:r>
              <a:rPr lang="fr-FR" sz="1400" dirty="0">
                <a:solidFill>
                  <a:srgbClr val="666666"/>
                </a:solidFill>
              </a:rPr>
              <a:t> the </a:t>
            </a:r>
            <a:r>
              <a:rPr lang="fr-FR" sz="1400" dirty="0" err="1">
                <a:solidFill>
                  <a:srgbClr val="666666"/>
                </a:solidFill>
              </a:rPr>
              <a:t>operator</a:t>
            </a:r>
            <a:r>
              <a:rPr lang="fr-FR" sz="1400" dirty="0">
                <a:solidFill>
                  <a:srgbClr val="666666"/>
                </a:solidFill>
              </a:rPr>
              <a:t> </a:t>
            </a:r>
            <a:r>
              <a:rPr lang="fr-FR" sz="1400" dirty="0" err="1">
                <a:solidFill>
                  <a:srgbClr val="666666"/>
                </a:solidFill>
              </a:rPr>
              <a:t>names</a:t>
            </a:r>
            <a:r>
              <a:rPr lang="fr-FR" sz="1400" dirty="0">
                <a:solidFill>
                  <a:srgbClr val="666666"/>
                </a:solidFill>
              </a:rPr>
              <a:t>, the report </a:t>
            </a:r>
            <a:r>
              <a:rPr lang="fr-FR" sz="1400" dirty="0" err="1">
                <a:solidFill>
                  <a:srgbClr val="666666"/>
                </a:solidFill>
              </a:rPr>
              <a:t>references</a:t>
            </a:r>
            <a:r>
              <a:rPr lang="fr-FR" sz="1400" dirty="0">
                <a:solidFill>
                  <a:srgbClr val="666666"/>
                </a:solidFill>
              </a:rPr>
              <a:t> and all the </a:t>
            </a:r>
            <a:r>
              <a:rPr lang="fr-FR" sz="1400" dirty="0" err="1">
                <a:solidFill>
                  <a:srgbClr val="666666"/>
                </a:solidFill>
              </a:rPr>
              <a:t>non-conformities</a:t>
            </a:r>
            <a:r>
              <a:rPr lang="fr-FR" sz="1400" dirty="0">
                <a:solidFill>
                  <a:srgbClr val="666666"/>
                </a:solidFill>
              </a:rPr>
              <a:t> </a:t>
            </a:r>
            <a:r>
              <a:rPr lang="fr-FR" sz="1400" dirty="0" err="1">
                <a:solidFill>
                  <a:srgbClr val="666666"/>
                </a:solidFill>
              </a:rPr>
              <a:t>detected</a:t>
            </a:r>
            <a:r>
              <a:rPr lang="fr-FR" sz="1400" dirty="0">
                <a:solidFill>
                  <a:srgbClr val="666666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0649" y="3818911"/>
            <a:ext cx="8749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rgbClr val="666666"/>
                </a:solidFill>
              </a:rPr>
              <a:t>Hold</a:t>
            </a:r>
            <a:r>
              <a:rPr lang="fr-FR" sz="1400" b="1" dirty="0">
                <a:solidFill>
                  <a:srgbClr val="666666"/>
                </a:solidFill>
              </a:rPr>
              <a:t> point : </a:t>
            </a:r>
            <a:r>
              <a:rPr lang="fr-FR" sz="1400" dirty="0">
                <a:solidFill>
                  <a:srgbClr val="666666"/>
                </a:solidFill>
              </a:rPr>
              <a:t>inspection </a:t>
            </a:r>
            <a:r>
              <a:rPr lang="fr-FR" sz="1400" dirty="0" err="1">
                <a:solidFill>
                  <a:srgbClr val="666666"/>
                </a:solidFill>
              </a:rPr>
              <a:t>checks</a:t>
            </a:r>
            <a:r>
              <a:rPr lang="fr-FR" sz="1400" dirty="0">
                <a:solidFill>
                  <a:srgbClr val="666666"/>
                </a:solidFill>
              </a:rPr>
              <a:t> </a:t>
            </a:r>
            <a:r>
              <a:rPr lang="fr-FR" sz="1400" dirty="0" err="1">
                <a:solidFill>
                  <a:srgbClr val="666666"/>
                </a:solidFill>
              </a:rPr>
              <a:t>performed</a:t>
            </a:r>
            <a:r>
              <a:rPr lang="fr-FR" sz="1400" dirty="0">
                <a:solidFill>
                  <a:srgbClr val="666666"/>
                </a:solidFill>
              </a:rPr>
              <a:t> by CEA and </a:t>
            </a:r>
            <a:r>
              <a:rPr lang="fr-FR" sz="1400" dirty="0" err="1" smtClean="0">
                <a:solidFill>
                  <a:srgbClr val="666666"/>
                </a:solidFill>
              </a:rPr>
              <a:t>sub-contractor</a:t>
            </a:r>
            <a:r>
              <a:rPr lang="fr-FR" sz="1400" dirty="0" smtClean="0">
                <a:solidFill>
                  <a:srgbClr val="666666"/>
                </a:solidFill>
              </a:rPr>
              <a:t> </a:t>
            </a:r>
            <a:r>
              <a:rPr lang="fr-FR" sz="1400" dirty="0">
                <a:solidFill>
                  <a:srgbClr val="666666"/>
                </a:solidFill>
              </a:rPr>
              <a:t>at key points (tuner </a:t>
            </a:r>
            <a:r>
              <a:rPr lang="fr-FR" sz="1400" dirty="0" err="1">
                <a:solidFill>
                  <a:srgbClr val="666666"/>
                </a:solidFill>
              </a:rPr>
              <a:t>assembly</a:t>
            </a:r>
            <a:r>
              <a:rPr lang="fr-FR" sz="1400" dirty="0">
                <a:solidFill>
                  <a:srgbClr val="666666"/>
                </a:solidFill>
              </a:rPr>
              <a:t>…) and at the end of </a:t>
            </a:r>
            <a:r>
              <a:rPr lang="fr-FR" sz="1400" dirty="0" err="1">
                <a:solidFill>
                  <a:srgbClr val="666666"/>
                </a:solidFill>
              </a:rPr>
              <a:t>each</a:t>
            </a:r>
            <a:r>
              <a:rPr lang="fr-FR" sz="1400" dirty="0">
                <a:solidFill>
                  <a:srgbClr val="666666"/>
                </a:solidFill>
              </a:rPr>
              <a:t> </a:t>
            </a:r>
            <a:r>
              <a:rPr lang="fr-FR" sz="1400" dirty="0" err="1">
                <a:solidFill>
                  <a:srgbClr val="666666"/>
                </a:solidFill>
              </a:rPr>
              <a:t>work</a:t>
            </a:r>
            <a:r>
              <a:rPr lang="fr-FR" sz="1400" dirty="0">
                <a:solidFill>
                  <a:srgbClr val="666666"/>
                </a:solidFill>
              </a:rPr>
              <a:t> station </a:t>
            </a:r>
            <a:r>
              <a:rPr lang="en-US" sz="1400" dirty="0">
                <a:solidFill>
                  <a:srgbClr val="666666"/>
                </a:solidFill>
              </a:rPr>
              <a:t>authorizing transfer to the next workstation.</a:t>
            </a:r>
          </a:p>
        </p:txBody>
      </p:sp>
      <p:pic>
        <p:nvPicPr>
          <p:cNvPr id="10" name="Image 9" descr="Capture d’écra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>
          <a:xfrm>
            <a:off x="1989076" y="4361525"/>
            <a:ext cx="7706191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0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157188" y="6665909"/>
            <a:ext cx="837259" cy="169277"/>
          </a:xfrm>
        </p:spPr>
        <p:txBody>
          <a:bodyPr/>
          <a:lstStyle/>
          <a:p>
            <a:fld id="{AEFB9B6D-867A-40B8-ACB0-35CC9F272C9C}" type="slidenum">
              <a:rPr lang="en-GB" sz="1100" smtClean="0">
                <a:solidFill>
                  <a:schemeClr val="bg1"/>
                </a:solidFill>
              </a:rPr>
              <a:pPr/>
              <a:t>19</a:t>
            </a:fld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704661" y="332878"/>
            <a:ext cx="6727983" cy="347773"/>
          </a:xfrm>
        </p:spPr>
        <p:txBody>
          <a:bodyPr/>
          <a:lstStyle/>
          <a:p>
            <a:r>
              <a:rPr lang="en-GB" sz="2000" dirty="0"/>
              <a:t>Cryomodule assembly </a:t>
            </a:r>
            <a:r>
              <a:rPr lang="en-GB" sz="2000" dirty="0" smtClean="0"/>
              <a:t>documentation </a:t>
            </a:r>
            <a:endParaRPr lang="en-GB" sz="2000" dirty="0"/>
          </a:p>
        </p:txBody>
      </p:sp>
      <p:sp>
        <p:nvSpPr>
          <p:cNvPr id="77" name="Rectangle 76"/>
          <p:cNvSpPr/>
          <p:nvPr/>
        </p:nvSpPr>
        <p:spPr>
          <a:xfrm>
            <a:off x="1280295" y="5147379"/>
            <a:ext cx="2743923" cy="1134791"/>
          </a:xfrm>
          <a:prstGeom prst="rect">
            <a:avLst/>
          </a:prstGeom>
          <a:solidFill>
            <a:srgbClr val="E9F9FD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r-FR" dirty="0"/>
              <a:t>SAT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0295" y="3552999"/>
            <a:ext cx="2720501" cy="14775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fr-FR" dirty="0"/>
              <a:t>FAT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4325377" y="3670481"/>
            <a:ext cx="0" cy="291654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droite 10"/>
          <p:cNvSpPr/>
          <p:nvPr/>
        </p:nvSpPr>
        <p:spPr>
          <a:xfrm>
            <a:off x="4070701" y="1879764"/>
            <a:ext cx="441124" cy="288032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rré corné 14"/>
          <p:cNvSpPr/>
          <p:nvPr/>
        </p:nvSpPr>
        <p:spPr>
          <a:xfrm>
            <a:off x="2804970" y="3616663"/>
            <a:ext cx="1016129" cy="1133529"/>
          </a:xfrm>
          <a:prstGeom prst="foldedCorner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Outgoing inspection report</a:t>
            </a:r>
          </a:p>
        </p:txBody>
      </p:sp>
      <p:sp>
        <p:nvSpPr>
          <p:cNvPr id="16" name="Carré corné 15"/>
          <p:cNvSpPr/>
          <p:nvPr/>
        </p:nvSpPr>
        <p:spPr>
          <a:xfrm>
            <a:off x="4679547" y="3734022"/>
            <a:ext cx="1024316" cy="1115552"/>
          </a:xfrm>
          <a:prstGeom prst="foldedCorner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SAR1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349400" y="4736820"/>
            <a:ext cx="1739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Subcontractor &amp; CEA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218744" y="290288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CEA</a:t>
            </a:r>
          </a:p>
        </p:txBody>
      </p:sp>
      <p:sp>
        <p:nvSpPr>
          <p:cNvPr id="22" name="Flèche droite 21"/>
          <p:cNvSpPr/>
          <p:nvPr/>
        </p:nvSpPr>
        <p:spPr>
          <a:xfrm>
            <a:off x="4119613" y="4869803"/>
            <a:ext cx="441124" cy="288032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7392145" y="1052737"/>
            <a:ext cx="2398299" cy="1803168"/>
            <a:chOff x="5868144" y="1052736"/>
            <a:chExt cx="2398299" cy="1803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0" name="Groupe 69"/>
            <p:cNvGrpSpPr/>
            <p:nvPr/>
          </p:nvGrpSpPr>
          <p:grpSpPr>
            <a:xfrm>
              <a:off x="6826443" y="1052736"/>
              <a:ext cx="1440000" cy="1584000"/>
              <a:chOff x="1846732" y="5214303"/>
              <a:chExt cx="1183036" cy="1209017"/>
            </a:xfrm>
          </p:grpSpPr>
          <p:sp>
            <p:nvSpPr>
              <p:cNvPr id="71" name="Carré corné 70"/>
              <p:cNvSpPr/>
              <p:nvPr/>
            </p:nvSpPr>
            <p:spPr>
              <a:xfrm>
                <a:off x="2093665" y="5291042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Carré corné 71"/>
              <p:cNvSpPr/>
              <p:nvPr/>
            </p:nvSpPr>
            <p:spPr>
              <a:xfrm>
                <a:off x="2001386" y="5255979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Carré corné 72"/>
              <p:cNvSpPr/>
              <p:nvPr/>
            </p:nvSpPr>
            <p:spPr>
              <a:xfrm>
                <a:off x="1914069" y="5249366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Carré corné 73"/>
              <p:cNvSpPr/>
              <p:nvPr/>
            </p:nvSpPr>
            <p:spPr>
              <a:xfrm>
                <a:off x="1846732" y="5214303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18000" tIns="18000" rIns="18000" bIns="18000" rtlCol="0" anchor="t"/>
              <a:lstStyle/>
              <a:p>
                <a:pPr algn="ctr"/>
                <a:r>
                  <a:rPr lang="en-GB" sz="1400" b="1" dirty="0" err="1">
                    <a:solidFill>
                      <a:schemeClr val="tx1"/>
                    </a:solidFill>
                  </a:rPr>
                  <a:t>Cryomodule</a:t>
                </a:r>
                <a:r>
                  <a:rPr lang="en-GB" sz="1400" b="1" dirty="0">
                    <a:solidFill>
                      <a:schemeClr val="tx1"/>
                    </a:solidFill>
                  </a:rPr>
                  <a:t> data package </a:t>
                </a:r>
                <a:r>
                  <a:rPr lang="en-GB" sz="1200" dirty="0" err="1">
                    <a:solidFill>
                      <a:schemeClr val="tx1"/>
                    </a:solidFill>
                  </a:rPr>
                  <a:t>travelers</a:t>
                </a:r>
                <a:r>
                  <a:rPr lang="en-GB" sz="1200" dirty="0">
                    <a:solidFill>
                      <a:schemeClr val="tx1"/>
                    </a:solidFill>
                  </a:rPr>
                  <a:t>, test &amp; control reports, configuration report, NC…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6347293" y="1162320"/>
              <a:ext cx="1440000" cy="1584000"/>
              <a:chOff x="1846732" y="5214303"/>
              <a:chExt cx="1183036" cy="1209017"/>
            </a:xfrm>
          </p:grpSpPr>
          <p:sp>
            <p:nvSpPr>
              <p:cNvPr id="50" name="Carré corné 49"/>
              <p:cNvSpPr/>
              <p:nvPr/>
            </p:nvSpPr>
            <p:spPr>
              <a:xfrm>
                <a:off x="2093665" y="5291042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Carré corné 50"/>
              <p:cNvSpPr/>
              <p:nvPr/>
            </p:nvSpPr>
            <p:spPr>
              <a:xfrm>
                <a:off x="2001386" y="5255979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Carré corné 53"/>
              <p:cNvSpPr/>
              <p:nvPr/>
            </p:nvSpPr>
            <p:spPr>
              <a:xfrm>
                <a:off x="1914069" y="5249366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Carré corné 67"/>
              <p:cNvSpPr/>
              <p:nvPr/>
            </p:nvSpPr>
            <p:spPr>
              <a:xfrm>
                <a:off x="1846732" y="5214303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18000" tIns="18000" rIns="18000" bIns="18000" rtlCol="0" anchor="t"/>
              <a:lstStyle/>
              <a:p>
                <a:pPr algn="ctr"/>
                <a:r>
                  <a:rPr lang="en-GB" sz="1400" b="1" dirty="0" err="1">
                    <a:solidFill>
                      <a:schemeClr val="tx1"/>
                    </a:solidFill>
                  </a:rPr>
                  <a:t>Cryomodule</a:t>
                </a:r>
                <a:r>
                  <a:rPr lang="en-GB" sz="1400" b="1" dirty="0">
                    <a:solidFill>
                      <a:schemeClr val="tx1"/>
                    </a:solidFill>
                  </a:rPr>
                  <a:t> data package </a:t>
                </a:r>
                <a:r>
                  <a:rPr lang="en-GB" sz="1200" dirty="0" err="1">
                    <a:solidFill>
                      <a:schemeClr val="tx1"/>
                    </a:solidFill>
                  </a:rPr>
                  <a:t>travelers</a:t>
                </a:r>
                <a:r>
                  <a:rPr lang="en-GB" sz="1200" dirty="0">
                    <a:solidFill>
                      <a:schemeClr val="tx1"/>
                    </a:solidFill>
                  </a:rPr>
                  <a:t>, test &amp; control reports, configuration report, NC…</a:t>
                </a:r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5868144" y="1271904"/>
              <a:ext cx="1440000" cy="1584000"/>
              <a:chOff x="1846732" y="5214303"/>
              <a:chExt cx="1183036" cy="1209017"/>
            </a:xfrm>
          </p:grpSpPr>
          <p:sp>
            <p:nvSpPr>
              <p:cNvPr id="17" name="Carré corné 16"/>
              <p:cNvSpPr/>
              <p:nvPr/>
            </p:nvSpPr>
            <p:spPr>
              <a:xfrm>
                <a:off x="2093665" y="5291042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arré corné 29"/>
              <p:cNvSpPr/>
              <p:nvPr/>
            </p:nvSpPr>
            <p:spPr>
              <a:xfrm>
                <a:off x="2001386" y="5255979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arré corné 30"/>
              <p:cNvSpPr/>
              <p:nvPr/>
            </p:nvSpPr>
            <p:spPr>
              <a:xfrm>
                <a:off x="1914069" y="5249366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arré corné 31"/>
              <p:cNvSpPr/>
              <p:nvPr/>
            </p:nvSpPr>
            <p:spPr>
              <a:xfrm>
                <a:off x="1846732" y="5214303"/>
                <a:ext cx="936103" cy="1132278"/>
              </a:xfrm>
              <a:prstGeom prst="foldedCorner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18000" tIns="18000" rIns="18000" bIns="18000" rtlCol="0" anchor="t"/>
              <a:lstStyle/>
              <a:p>
                <a:pPr algn="ctr"/>
                <a:r>
                  <a:rPr lang="en-GB" sz="1400" b="1" dirty="0" err="1">
                    <a:solidFill>
                      <a:schemeClr val="tx1"/>
                    </a:solidFill>
                  </a:rPr>
                  <a:t>Cryomodule</a:t>
                </a:r>
                <a:r>
                  <a:rPr lang="en-GB" sz="1400" b="1" dirty="0">
                    <a:solidFill>
                      <a:schemeClr val="tx1"/>
                    </a:solidFill>
                  </a:rPr>
                  <a:t> data package </a:t>
                </a:r>
                <a:r>
                  <a:rPr lang="en-GB" sz="1200" dirty="0" err="1">
                    <a:solidFill>
                      <a:schemeClr val="tx1"/>
                    </a:solidFill>
                  </a:rPr>
                  <a:t>travelers</a:t>
                </a:r>
                <a:r>
                  <a:rPr lang="en-GB" sz="1200" dirty="0">
                    <a:solidFill>
                      <a:schemeClr val="tx1"/>
                    </a:solidFill>
                  </a:rPr>
                  <a:t>, test &amp; control reports, configuration tables, NC…</a:t>
                </a:r>
              </a:p>
            </p:txBody>
          </p:sp>
        </p:grpSp>
      </p:grpSp>
      <p:grpSp>
        <p:nvGrpSpPr>
          <p:cNvPr id="52" name="Groupe 51"/>
          <p:cNvGrpSpPr/>
          <p:nvPr/>
        </p:nvGrpSpPr>
        <p:grpSpPr>
          <a:xfrm>
            <a:off x="2063553" y="1271905"/>
            <a:ext cx="1614599" cy="1581041"/>
            <a:chOff x="1846732" y="5214303"/>
            <a:chExt cx="1151206" cy="1209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Carré corné 54"/>
            <p:cNvSpPr/>
            <p:nvPr/>
          </p:nvSpPr>
          <p:spPr>
            <a:xfrm>
              <a:off x="2061835" y="5291042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Carré corné 55"/>
            <p:cNvSpPr/>
            <p:nvPr/>
          </p:nvSpPr>
          <p:spPr>
            <a:xfrm>
              <a:off x="2001386" y="5255979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57" name="Carré corné 56"/>
            <p:cNvSpPr/>
            <p:nvPr/>
          </p:nvSpPr>
          <p:spPr>
            <a:xfrm>
              <a:off x="1914069" y="5249366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58" name="Carré corné 57"/>
            <p:cNvSpPr/>
            <p:nvPr/>
          </p:nvSpPr>
          <p:spPr>
            <a:xfrm>
              <a:off x="1846732" y="5214303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8000" tIns="18000" rIns="18000" bIns="18000" rtlCol="0" anchor="t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CEA specifications</a:t>
              </a:r>
              <a:endParaRPr lang="en-GB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Technical specifications,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Drawings,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PBS</a:t>
              </a:r>
            </a:p>
          </p:txBody>
        </p:sp>
      </p:grpSp>
      <p:sp>
        <p:nvSpPr>
          <p:cNvPr id="59" name="ZoneTexte 58"/>
          <p:cNvSpPr txBox="1"/>
          <p:nvPr/>
        </p:nvSpPr>
        <p:spPr>
          <a:xfrm>
            <a:off x="5395920" y="4905024"/>
            <a:ext cx="91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/>
              <a:t>FERMILAB</a:t>
            </a:r>
            <a:endParaRPr lang="en-GB" sz="1200" i="1" dirty="0"/>
          </a:p>
        </p:txBody>
      </p:sp>
      <p:sp>
        <p:nvSpPr>
          <p:cNvPr id="60" name="Flèche droite 59"/>
          <p:cNvSpPr/>
          <p:nvPr/>
        </p:nvSpPr>
        <p:spPr>
          <a:xfrm>
            <a:off x="6744073" y="1909358"/>
            <a:ext cx="441124" cy="28803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ZoneTexte 60"/>
          <p:cNvSpPr txBox="1"/>
          <p:nvPr/>
        </p:nvSpPr>
        <p:spPr>
          <a:xfrm>
            <a:off x="4822303" y="2894337"/>
            <a:ext cx="1479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Subcontractor for the assembly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4727849" y="1271904"/>
            <a:ext cx="1679920" cy="1584000"/>
            <a:chOff x="1753533" y="5214303"/>
            <a:chExt cx="1276235" cy="1209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Carré corné 62"/>
            <p:cNvSpPr/>
            <p:nvPr/>
          </p:nvSpPr>
          <p:spPr>
            <a:xfrm>
              <a:off x="2093665" y="5291042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64" name="Carré corné 63"/>
            <p:cNvSpPr/>
            <p:nvPr/>
          </p:nvSpPr>
          <p:spPr>
            <a:xfrm>
              <a:off x="2001386" y="5255979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65" name="Carré corné 64"/>
            <p:cNvSpPr/>
            <p:nvPr/>
          </p:nvSpPr>
          <p:spPr>
            <a:xfrm>
              <a:off x="1914069" y="5249366"/>
              <a:ext cx="936103" cy="1132278"/>
            </a:xfrm>
            <a:prstGeom prst="foldedCorner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66" name="Carré corné 65"/>
            <p:cNvSpPr/>
            <p:nvPr/>
          </p:nvSpPr>
          <p:spPr>
            <a:xfrm>
              <a:off x="1753533" y="5214303"/>
              <a:ext cx="1018685" cy="1132278"/>
            </a:xfrm>
            <a:prstGeom prst="foldedCorner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8000" tIns="18000" rIns="18000" bIns="18000"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</a:endParaRPr>
            </a:p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Manufacturing file 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Assembly procedures, welding file, test procedures, quality control… </a:t>
              </a: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7681262" y="289294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Subcontractor</a:t>
            </a:r>
          </a:p>
          <a:p>
            <a:pPr algn="ctr"/>
            <a:r>
              <a:rPr lang="en-GB" sz="1200" i="1" dirty="0"/>
              <a:t>CEA validation</a:t>
            </a:r>
          </a:p>
        </p:txBody>
      </p:sp>
      <p:sp>
        <p:nvSpPr>
          <p:cNvPr id="67" name="Carré corné 66"/>
          <p:cNvSpPr/>
          <p:nvPr/>
        </p:nvSpPr>
        <p:spPr>
          <a:xfrm>
            <a:off x="4707093" y="5237473"/>
            <a:ext cx="936103" cy="1181518"/>
          </a:xfrm>
          <a:prstGeom prst="foldedCorner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SAR2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9" name="Carré corné 68"/>
          <p:cNvSpPr/>
          <p:nvPr/>
        </p:nvSpPr>
        <p:spPr>
          <a:xfrm>
            <a:off x="2628023" y="5192980"/>
            <a:ext cx="792088" cy="1015506"/>
          </a:xfrm>
          <a:prstGeom prst="foldedCorner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Test report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80295" y="5349516"/>
            <a:ext cx="1381294" cy="646331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report of the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cryomodule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tested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 Saclay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585457" y="3985022"/>
            <a:ext cx="1166537" cy="69487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Quality control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Documentation check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49227" y="3616663"/>
            <a:ext cx="5499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Once,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 series of acceptance tests (SAR1) are planned to be 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undertaken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by CEA to assess system conformance (physical and electrical parameters) against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Fermilab’s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specifications and assess cryomodule readiness for RF cold testing.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065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908946"/>
          </a:xfrm>
        </p:spPr>
        <p:txBody>
          <a:bodyPr/>
          <a:lstStyle/>
          <a:p>
            <a:pPr marL="1025757" lvl="5" indent="-457200">
              <a:buFont typeface="+mj-lt"/>
              <a:buAutoNum type="alphaLcParenR"/>
            </a:pPr>
            <a:r>
              <a:rPr lang="fr-FR" sz="2200" dirty="0" smtClean="0">
                <a:solidFill>
                  <a:srgbClr val="666666"/>
                </a:solidFill>
              </a:rPr>
              <a:t>Scope of the </a:t>
            </a:r>
            <a:r>
              <a:rPr lang="fr-FR" sz="2200" dirty="0" err="1" smtClean="0">
                <a:solidFill>
                  <a:srgbClr val="666666"/>
                </a:solidFill>
              </a:rPr>
              <a:t>presentaion</a:t>
            </a:r>
            <a:endParaRPr lang="fr-FR" sz="2200" dirty="0" smtClean="0">
              <a:solidFill>
                <a:srgbClr val="666666"/>
              </a:solidFill>
            </a:endParaRPr>
          </a:p>
          <a:p>
            <a:pPr marL="1025757" lvl="5" indent="-457200">
              <a:buFont typeface="+mj-lt"/>
              <a:buAutoNum type="alphaLcParenR"/>
            </a:pPr>
            <a:r>
              <a:rPr lang="fr-FR" sz="2200" dirty="0" smtClean="0">
                <a:solidFill>
                  <a:srgbClr val="666666"/>
                </a:solidFill>
              </a:rPr>
              <a:t>Main </a:t>
            </a:r>
            <a:r>
              <a:rPr lang="fr-FR" sz="2200" dirty="0">
                <a:solidFill>
                  <a:srgbClr val="666666"/>
                </a:solidFill>
              </a:rPr>
              <a:t>tests and </a:t>
            </a:r>
            <a:r>
              <a:rPr lang="fr-FR" sz="2200" dirty="0" err="1">
                <a:solidFill>
                  <a:srgbClr val="666666"/>
                </a:solidFill>
              </a:rPr>
              <a:t>controls</a:t>
            </a:r>
            <a:r>
              <a:rPr lang="fr-FR" sz="2200" dirty="0">
                <a:solidFill>
                  <a:srgbClr val="666666"/>
                </a:solidFill>
              </a:rPr>
              <a:t> </a:t>
            </a:r>
            <a:r>
              <a:rPr lang="fr-FR" sz="2200" dirty="0" err="1">
                <a:solidFill>
                  <a:srgbClr val="666666"/>
                </a:solidFill>
              </a:rPr>
              <a:t>during</a:t>
            </a:r>
            <a:r>
              <a:rPr lang="fr-FR" sz="2200" dirty="0">
                <a:solidFill>
                  <a:srgbClr val="666666"/>
                </a:solidFill>
              </a:rPr>
              <a:t> cryomodule </a:t>
            </a:r>
            <a:r>
              <a:rPr lang="fr-FR" sz="2200" dirty="0" err="1">
                <a:solidFill>
                  <a:srgbClr val="666666"/>
                </a:solidFill>
              </a:rPr>
              <a:t>assembly</a:t>
            </a:r>
            <a:endParaRPr lang="fr-FR" sz="2200" dirty="0">
              <a:solidFill>
                <a:srgbClr val="666666"/>
              </a:solidFill>
            </a:endParaRPr>
          </a:p>
          <a:p>
            <a:pPr marL="1025757" lvl="5" indent="-457200">
              <a:buFont typeface="+mj-lt"/>
              <a:buAutoNum type="alphaLcParenR"/>
            </a:pPr>
            <a:r>
              <a:rPr lang="fr-FR" sz="2200" dirty="0" err="1" smtClean="0">
                <a:solidFill>
                  <a:srgbClr val="666666"/>
                </a:solidFill>
              </a:rPr>
              <a:t>Assembly</a:t>
            </a:r>
            <a:r>
              <a:rPr lang="fr-FR" sz="2200" dirty="0" smtClean="0">
                <a:solidFill>
                  <a:srgbClr val="666666"/>
                </a:solidFill>
              </a:rPr>
              <a:t> Hall - </a:t>
            </a:r>
            <a:r>
              <a:rPr lang="fr-FR" sz="2200" dirty="0" err="1" smtClean="0">
                <a:solidFill>
                  <a:srgbClr val="666666"/>
                </a:solidFill>
              </a:rPr>
              <a:t>work</a:t>
            </a:r>
            <a:r>
              <a:rPr lang="fr-FR" sz="2200" dirty="0" smtClean="0">
                <a:solidFill>
                  <a:srgbClr val="666666"/>
                </a:solidFill>
              </a:rPr>
              <a:t> station organisation for ESS and PIP-II</a:t>
            </a:r>
          </a:p>
          <a:p>
            <a:pPr marL="1025757" lvl="5" indent="-457200">
              <a:buFont typeface="+mj-lt"/>
              <a:buAutoNum type="alphaLcParenR"/>
            </a:pPr>
            <a:r>
              <a:rPr lang="fr-FR" sz="2200" dirty="0" smtClean="0">
                <a:solidFill>
                  <a:srgbClr val="666666"/>
                </a:solidFill>
              </a:rPr>
              <a:t>Cryomodule </a:t>
            </a:r>
            <a:r>
              <a:rPr lang="fr-FR" sz="2200" dirty="0" err="1" smtClean="0">
                <a:solidFill>
                  <a:srgbClr val="666666"/>
                </a:solidFill>
              </a:rPr>
              <a:t>assembly</a:t>
            </a:r>
            <a:r>
              <a:rPr lang="fr-FR" sz="2200" dirty="0" smtClean="0">
                <a:solidFill>
                  <a:srgbClr val="666666"/>
                </a:solidFill>
              </a:rPr>
              <a:t> - documentation</a:t>
            </a:r>
          </a:p>
          <a:p>
            <a:pPr marL="1025757" lvl="5" indent="-457200">
              <a:buFont typeface="+mj-lt"/>
              <a:buAutoNum type="alphaLcParenR"/>
            </a:pPr>
            <a:r>
              <a:rPr lang="fr-FR" sz="2200" dirty="0" err="1" smtClean="0">
                <a:solidFill>
                  <a:srgbClr val="666666"/>
                </a:solidFill>
              </a:rPr>
              <a:t>Remaining</a:t>
            </a:r>
            <a:r>
              <a:rPr lang="fr-FR" sz="2200" dirty="0" smtClean="0">
                <a:solidFill>
                  <a:srgbClr val="666666"/>
                </a:solidFill>
              </a:rPr>
              <a:t> QC </a:t>
            </a:r>
            <a:r>
              <a:rPr lang="fr-FR" sz="2200" dirty="0" err="1" smtClean="0">
                <a:solidFill>
                  <a:srgbClr val="666666"/>
                </a:solidFill>
              </a:rPr>
              <a:t>definition</a:t>
            </a:r>
            <a:r>
              <a:rPr lang="fr-FR" sz="2200" dirty="0" smtClean="0">
                <a:solidFill>
                  <a:srgbClr val="666666"/>
                </a:solidFill>
              </a:rPr>
              <a:t> </a:t>
            </a:r>
            <a:r>
              <a:rPr lang="fr-FR" sz="2200" dirty="0" err="1" smtClean="0">
                <a:solidFill>
                  <a:srgbClr val="666666"/>
                </a:solidFill>
              </a:rPr>
              <a:t>work</a:t>
            </a:r>
            <a:r>
              <a:rPr lang="fr-FR" sz="2200" dirty="0" smtClean="0">
                <a:solidFill>
                  <a:srgbClr val="666666"/>
                </a:solidFill>
              </a:rPr>
              <a:t> for PIP-II</a:t>
            </a:r>
            <a:endParaRPr lang="fr-FR" sz="2200" dirty="0">
              <a:solidFill>
                <a:srgbClr val="666666"/>
              </a:solidFill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154112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type="body" sz="quarter" idx="11"/>
          </p:nvPr>
        </p:nvSpPr>
        <p:spPr>
          <a:xfrm>
            <a:off x="1127570" y="4801466"/>
            <a:ext cx="6654035" cy="433322"/>
          </a:xfrm>
        </p:spPr>
        <p:txBody>
          <a:bodyPr/>
          <a:lstStyle/>
          <a:p>
            <a:pPr marL="568557" lvl="5" indent="0">
              <a:buNone/>
            </a:pPr>
            <a:r>
              <a:rPr lang="fr-FR" dirty="0" smtClean="0"/>
              <a:t>e)</a:t>
            </a:r>
            <a:r>
              <a:rPr lang="fr-FR" dirty="0" smtClean="0">
                <a:solidFill>
                  <a:srgbClr val="666666"/>
                </a:solidFill>
              </a:rPr>
              <a:t> </a:t>
            </a:r>
            <a:r>
              <a:rPr lang="fr-FR" sz="2200" dirty="0" err="1">
                <a:solidFill>
                  <a:srgbClr val="666666"/>
                </a:solidFill>
              </a:rPr>
              <a:t>Remaining</a:t>
            </a:r>
            <a:r>
              <a:rPr lang="fr-FR" sz="2200" dirty="0">
                <a:solidFill>
                  <a:srgbClr val="666666"/>
                </a:solidFill>
              </a:rPr>
              <a:t> QC </a:t>
            </a:r>
            <a:r>
              <a:rPr lang="fr-FR" sz="2200" dirty="0" err="1">
                <a:solidFill>
                  <a:srgbClr val="666666"/>
                </a:solidFill>
              </a:rPr>
              <a:t>definition</a:t>
            </a:r>
            <a:r>
              <a:rPr lang="fr-FR" sz="2200" dirty="0">
                <a:solidFill>
                  <a:srgbClr val="666666"/>
                </a:solidFill>
              </a:rPr>
              <a:t> </a:t>
            </a:r>
            <a:r>
              <a:rPr lang="fr-FR" sz="2200" dirty="0" err="1">
                <a:solidFill>
                  <a:srgbClr val="666666"/>
                </a:solidFill>
              </a:rPr>
              <a:t>work</a:t>
            </a:r>
            <a:r>
              <a:rPr lang="fr-FR" sz="2200" dirty="0">
                <a:solidFill>
                  <a:srgbClr val="666666"/>
                </a:solidFill>
              </a:rPr>
              <a:t> for PIP-II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93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7084" y="130622"/>
            <a:ext cx="7831324" cy="778098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Preparation</a:t>
            </a:r>
            <a:r>
              <a:rPr lang="fr-FR" sz="2400" dirty="0" smtClean="0"/>
              <a:t> </a:t>
            </a:r>
            <a:r>
              <a:rPr lang="fr-FR" sz="2400" dirty="0"/>
              <a:t>of the </a:t>
            </a:r>
            <a:r>
              <a:rPr lang="fr-FR" sz="2400" dirty="0" smtClean="0"/>
              <a:t>QC for PIP-II</a:t>
            </a:r>
            <a:endParaRPr lang="fr-FR" sz="24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850823" y="2224154"/>
            <a:ext cx="7175171" cy="28803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lvl="1" indent="-360363">
              <a:lnSpc>
                <a:spcPts val="2000"/>
              </a:lnSpc>
              <a:spcBef>
                <a:spcPts val="0"/>
              </a:spcBef>
              <a:buSzPct val="90000"/>
              <a:buBlip>
                <a:blip r:embed="rId2"/>
              </a:buBlip>
            </a:pPr>
            <a:r>
              <a:rPr lang="fr-FR" sz="1700" dirty="0" err="1">
                <a:solidFill>
                  <a:srgbClr val="666666"/>
                </a:solidFill>
              </a:rPr>
              <a:t>Hold</a:t>
            </a:r>
            <a:r>
              <a:rPr lang="fr-FR" sz="1700" dirty="0">
                <a:solidFill>
                  <a:srgbClr val="666666"/>
                </a:solidFill>
              </a:rPr>
              <a:t> points are </a:t>
            </a:r>
            <a:r>
              <a:rPr lang="fr-FR" sz="1700" dirty="0" err="1">
                <a:solidFill>
                  <a:srgbClr val="666666"/>
                </a:solidFill>
              </a:rPr>
              <a:t>defined</a:t>
            </a:r>
            <a:r>
              <a:rPr lang="fr-FR" sz="1700" dirty="0">
                <a:solidFill>
                  <a:srgbClr val="666666"/>
                </a:solidFill>
              </a:rPr>
              <a:t> in the traveler. </a:t>
            </a:r>
          </a:p>
          <a:p>
            <a:pPr marL="400050" lvl="1" indent="0">
              <a:buNone/>
            </a:pPr>
            <a:r>
              <a:rPr lang="fr-FR" sz="1600" dirty="0"/>
              <a:t>Occurrences : at the end of </a:t>
            </a:r>
            <a:r>
              <a:rPr lang="fr-FR" sz="1600" dirty="0" err="1"/>
              <a:t>critical</a:t>
            </a:r>
            <a:r>
              <a:rPr lang="fr-FR" sz="1600" dirty="0"/>
              <a:t> </a:t>
            </a:r>
            <a:r>
              <a:rPr lang="fr-FR" sz="1600" dirty="0" err="1"/>
              <a:t>assemblies</a:t>
            </a:r>
            <a:r>
              <a:rPr lang="fr-FR" sz="1600" dirty="0"/>
              <a:t> or tests and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err="1"/>
              <a:t>each</a:t>
            </a:r>
            <a:r>
              <a:rPr lang="fr-FR" sz="1600" dirty="0"/>
              <a:t> </a:t>
            </a:r>
            <a:r>
              <a:rPr lang="fr-FR" sz="1600" dirty="0" err="1"/>
              <a:t>workstation</a:t>
            </a:r>
            <a:endParaRPr lang="fr-FR" sz="1600" dirty="0"/>
          </a:p>
          <a:p>
            <a:pPr marL="400050" lvl="1" indent="0">
              <a:buNone/>
            </a:pPr>
            <a:endParaRPr lang="fr-FR" sz="1600" dirty="0"/>
          </a:p>
          <a:p>
            <a:pPr marL="360363" lvl="1" indent="-360363">
              <a:lnSpc>
                <a:spcPts val="2000"/>
              </a:lnSpc>
              <a:spcBef>
                <a:spcPts val="0"/>
              </a:spcBef>
              <a:buSzPct val="90000"/>
              <a:buBlip>
                <a:blip r:embed="rId2"/>
              </a:buBlip>
            </a:pPr>
            <a:r>
              <a:rPr lang="fr-FR" sz="1700" dirty="0">
                <a:solidFill>
                  <a:srgbClr val="666666"/>
                </a:solidFill>
              </a:rPr>
              <a:t> </a:t>
            </a:r>
            <a:r>
              <a:rPr lang="fr-FR" sz="1700" dirty="0" err="1">
                <a:solidFill>
                  <a:srgbClr val="666666"/>
                </a:solidFill>
              </a:rPr>
              <a:t>They</a:t>
            </a:r>
            <a:r>
              <a:rPr lang="fr-FR" sz="1700" dirty="0">
                <a:solidFill>
                  <a:srgbClr val="666666"/>
                </a:solidFill>
              </a:rPr>
              <a:t> are </a:t>
            </a:r>
            <a:r>
              <a:rPr lang="fr-FR" sz="1700" dirty="0" err="1">
                <a:solidFill>
                  <a:srgbClr val="666666"/>
                </a:solidFill>
              </a:rPr>
              <a:t>carried</a:t>
            </a:r>
            <a:r>
              <a:rPr lang="fr-FR" sz="1700" dirty="0">
                <a:solidFill>
                  <a:srgbClr val="666666"/>
                </a:solidFill>
              </a:rPr>
              <a:t> out by CEA </a:t>
            </a:r>
            <a:r>
              <a:rPr lang="fr-FR" sz="1700" dirty="0" err="1">
                <a:solidFill>
                  <a:srgbClr val="666666"/>
                </a:solidFill>
              </a:rPr>
              <a:t>quality</a:t>
            </a:r>
            <a:r>
              <a:rPr lang="fr-FR" sz="1700" dirty="0">
                <a:solidFill>
                  <a:srgbClr val="666666"/>
                </a:solidFill>
              </a:rPr>
              <a:t> </a:t>
            </a:r>
            <a:r>
              <a:rPr lang="fr-FR" sz="1700" dirty="0" err="1">
                <a:solidFill>
                  <a:srgbClr val="666666"/>
                </a:solidFill>
              </a:rPr>
              <a:t>representative</a:t>
            </a:r>
            <a:r>
              <a:rPr lang="fr-FR" sz="1700" dirty="0">
                <a:solidFill>
                  <a:srgbClr val="666666"/>
                </a:solidFill>
              </a:rPr>
              <a:t> and </a:t>
            </a:r>
            <a:r>
              <a:rPr lang="fr-FR" sz="1700" dirty="0" err="1">
                <a:solidFill>
                  <a:srgbClr val="666666"/>
                </a:solidFill>
              </a:rPr>
              <a:t>technical</a:t>
            </a:r>
            <a:r>
              <a:rPr lang="fr-FR" sz="1700" dirty="0">
                <a:solidFill>
                  <a:srgbClr val="666666"/>
                </a:solidFill>
              </a:rPr>
              <a:t> experts (RF, </a:t>
            </a:r>
            <a:r>
              <a:rPr lang="fr-FR" sz="1700" dirty="0" err="1">
                <a:solidFill>
                  <a:srgbClr val="666666"/>
                </a:solidFill>
              </a:rPr>
              <a:t>alignment</a:t>
            </a:r>
            <a:r>
              <a:rPr lang="fr-FR" sz="1700" dirty="0">
                <a:solidFill>
                  <a:srgbClr val="666666"/>
                </a:solidFill>
              </a:rPr>
              <a:t>, vacuum…) </a:t>
            </a:r>
            <a:r>
              <a:rPr lang="fr-FR" sz="1700" dirty="0" err="1">
                <a:solidFill>
                  <a:srgbClr val="666666"/>
                </a:solidFill>
              </a:rPr>
              <a:t>with</a:t>
            </a:r>
            <a:r>
              <a:rPr lang="fr-FR" sz="1700" dirty="0">
                <a:solidFill>
                  <a:srgbClr val="666666"/>
                </a:solidFill>
              </a:rPr>
              <a:t> </a:t>
            </a:r>
            <a:r>
              <a:rPr lang="fr-FR" sz="1700" dirty="0" err="1" smtClean="0">
                <a:solidFill>
                  <a:srgbClr val="666666"/>
                </a:solidFill>
              </a:rPr>
              <a:t>sub-contractor</a:t>
            </a:r>
            <a:r>
              <a:rPr lang="fr-FR" sz="1700" dirty="0" smtClean="0">
                <a:solidFill>
                  <a:srgbClr val="666666"/>
                </a:solidFill>
              </a:rPr>
              <a:t> </a:t>
            </a:r>
            <a:r>
              <a:rPr lang="fr-FR" sz="1700" dirty="0" err="1">
                <a:solidFill>
                  <a:srgbClr val="666666"/>
                </a:solidFill>
              </a:rPr>
              <a:t>quality</a:t>
            </a:r>
            <a:r>
              <a:rPr lang="fr-FR" sz="1700" dirty="0">
                <a:solidFill>
                  <a:srgbClr val="666666"/>
                </a:solidFill>
              </a:rPr>
              <a:t> </a:t>
            </a:r>
            <a:r>
              <a:rPr lang="fr-FR" sz="1700" dirty="0" err="1">
                <a:solidFill>
                  <a:srgbClr val="666666"/>
                </a:solidFill>
              </a:rPr>
              <a:t>representative</a:t>
            </a:r>
            <a:r>
              <a:rPr lang="fr-FR" sz="1700" dirty="0">
                <a:solidFill>
                  <a:srgbClr val="666666"/>
                </a:solidFill>
              </a:rPr>
              <a:t>.</a:t>
            </a:r>
          </a:p>
          <a:p>
            <a:pPr marL="0" indent="0">
              <a:buNone/>
            </a:pPr>
            <a:endParaRPr lang="fr-FR" sz="1600" dirty="0"/>
          </a:p>
          <a:p>
            <a:pPr marL="360363" lvl="1" indent="-360363">
              <a:lnSpc>
                <a:spcPts val="2000"/>
              </a:lnSpc>
              <a:spcBef>
                <a:spcPts val="0"/>
              </a:spcBef>
              <a:buSzPct val="90000"/>
              <a:buBlip>
                <a:blip r:embed="rId2"/>
              </a:buBlip>
            </a:pPr>
            <a:r>
              <a:rPr lang="fr-FR" sz="1700" dirty="0">
                <a:solidFill>
                  <a:srgbClr val="666666"/>
                </a:solidFill>
              </a:rPr>
              <a:t>The approbation of an </a:t>
            </a:r>
            <a:r>
              <a:rPr lang="fr-FR" sz="1700" dirty="0" err="1">
                <a:solidFill>
                  <a:srgbClr val="666666"/>
                </a:solidFill>
              </a:rPr>
              <a:t>Hold</a:t>
            </a:r>
            <a:r>
              <a:rPr lang="fr-FR" sz="1700" dirty="0">
                <a:solidFill>
                  <a:srgbClr val="666666"/>
                </a:solidFill>
              </a:rPr>
              <a:t> point </a:t>
            </a:r>
            <a:r>
              <a:rPr lang="fr-FR" sz="1700" dirty="0" err="1">
                <a:solidFill>
                  <a:srgbClr val="666666"/>
                </a:solidFill>
              </a:rPr>
              <a:t>involves</a:t>
            </a:r>
            <a:r>
              <a:rPr lang="fr-FR" sz="1700" dirty="0">
                <a:solidFill>
                  <a:srgbClr val="666666"/>
                </a:solidFill>
              </a:rPr>
              <a:t> the </a:t>
            </a:r>
            <a:r>
              <a:rPr lang="fr-FR" sz="1700" dirty="0" err="1">
                <a:solidFill>
                  <a:srgbClr val="666666"/>
                </a:solidFill>
              </a:rPr>
              <a:t>verification</a:t>
            </a:r>
            <a:r>
              <a:rPr lang="fr-FR" sz="1700" dirty="0">
                <a:solidFill>
                  <a:srgbClr val="666666"/>
                </a:solidFill>
              </a:rPr>
              <a:t> of : </a:t>
            </a:r>
          </a:p>
          <a:p>
            <a:pPr marL="647700" lvl="2" indent="-285750">
              <a:lnSpc>
                <a:spcPts val="2000"/>
              </a:lnSpc>
              <a:spcBef>
                <a:spcPts val="0"/>
              </a:spcBef>
              <a:buSzPct val="90000"/>
              <a:buFont typeface="Wingdings" panose="05000000000000000000" pitchFamily="2" charset="2"/>
              <a:buChar char="q"/>
            </a:pPr>
            <a:r>
              <a:rPr lang="fr-FR" sz="1700" dirty="0">
                <a:solidFill>
                  <a:srgbClr val="666666"/>
                </a:solidFill>
              </a:rPr>
              <a:t>Visual inspection of the </a:t>
            </a:r>
            <a:r>
              <a:rPr lang="fr-FR" sz="1700" dirty="0" err="1">
                <a:solidFill>
                  <a:srgbClr val="666666"/>
                </a:solidFill>
              </a:rPr>
              <a:t>assembly</a:t>
            </a:r>
            <a:endParaRPr lang="fr-FR" sz="1700" dirty="0">
              <a:solidFill>
                <a:srgbClr val="666666"/>
              </a:solidFill>
            </a:endParaRPr>
          </a:p>
          <a:p>
            <a:pPr marL="647700" lvl="2" indent="-285750">
              <a:lnSpc>
                <a:spcPts val="2000"/>
              </a:lnSpc>
              <a:spcBef>
                <a:spcPts val="0"/>
              </a:spcBef>
              <a:buSzPct val="90000"/>
              <a:buFont typeface="Wingdings" panose="05000000000000000000" pitchFamily="2" charset="2"/>
              <a:buChar char="q"/>
            </a:pPr>
            <a:r>
              <a:rPr lang="fr-FR" sz="1700" dirty="0" err="1">
                <a:solidFill>
                  <a:srgbClr val="666666"/>
                </a:solidFill>
              </a:rPr>
              <a:t>Mechanical</a:t>
            </a:r>
            <a:r>
              <a:rPr lang="fr-FR" sz="1700" dirty="0">
                <a:solidFill>
                  <a:srgbClr val="666666"/>
                </a:solidFill>
              </a:rPr>
              <a:t> check if </a:t>
            </a:r>
            <a:r>
              <a:rPr lang="fr-FR" sz="1700" dirty="0" err="1">
                <a:solidFill>
                  <a:srgbClr val="666666"/>
                </a:solidFill>
              </a:rPr>
              <a:t>needed</a:t>
            </a:r>
            <a:endParaRPr lang="fr-FR" sz="1700" dirty="0">
              <a:solidFill>
                <a:srgbClr val="666666"/>
              </a:solidFill>
            </a:endParaRPr>
          </a:p>
          <a:p>
            <a:pPr marL="647700" lvl="2" indent="-285750">
              <a:lnSpc>
                <a:spcPts val="2000"/>
              </a:lnSpc>
              <a:spcBef>
                <a:spcPts val="0"/>
              </a:spcBef>
              <a:buSzPct val="90000"/>
              <a:buFont typeface="Wingdings" panose="05000000000000000000" pitchFamily="2" charset="2"/>
              <a:buChar char="q"/>
            </a:pPr>
            <a:r>
              <a:rPr lang="fr-FR" sz="1700" dirty="0">
                <a:solidFill>
                  <a:srgbClr val="666666"/>
                </a:solidFill>
              </a:rPr>
              <a:t>Control of the tests reports</a:t>
            </a:r>
          </a:p>
          <a:p>
            <a:pPr marL="647700" lvl="2" indent="-285750">
              <a:lnSpc>
                <a:spcPts val="2000"/>
              </a:lnSpc>
              <a:spcBef>
                <a:spcPts val="0"/>
              </a:spcBef>
              <a:buSzPct val="90000"/>
              <a:buFont typeface="Wingdings" panose="05000000000000000000" pitchFamily="2" charset="2"/>
              <a:buChar char="q"/>
            </a:pPr>
            <a:endParaRPr lang="fr-FR" sz="1700" dirty="0">
              <a:solidFill>
                <a:srgbClr val="666666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850823" y="1181095"/>
            <a:ext cx="7175171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B9B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0363" lvl="1" indent="-360363" defTabSz="914400">
              <a:lnSpc>
                <a:spcPts val="2000"/>
              </a:lnSpc>
              <a:buSzPct val="90000"/>
              <a:buBlip>
                <a:blip r:embed="rId2"/>
              </a:buBlip>
            </a:pPr>
            <a:r>
              <a:rPr lang="en-US" sz="1600" dirty="0">
                <a:solidFill>
                  <a:srgbClr val="666666"/>
                </a:solidFill>
              </a:rPr>
              <a:t>For PIP-II, the sequence and the number of controls will be refined </a:t>
            </a:r>
            <a:r>
              <a:rPr lang="en-US" sz="1600" dirty="0" smtClean="0">
                <a:solidFill>
                  <a:srgbClr val="666666"/>
                </a:solidFill>
              </a:rPr>
              <a:t>in parallel with the assembly sequence</a:t>
            </a:r>
            <a:endParaRPr lang="fr-FR" sz="1600" dirty="0">
              <a:solidFill>
                <a:srgbClr val="6666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0823" y="5315947"/>
            <a:ext cx="7245051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B9B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60363" lvl="1" indent="-360363" defTabSz="914400">
              <a:lnSpc>
                <a:spcPts val="2000"/>
              </a:lnSpc>
              <a:buSzPct val="90000"/>
              <a:buBlip>
                <a:blip r:embed="rId2"/>
              </a:buBlip>
            </a:pPr>
            <a:r>
              <a:rPr lang="en-US" sz="1600" dirty="0" smtClean="0">
                <a:solidFill>
                  <a:srgbClr val="666666"/>
                </a:solidFill>
              </a:rPr>
              <a:t>Non conformity are generated if test report is not conform, assembly difficulties or visual inspection all time during the assembly or at the hold point meeting</a:t>
            </a:r>
            <a:endParaRPr lang="fr-FR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15769" y="4403564"/>
            <a:ext cx="6848148" cy="28132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4793974" y="3546257"/>
            <a:ext cx="2942010" cy="37827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35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60757"/>
            <a:ext cx="8112580" cy="650036"/>
          </a:xfrm>
        </p:spPr>
        <p:txBody>
          <a:bodyPr/>
          <a:lstStyle/>
          <a:p>
            <a:r>
              <a:rPr lang="en-US" dirty="0" smtClean="0"/>
              <a:t>Molecular contamination with mass spectrometer (optional)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69277"/>
          </a:xfrm>
        </p:spPr>
        <p:txBody>
          <a:bodyPr/>
          <a:lstStyle/>
          <a:p>
            <a:fld id="{854A34C9-9A4B-6445-85E1-F779B5E87362}" type="slidenum">
              <a:rPr lang="fr-FR" sz="1100" smtClean="0">
                <a:solidFill>
                  <a:schemeClr val="bg1"/>
                </a:solidFill>
              </a:rPr>
              <a:pPr/>
              <a:t>23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21" name="Espace réservé du contenu 20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790965"/>
          </a:xfrm>
        </p:spPr>
        <p:txBody>
          <a:bodyPr/>
          <a:lstStyle/>
          <a:p>
            <a:pPr marL="0"/>
            <a:r>
              <a:rPr lang="en-US" dirty="0" smtClean="0">
                <a:solidFill>
                  <a:schemeClr val="tx1"/>
                </a:solidFill>
              </a:rPr>
              <a:t>Criteria 1 : Leak-free </a:t>
            </a:r>
            <a:r>
              <a:rPr lang="en-US" dirty="0">
                <a:solidFill>
                  <a:schemeClr val="tx1"/>
                </a:solidFill>
              </a:rPr>
              <a:t>means Integral leak rate ≤ 1 10-10 </a:t>
            </a:r>
            <a:r>
              <a:rPr lang="en-US" dirty="0" err="1" smtClean="0">
                <a:solidFill>
                  <a:schemeClr val="tx1"/>
                </a:solidFill>
              </a:rPr>
              <a:t>mbarl</a:t>
            </a:r>
            <a:r>
              <a:rPr lang="en-US" dirty="0" smtClean="0">
                <a:solidFill>
                  <a:schemeClr val="tx1"/>
                </a:solidFill>
              </a:rPr>
              <a:t>/s</a:t>
            </a:r>
          </a:p>
          <a:p>
            <a:pPr marL="0"/>
            <a:endParaRPr lang="en-US" dirty="0">
              <a:solidFill>
                <a:schemeClr val="tx1"/>
              </a:solidFill>
            </a:endParaRPr>
          </a:p>
          <a:p>
            <a:pPr marL="0"/>
            <a:r>
              <a:rPr lang="en-US" dirty="0" smtClean="0">
                <a:solidFill>
                  <a:schemeClr val="tx1"/>
                </a:solidFill>
              </a:rPr>
              <a:t>Criteria 2 : Content </a:t>
            </a:r>
            <a:r>
              <a:rPr lang="en-US" dirty="0">
                <a:solidFill>
                  <a:schemeClr val="tx1"/>
                </a:solidFill>
              </a:rPr>
              <a:t>of hydrocarbons: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leak-free system reaches a total pressure below 10-7 </a:t>
            </a:r>
            <a:r>
              <a:rPr lang="en-US" dirty="0" smtClean="0">
                <a:solidFill>
                  <a:schemeClr val="tx1"/>
                </a:solidFill>
              </a:rPr>
              <a:t>mbar 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ratio between the sum of partial pressures from m/q=45 to </a:t>
            </a:r>
            <a:r>
              <a:rPr lang="en-US" dirty="0" smtClean="0">
                <a:solidFill>
                  <a:schemeClr val="tx1"/>
                </a:solidFill>
              </a:rPr>
              <a:t>100 and </a:t>
            </a:r>
            <a:r>
              <a:rPr lang="en-US" dirty="0">
                <a:solidFill>
                  <a:schemeClr val="tx1"/>
                </a:solidFill>
              </a:rPr>
              <a:t>total pressure is less than </a:t>
            </a:r>
            <a:r>
              <a:rPr lang="en-US" dirty="0" smtClean="0">
                <a:solidFill>
                  <a:schemeClr val="tx1"/>
                </a:solidFill>
              </a:rPr>
              <a:t>1/300 (factor for ESS: 1/300, factor for XFEL: 1/1000)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Residual Gas Analysis : m/q up to 100, </a:t>
            </a:r>
            <a:r>
              <a:rPr lang="en-US" dirty="0"/>
              <a:t>conformity (300*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45</a:t>
            </a:r>
            <a:r>
              <a:rPr lang="en-US" baseline="30000" dirty="0"/>
              <a:t>100</a:t>
            </a:r>
            <a:r>
              <a:rPr lang="en-US" dirty="0"/>
              <a:t>I</a:t>
            </a:r>
            <a:r>
              <a:rPr lang="en-US" baseline="-25000" dirty="0"/>
              <a:t>k</a:t>
            </a:r>
            <a:r>
              <a:rPr lang="en-US" dirty="0"/>
              <a:t>&lt;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0</a:t>
            </a:r>
            <a:r>
              <a:rPr lang="en-US" baseline="30000" dirty="0"/>
              <a:t>100</a:t>
            </a:r>
            <a:r>
              <a:rPr lang="en-US" dirty="0"/>
              <a:t>I</a:t>
            </a:r>
            <a:r>
              <a:rPr lang="en-US" baseline="-25000" dirty="0"/>
              <a:t>k</a:t>
            </a:r>
            <a:r>
              <a:rPr lang="en-US" dirty="0"/>
              <a:t>)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7381023" y="4394763"/>
          <a:ext cx="4524228" cy="1834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</a:rPr>
                        <a:t>Typical CONTAMINANT</a:t>
                      </a:r>
                      <a:endParaRPr lang="fr-FR" sz="16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CHARACTERISTIC m/q</a:t>
                      </a:r>
                      <a:endParaRPr lang="fr-FR" sz="16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Acetone</a:t>
                      </a:r>
                      <a:endParaRPr lang="fr-FR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43;58;</a:t>
                      </a:r>
                      <a:endParaRPr lang="fr-FR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Ethanol</a:t>
                      </a:r>
                      <a:endParaRPr lang="fr-FR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31;45</a:t>
                      </a:r>
                      <a:endParaRPr lang="fr-FR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Isopropanol</a:t>
                      </a:r>
                      <a:endParaRPr lang="fr-FR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45;</a:t>
                      </a:r>
                      <a:endParaRPr lang="fr-FR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Benzene</a:t>
                      </a:r>
                      <a:endParaRPr lang="fr-FR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50;51;52;77;78</a:t>
                      </a:r>
                      <a:endParaRPr lang="fr-FR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Sulphur Dioxide</a:t>
                      </a:r>
                      <a:endParaRPr lang="fr-FR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64;48;32</a:t>
                      </a:r>
                      <a:endParaRPr lang="fr-FR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0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Fluorine-based polymer</a:t>
                      </a:r>
                      <a:endParaRPr lang="fr-FR" sz="16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69;31;others</a:t>
                      </a:r>
                      <a:endParaRPr lang="fr-FR" sz="16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2" name="Graphique 21"/>
          <p:cNvGraphicFramePr>
            <a:graphicFrameLocks/>
          </p:cNvGraphicFramePr>
          <p:nvPr>
            <p:extLst/>
          </p:nvPr>
        </p:nvGraphicFramePr>
        <p:xfrm>
          <a:off x="252663" y="3421377"/>
          <a:ext cx="8025064" cy="3195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139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Survey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Laser </a:t>
            </a:r>
            <a:r>
              <a:rPr lang="fr-FR" dirty="0" err="1" smtClean="0"/>
              <a:t>tracker</a:t>
            </a:r>
            <a:r>
              <a:rPr lang="fr-FR" dirty="0" smtClean="0"/>
              <a:t> and HBAM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968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Welds</a:t>
            </a:r>
            <a:r>
              <a:rPr lang="fr-FR" dirty="0" smtClean="0"/>
              <a:t> control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510888"/>
          </a:xfrm>
        </p:spPr>
        <p:txBody>
          <a:bodyPr/>
          <a:lstStyle/>
          <a:p>
            <a:r>
              <a:rPr lang="fr-FR" dirty="0" smtClean="0"/>
              <a:t>Visual inspection</a:t>
            </a:r>
          </a:p>
          <a:p>
            <a:r>
              <a:rPr lang="fr-FR" dirty="0" err="1" smtClean="0"/>
              <a:t>Leak</a:t>
            </a:r>
            <a:r>
              <a:rPr lang="fr-FR" dirty="0"/>
              <a:t> </a:t>
            </a:r>
            <a:r>
              <a:rPr lang="fr-FR" dirty="0" err="1" smtClean="0"/>
              <a:t>tightness</a:t>
            </a:r>
            <a:endParaRPr lang="fr-FR" dirty="0" smtClean="0"/>
          </a:p>
          <a:p>
            <a:r>
              <a:rPr lang="fr-FR" dirty="0" smtClean="0"/>
              <a:t>« Ressuage »</a:t>
            </a:r>
          </a:p>
          <a:p>
            <a:r>
              <a:rPr lang="fr-FR" dirty="0" smtClean="0"/>
              <a:t>X ray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55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) Cryomodule </a:t>
            </a:r>
            <a:r>
              <a:rPr lang="fr-FR" dirty="0" err="1" smtClean="0"/>
              <a:t>Acceptance</a:t>
            </a:r>
            <a:r>
              <a:rPr lang="fr-FR" dirty="0" smtClean="0"/>
              <a:t> Flow Chart </a:t>
            </a:r>
            <a:r>
              <a:rPr lang="fr-FR" sz="1600" b="0" dirty="0" smtClean="0"/>
              <a:t>*</a:t>
            </a:r>
            <a:endParaRPr lang="fr-FR" sz="1600" b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51020" y="1650715"/>
            <a:ext cx="10515600" cy="4868730"/>
          </a:xfrm>
        </p:spPr>
        <p:txBody>
          <a:bodyPr/>
          <a:lstStyle/>
          <a:p>
            <a:r>
              <a:rPr lang="fr-FR" dirty="0" smtClean="0"/>
              <a:t>set of documents (part of  ADP : </a:t>
            </a:r>
            <a:r>
              <a:rPr lang="fr-FR" dirty="0" err="1" smtClean="0"/>
              <a:t>Acceptance</a:t>
            </a:r>
            <a:r>
              <a:rPr lang="fr-FR" dirty="0" smtClean="0"/>
              <a:t> Data Package)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reviewed</a:t>
            </a:r>
            <a:r>
              <a:rPr lang="fr-FR" dirty="0" smtClean="0"/>
              <a:t> in SAR1</a:t>
            </a:r>
          </a:p>
          <a:p>
            <a:pPr lvl="1"/>
            <a:r>
              <a:rPr lang="en-US" b="0" dirty="0" smtClean="0"/>
              <a:t>Assembly </a:t>
            </a:r>
            <a:r>
              <a:rPr lang="en-US" b="0" dirty="0"/>
              <a:t>configuration (As built configuration status list) specifying the serial numbers of the device and its sub-assemblies, as well as the manufacturing file, </a:t>
            </a:r>
          </a:p>
          <a:p>
            <a:pPr lvl="1"/>
            <a:r>
              <a:rPr lang="fr-FR" b="0" dirty="0" err="1" smtClean="0"/>
              <a:t>Travelers</a:t>
            </a:r>
            <a:r>
              <a:rPr lang="fr-FR" b="0" dirty="0" smtClean="0"/>
              <a:t> </a:t>
            </a:r>
            <a:r>
              <a:rPr lang="fr-FR" b="0" dirty="0" err="1"/>
              <a:t>filled</a:t>
            </a:r>
            <a:r>
              <a:rPr lang="fr-FR" b="0" dirty="0"/>
              <a:t> </a:t>
            </a:r>
            <a:r>
              <a:rPr lang="fr-FR" b="0" dirty="0" err="1"/>
              <a:t>during</a:t>
            </a:r>
            <a:r>
              <a:rPr lang="fr-FR" b="0" dirty="0"/>
              <a:t> </a:t>
            </a:r>
            <a:r>
              <a:rPr lang="fr-FR" b="0" dirty="0" err="1"/>
              <a:t>assembly</a:t>
            </a:r>
            <a:r>
              <a:rPr lang="fr-FR" b="0" dirty="0"/>
              <a:t>, </a:t>
            </a:r>
          </a:p>
          <a:p>
            <a:pPr lvl="1"/>
            <a:r>
              <a:rPr lang="en-US" b="0" dirty="0" smtClean="0"/>
              <a:t>List </a:t>
            </a:r>
            <a:r>
              <a:rPr lang="en-US" b="0" dirty="0"/>
              <a:t>of tests carried out and the corresponding test reports, </a:t>
            </a:r>
          </a:p>
          <a:p>
            <a:pPr lvl="1"/>
            <a:r>
              <a:rPr lang="en-US" b="0" dirty="0" smtClean="0"/>
              <a:t>Certificates </a:t>
            </a:r>
            <a:r>
              <a:rPr lang="en-US" b="0" dirty="0"/>
              <a:t>of compliance with regulatory requirements (when applicable), </a:t>
            </a:r>
          </a:p>
          <a:p>
            <a:pPr lvl="1"/>
            <a:r>
              <a:rPr lang="en-US" b="0" dirty="0" smtClean="0"/>
              <a:t>List </a:t>
            </a:r>
            <a:r>
              <a:rPr lang="en-US" b="0" dirty="0"/>
              <a:t>of non-conformances and a copy of non-conformance of levels L2 and L3 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1400" dirty="0" smtClean="0">
                <a:hlinkClick r:id="rId2"/>
              </a:rPr>
              <a:t>* </a:t>
            </a:r>
            <a:r>
              <a:rPr lang="fr-FR" sz="1400" dirty="0" err="1" smtClean="0">
                <a:hlinkClick r:id="rId2"/>
              </a:rPr>
              <a:t>from</a:t>
            </a:r>
            <a:r>
              <a:rPr lang="fr-FR" sz="1400" dirty="0" smtClean="0">
                <a:hlinkClick r:id="rId2"/>
              </a:rPr>
              <a:t> </a:t>
            </a:r>
            <a:r>
              <a:rPr lang="fr-FR" sz="1400" b="0" dirty="0" smtClean="0">
                <a:hlinkClick r:id="rId2"/>
              </a:rPr>
              <a:t> « </a:t>
            </a:r>
            <a:r>
              <a:rPr lang="fr-FR" sz="1400" dirty="0" smtClean="0">
                <a:hlinkClick r:id="rId2"/>
              </a:rPr>
              <a:t>PIP-II </a:t>
            </a:r>
            <a:r>
              <a:rPr lang="fr-FR" sz="1400" dirty="0">
                <a:hlinkClick r:id="rId2"/>
              </a:rPr>
              <a:t>PROJECT QUALITY ASSURANCE </a:t>
            </a:r>
            <a:r>
              <a:rPr lang="fr-FR" sz="1400" dirty="0" smtClean="0">
                <a:hlinkClick r:id="rId2"/>
              </a:rPr>
              <a:t>PLAN » </a:t>
            </a:r>
            <a:r>
              <a:rPr lang="fr-FR" sz="1400" b="0" dirty="0">
                <a:hlinkClick r:id="rId2"/>
              </a:rPr>
              <a:t> </a:t>
            </a:r>
            <a:r>
              <a:rPr lang="fr-FR" sz="1400" b="0" dirty="0" smtClean="0">
                <a:hlinkClick r:id="rId2"/>
              </a:rPr>
              <a:t>PIP2-00003 </a:t>
            </a:r>
            <a:endParaRPr lang="fr-FR" sz="14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86117" y="1067647"/>
            <a:ext cx="11808329" cy="378270"/>
          </a:xfrm>
        </p:spPr>
        <p:txBody>
          <a:bodyPr/>
          <a:lstStyle/>
          <a:p>
            <a:r>
              <a:rPr lang="fr-FR" dirty="0" smtClean="0"/>
              <a:t>Scope of the document : </a:t>
            </a:r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controls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the </a:t>
            </a:r>
            <a:r>
              <a:rPr lang="fr-FR" dirty="0" err="1" smtClean="0"/>
              <a:t>assembly</a:t>
            </a:r>
            <a:r>
              <a:rPr lang="fr-FR" dirty="0" smtClean="0"/>
              <a:t> of the system « cryomodule </a:t>
            </a:r>
            <a:r>
              <a:rPr lang="en-US" dirty="0" smtClean="0"/>
              <a:t>ready </a:t>
            </a:r>
            <a:r>
              <a:rPr lang="en-US" dirty="0"/>
              <a:t>for RF </a:t>
            </a:r>
            <a:r>
              <a:rPr lang="en-US" dirty="0" smtClean="0"/>
              <a:t>cold testing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8888"/>
          <a:stretch/>
        </p:blipFill>
        <p:spPr>
          <a:xfrm>
            <a:off x="3992475" y="3417483"/>
            <a:ext cx="6430272" cy="28208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65696" y="5119435"/>
            <a:ext cx="1654342" cy="343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RF TEST</a:t>
            </a:r>
            <a:endParaRPr lang="fr-FR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1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199577"/>
            <a:ext cx="7101928" cy="372396"/>
          </a:xfrm>
        </p:spPr>
        <p:txBody>
          <a:bodyPr/>
          <a:lstStyle/>
          <a:p>
            <a:r>
              <a:rPr lang="fr-FR" dirty="0" smtClean="0">
                <a:solidFill>
                  <a:srgbClr val="666666"/>
                </a:solidFill>
              </a:rPr>
              <a:t>b) Main </a:t>
            </a:r>
            <a:r>
              <a:rPr lang="fr-FR" dirty="0">
                <a:solidFill>
                  <a:srgbClr val="666666"/>
                </a:solidFill>
              </a:rPr>
              <a:t>tests and </a:t>
            </a:r>
            <a:r>
              <a:rPr lang="fr-FR" dirty="0" err="1">
                <a:solidFill>
                  <a:srgbClr val="666666"/>
                </a:solidFill>
              </a:rPr>
              <a:t>controls</a:t>
            </a:r>
            <a:r>
              <a:rPr lang="fr-FR" dirty="0">
                <a:solidFill>
                  <a:srgbClr val="666666"/>
                </a:solidFill>
              </a:rPr>
              <a:t> </a:t>
            </a:r>
            <a:r>
              <a:rPr lang="fr-FR" dirty="0" err="1">
                <a:solidFill>
                  <a:srgbClr val="666666"/>
                </a:solidFill>
              </a:rPr>
              <a:t>during</a:t>
            </a:r>
            <a:r>
              <a:rPr lang="fr-FR" dirty="0">
                <a:solidFill>
                  <a:srgbClr val="666666"/>
                </a:solidFill>
              </a:rPr>
              <a:t> cryomodule </a:t>
            </a:r>
            <a:r>
              <a:rPr lang="fr-FR" dirty="0" err="1" smtClean="0">
                <a:solidFill>
                  <a:srgbClr val="666666"/>
                </a:solidFill>
              </a:rPr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3175959"/>
          </a:xfrm>
        </p:spPr>
        <p:txBody>
          <a:bodyPr/>
          <a:lstStyle/>
          <a:p>
            <a:r>
              <a:rPr lang="fr-FR" dirty="0" smtClean="0"/>
              <a:t>RF </a:t>
            </a:r>
            <a:r>
              <a:rPr lang="fr-FR" dirty="0" err="1" smtClean="0"/>
              <a:t>measurement</a:t>
            </a:r>
            <a:endParaRPr lang="fr-FR" dirty="0" smtClean="0"/>
          </a:p>
          <a:p>
            <a:r>
              <a:rPr lang="fr-FR" dirty="0" err="1" smtClean="0"/>
              <a:t>Leaktightness</a:t>
            </a:r>
            <a:r>
              <a:rPr lang="fr-FR" dirty="0" smtClean="0"/>
              <a:t> (</a:t>
            </a:r>
            <a:r>
              <a:rPr lang="fr-FR" dirty="0" err="1" smtClean="0"/>
              <a:t>helium</a:t>
            </a:r>
            <a:r>
              <a:rPr lang="fr-FR" dirty="0" smtClean="0"/>
              <a:t> and pressure test)</a:t>
            </a:r>
          </a:p>
          <a:p>
            <a:r>
              <a:rPr lang="fr-FR" dirty="0" smtClean="0"/>
              <a:t>Electric </a:t>
            </a:r>
            <a:r>
              <a:rPr lang="fr-FR" dirty="0" err="1" smtClean="0"/>
              <a:t>checks</a:t>
            </a:r>
            <a:endParaRPr lang="fr-FR" dirty="0" smtClean="0"/>
          </a:p>
          <a:p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cleanliness</a:t>
            </a:r>
            <a:r>
              <a:rPr lang="fr-FR" dirty="0" smtClean="0"/>
              <a:t> (</a:t>
            </a:r>
            <a:r>
              <a:rPr lang="fr-FR" dirty="0" err="1" smtClean="0"/>
              <a:t>airbone</a:t>
            </a:r>
            <a:r>
              <a:rPr lang="fr-FR" dirty="0" smtClean="0"/>
              <a:t>, 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in vacuum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Survey (Laser </a:t>
            </a: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tracker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, HBCAM)</a:t>
            </a:r>
          </a:p>
          <a:p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Welds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control</a:t>
            </a:r>
          </a:p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Visual inspection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i="1" dirty="0" smtClean="0"/>
              <a:t>Back-up slide: </a:t>
            </a:r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cleanliness</a:t>
            </a:r>
            <a:r>
              <a:rPr lang="fr-FR" dirty="0" smtClean="0"/>
              <a:t> (RGA)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err="1" smtClean="0"/>
              <a:t>Domains</a:t>
            </a:r>
            <a:r>
              <a:rPr lang="fr-FR" dirty="0" smtClean="0"/>
              <a:t> of control</a:t>
            </a:r>
            <a:endParaRPr lang="fr-FR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7067345" y="1630412"/>
            <a:ext cx="4329354" cy="2037186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Measurement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test </a:t>
            </a:r>
            <a:r>
              <a:rPr lang="en-US" dirty="0" smtClean="0"/>
              <a:t>report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Hold </a:t>
            </a:r>
            <a:r>
              <a:rPr lang="en-US" dirty="0" smtClean="0"/>
              <a:t>point </a:t>
            </a:r>
            <a:r>
              <a:rPr lang="en-US" dirty="0" smtClean="0">
                <a:sym typeface="Wingdings" panose="05000000000000000000" pitchFamily="2" charset="2"/>
              </a:rPr>
              <a:t> traveler validation </a:t>
            </a:r>
          </a:p>
          <a:p>
            <a:pPr marL="478963" lvl="1" indent="0">
              <a:buNone/>
            </a:pPr>
            <a:r>
              <a:rPr lang="en-US" dirty="0" smtClean="0"/>
              <a:t>Each workstation</a:t>
            </a:r>
          </a:p>
          <a:p>
            <a:r>
              <a:rPr lang="en-US" dirty="0" smtClean="0"/>
              <a:t>Audit </a:t>
            </a:r>
            <a:r>
              <a:rPr lang="en-US" dirty="0" smtClean="0">
                <a:sym typeface="Wingdings" panose="05000000000000000000" pitchFamily="2" charset="2"/>
              </a:rPr>
              <a:t> report</a:t>
            </a:r>
            <a:endParaRPr lang="en-US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Espace réservé du texte 4"/>
          <p:cNvSpPr txBox="1">
            <a:spLocks/>
          </p:cNvSpPr>
          <p:nvPr/>
        </p:nvSpPr>
        <p:spPr>
          <a:xfrm>
            <a:off x="7067345" y="1067647"/>
            <a:ext cx="2906833" cy="3782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Types of control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839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RF </a:t>
            </a:r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5672" y="957298"/>
            <a:ext cx="3088388" cy="2067964"/>
          </a:xfrm>
        </p:spPr>
        <p:txBody>
          <a:bodyPr/>
          <a:lstStyle/>
          <a:p>
            <a:r>
              <a:rPr lang="fr-FR" dirty="0"/>
              <a:t>Component </a:t>
            </a:r>
            <a:r>
              <a:rPr lang="fr-FR" dirty="0" err="1"/>
              <a:t>number</a:t>
            </a:r>
            <a:r>
              <a:rPr lang="fr-FR" dirty="0"/>
              <a:t>, </a:t>
            </a:r>
            <a:r>
              <a:rPr lang="fr-FR" dirty="0" err="1"/>
              <a:t>operator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, date</a:t>
            </a:r>
          </a:p>
          <a:p>
            <a:r>
              <a:rPr lang="fr-FR" dirty="0"/>
              <a:t>Equipment </a:t>
            </a:r>
            <a:r>
              <a:rPr lang="fr-FR" dirty="0" err="1"/>
              <a:t>references</a:t>
            </a:r>
            <a:endParaRPr lang="fr-FR" dirty="0"/>
          </a:p>
          <a:p>
            <a:r>
              <a:rPr lang="fr-FR" dirty="0" err="1"/>
              <a:t>Frequence</a:t>
            </a:r>
            <a:r>
              <a:rPr lang="fr-FR" dirty="0"/>
              <a:t> of modes</a:t>
            </a:r>
          </a:p>
          <a:p>
            <a:r>
              <a:rPr lang="fr-FR" dirty="0"/>
              <a:t>Flag to check the </a:t>
            </a:r>
            <a:r>
              <a:rPr lang="fr-FR" dirty="0" err="1" smtClean="0"/>
              <a:t>difference</a:t>
            </a:r>
            <a:r>
              <a:rPr lang="fr-FR" dirty="0" smtClean="0"/>
              <a:t> of Pi </a:t>
            </a:r>
            <a:r>
              <a:rPr lang="fr-FR" dirty="0"/>
              <a:t>mode </a:t>
            </a:r>
            <a:r>
              <a:rPr lang="fr-FR" dirty="0" err="1"/>
              <a:t>freq</a:t>
            </a:r>
            <a:r>
              <a:rPr lang="fr-FR" dirty="0"/>
              <a:t>.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/>
              <a:t>expected</a:t>
            </a:r>
            <a:r>
              <a:rPr lang="fr-FR" dirty="0"/>
              <a:t> </a:t>
            </a:r>
            <a:r>
              <a:rPr lang="fr-FR" dirty="0" err="1" smtClean="0"/>
              <a:t>freq</a:t>
            </a:r>
            <a:r>
              <a:rPr lang="fr-FR" dirty="0" smtClean="0"/>
              <a:t>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335135" y="5163902"/>
            <a:ext cx="6397849" cy="1133349"/>
          </a:xfrm>
        </p:spPr>
        <p:txBody>
          <a:bodyPr/>
          <a:lstStyle/>
          <a:p>
            <a:r>
              <a:rPr lang="fr-FR" dirty="0" smtClean="0"/>
              <a:t>PIP-II </a:t>
            </a:r>
            <a:r>
              <a:rPr lang="fr-FR" dirty="0" err="1" smtClean="0"/>
              <a:t>Freq</a:t>
            </a:r>
            <a:r>
              <a:rPr lang="fr-FR" dirty="0" smtClean="0"/>
              <a:t> </a:t>
            </a:r>
            <a:r>
              <a:rPr lang="fr-FR" dirty="0" err="1" smtClean="0"/>
              <a:t>difference</a:t>
            </a:r>
            <a:r>
              <a:rPr lang="fr-FR" dirty="0" smtClean="0"/>
              <a:t> </a:t>
            </a:r>
            <a:r>
              <a:rPr lang="fr-FR" dirty="0" err="1" smtClean="0"/>
              <a:t>criteria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endParaRPr lang="fr-FR" dirty="0" smtClean="0"/>
          </a:p>
          <a:p>
            <a:r>
              <a:rPr lang="fr-FR" dirty="0" smtClean="0"/>
              <a:t>The ESS </a:t>
            </a:r>
            <a:r>
              <a:rPr lang="fr-FR" dirty="0" err="1" smtClean="0"/>
              <a:t>automated</a:t>
            </a:r>
            <a:r>
              <a:rPr lang="fr-FR" dirty="0" smtClean="0"/>
              <a:t> test </a:t>
            </a:r>
            <a:r>
              <a:rPr lang="fr-FR" dirty="0" err="1" smtClean="0"/>
              <a:t>bench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adapted</a:t>
            </a:r>
            <a:r>
              <a:rPr lang="fr-FR" dirty="0" smtClean="0"/>
              <a:t> to PIP-II</a:t>
            </a:r>
          </a:p>
          <a:p>
            <a:r>
              <a:rPr lang="fr-FR" dirty="0" smtClean="0"/>
              <a:t>Time </a:t>
            </a:r>
            <a:r>
              <a:rPr lang="fr-FR" dirty="0" err="1" smtClean="0"/>
              <a:t>domain</a:t>
            </a:r>
            <a:r>
              <a:rPr lang="fr-FR" dirty="0" smtClean="0"/>
              <a:t> </a:t>
            </a:r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possible for RF </a:t>
            </a:r>
            <a:r>
              <a:rPr lang="fr-FR" dirty="0" err="1" smtClean="0"/>
              <a:t>cables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99" y="661182"/>
            <a:ext cx="7115576" cy="46874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4942"/>
            <a:ext cx="5009499" cy="21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6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Leak</a:t>
            </a:r>
            <a:r>
              <a:rPr lang="fr-FR" dirty="0" smtClean="0"/>
              <a:t> </a:t>
            </a:r>
            <a:r>
              <a:rPr lang="fr-FR" dirty="0" err="1" smtClean="0"/>
              <a:t>tightness</a:t>
            </a:r>
            <a:r>
              <a:rPr lang="fr-FR" dirty="0" smtClean="0"/>
              <a:t> (</a:t>
            </a:r>
            <a:r>
              <a:rPr lang="fr-FR" dirty="0" err="1" smtClean="0"/>
              <a:t>helium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84666"/>
          </a:xfrm>
        </p:spPr>
        <p:txBody>
          <a:bodyPr/>
          <a:lstStyle/>
          <a:p>
            <a:fld id="{854A34C9-9A4B-6445-85E1-F779B5E87362}" type="slidenum">
              <a:rPr lang="fr-FR" sz="1200" smtClean="0">
                <a:solidFill>
                  <a:schemeClr val="bg1"/>
                </a:solidFill>
              </a:rPr>
              <a:pPr/>
              <a:t>6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672710"/>
          </a:xfrm>
        </p:spPr>
        <p:txBody>
          <a:bodyPr/>
          <a:lstStyle/>
          <a:p>
            <a:r>
              <a:rPr lang="en-US" dirty="0" smtClean="0"/>
              <a:t>Detection methods used in CM Assembly </a:t>
            </a:r>
          </a:p>
          <a:p>
            <a:r>
              <a:rPr lang="en-US" sz="1200" dirty="0" smtClean="0"/>
              <a:t>	Green square represent the leak detector</a:t>
            </a:r>
            <a:endParaRPr lang="en-US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3311" r="13050"/>
          <a:stretch/>
        </p:blipFill>
        <p:spPr>
          <a:xfrm>
            <a:off x="7176284" y="39218"/>
            <a:ext cx="3600000" cy="12491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780" r="16653"/>
          <a:stretch/>
        </p:blipFill>
        <p:spPr>
          <a:xfrm>
            <a:off x="7146204" y="1327572"/>
            <a:ext cx="3600000" cy="12413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r="18535"/>
          <a:stretch/>
        </p:blipFill>
        <p:spPr>
          <a:xfrm>
            <a:off x="7158236" y="2609227"/>
            <a:ext cx="3551872" cy="14150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r="13487"/>
          <a:stretch/>
        </p:blipFill>
        <p:spPr>
          <a:xfrm>
            <a:off x="7152220" y="4081581"/>
            <a:ext cx="3549871" cy="12034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r="9036"/>
          <a:stretch/>
        </p:blipFill>
        <p:spPr>
          <a:xfrm>
            <a:off x="7122140" y="5341291"/>
            <a:ext cx="3537839" cy="14519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81" y="5067413"/>
            <a:ext cx="4700587" cy="13275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444790" y="245983"/>
            <a:ext cx="1275347" cy="85602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444790" y="1528463"/>
            <a:ext cx="1275347" cy="85602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444790" y="2822970"/>
            <a:ext cx="1275347" cy="85602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9444790" y="4189668"/>
            <a:ext cx="1275347" cy="85602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9444790" y="5526286"/>
            <a:ext cx="1275347" cy="85602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708872" y="1523165"/>
            <a:ext cx="765498" cy="156631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/>
          <a:srcRect l="2578" t="4625" r="50866" b="11014"/>
          <a:stretch/>
        </p:blipFill>
        <p:spPr>
          <a:xfrm>
            <a:off x="-8420" y="1830995"/>
            <a:ext cx="2277795" cy="2053520"/>
          </a:xfrm>
          <a:prstGeom prst="rect">
            <a:avLst/>
          </a:prstGeom>
        </p:spPr>
      </p:pic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346659" y="2111219"/>
            <a:ext cx="9035979" cy="280662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</a:t>
            </a:r>
            <a:r>
              <a:rPr lang="en-US" dirty="0" smtClean="0"/>
              <a:t> : cav. Tank, beam line in clean room &amp; in cryomodule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HS</a:t>
            </a:r>
            <a:r>
              <a:rPr lang="en-US" dirty="0" smtClean="0"/>
              <a:t> : valve, coupler or preliminary test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en-US" dirty="0" smtClean="0"/>
              <a:t>   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dirty="0" smtClean="0"/>
              <a:t>   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dirty="0" smtClean="0"/>
              <a:t>  : </a:t>
            </a:r>
            <a:r>
              <a:rPr lang="en-US" dirty="0"/>
              <a:t>Helium piping</a:t>
            </a:r>
          </a:p>
          <a:p>
            <a:pPr marL="0" indent="0">
              <a:buNone/>
            </a:pPr>
            <a:r>
              <a:rPr lang="en-US" dirty="0" smtClean="0"/>
              <a:t>Detection limit : ~10-11 </a:t>
            </a:r>
            <a:r>
              <a:rPr lang="en-US" dirty="0" err="1" smtClean="0"/>
              <a:t>mbarL</a:t>
            </a:r>
            <a:r>
              <a:rPr lang="en-US" dirty="0" smtClean="0"/>
              <a:t>/s</a:t>
            </a:r>
          </a:p>
          <a:p>
            <a:pPr marL="0" indent="0">
              <a:buNone/>
            </a:pPr>
            <a:r>
              <a:rPr lang="en-US" dirty="0"/>
              <a:t>Usual specification for </a:t>
            </a:r>
            <a:r>
              <a:rPr lang="en-US" dirty="0" smtClean="0"/>
              <a:t>helium piping 10-8 </a:t>
            </a:r>
            <a:r>
              <a:rPr lang="en-US" dirty="0" err="1" smtClean="0"/>
              <a:t>mbarL</a:t>
            </a:r>
            <a:r>
              <a:rPr lang="en-US" dirty="0" smtClean="0"/>
              <a:t>/s</a:t>
            </a:r>
          </a:p>
          <a:p>
            <a:pPr marL="0" indent="0">
              <a:buNone/>
            </a:pPr>
            <a:r>
              <a:rPr lang="en-US" dirty="0" smtClean="0"/>
              <a:t>Usual specification for beam line: 1*10-10 </a:t>
            </a:r>
            <a:r>
              <a:rPr lang="en-US" dirty="0" err="1" smtClean="0"/>
              <a:t>mbarL</a:t>
            </a:r>
            <a:r>
              <a:rPr lang="en-US" dirty="0" smtClean="0"/>
              <a:t>/s</a:t>
            </a:r>
          </a:p>
          <a:p>
            <a:pPr marL="0" indent="0">
              <a:buNone/>
            </a:pPr>
            <a:r>
              <a:rPr lang="en-US" sz="1200" dirty="0" smtClean="0"/>
              <a:t>	Back ground – Leak signal&lt;1*10-10mbarL/s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786062" y="6394921"/>
            <a:ext cx="8946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>
                <a:solidFill>
                  <a:srgbClr val="0070C0"/>
                </a:solidFill>
              </a:rPr>
              <a:t>Webinar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r>
              <a:rPr lang="fr-FR" sz="1200" dirty="0" err="1" smtClean="0">
                <a:solidFill>
                  <a:srgbClr val="0070C0"/>
                </a:solidFill>
              </a:rPr>
              <a:t>Agilent</a:t>
            </a:r>
            <a:r>
              <a:rPr lang="fr-FR" sz="1200" dirty="0" smtClean="0">
                <a:solidFill>
                  <a:srgbClr val="0070C0"/>
                </a:solidFill>
              </a:rPr>
              <a:t> : https</a:t>
            </a:r>
            <a:r>
              <a:rPr lang="fr-FR" sz="1200" dirty="0">
                <a:solidFill>
                  <a:srgbClr val="0070C0"/>
                </a:solidFill>
              </a:rPr>
              <a:t>://www.agilent.com/en/video/fundamentals-of-leak-detection</a:t>
            </a:r>
          </a:p>
        </p:txBody>
      </p:sp>
    </p:spTree>
    <p:extLst>
      <p:ext uri="{BB962C8B-B14F-4D97-AF65-F5344CB8AC3E}">
        <p14:creationId xmlns:p14="http://schemas.microsoft.com/office/powerpoint/2010/main" val="119952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Leak</a:t>
            </a:r>
            <a:r>
              <a:rPr lang="fr-FR" smtClean="0"/>
              <a:t> </a:t>
            </a:r>
            <a:r>
              <a:rPr lang="en-US" smtClean="0"/>
              <a:t>tightness</a:t>
            </a:r>
            <a:r>
              <a:rPr lang="fr-FR" smtClean="0"/>
              <a:t> (pressure test)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69277"/>
          </a:xfrm>
        </p:spPr>
        <p:txBody>
          <a:bodyPr/>
          <a:lstStyle/>
          <a:p>
            <a:fld id="{854A34C9-9A4B-6445-85E1-F779B5E87362}" type="slidenum">
              <a:rPr lang="fr-FR" sz="1100" smtClean="0">
                <a:solidFill>
                  <a:schemeClr val="bg1"/>
                </a:solidFill>
              </a:rPr>
              <a:pPr/>
              <a:t>7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4006956"/>
          </a:xfrm>
        </p:spPr>
        <p:txBody>
          <a:bodyPr/>
          <a:lstStyle/>
          <a:p>
            <a:r>
              <a:rPr lang="en-US" dirty="0" smtClean="0"/>
              <a:t>A pressure regulator, 200 – 20 bar, SERIAL NO. 717-01181</a:t>
            </a:r>
          </a:p>
          <a:p>
            <a:r>
              <a:rPr lang="en-US" dirty="0" smtClean="0"/>
              <a:t>A high pressure valve (200 bar)</a:t>
            </a:r>
          </a:p>
          <a:p>
            <a:r>
              <a:rPr lang="en-US" dirty="0" smtClean="0"/>
              <a:t>A pressure sensor, 0 – 25 bar absolute </a:t>
            </a:r>
          </a:p>
          <a:p>
            <a:r>
              <a:rPr lang="en-US" dirty="0" smtClean="0"/>
              <a:t>A 2500 PSI hose (172.2 bar)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Two stages pressure increase, 15 minutes observation for each stage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700410"/>
          </a:xfrm>
        </p:spPr>
        <p:txBody>
          <a:bodyPr/>
          <a:lstStyle/>
          <a:p>
            <a:r>
              <a:rPr lang="en-US" dirty="0" smtClean="0"/>
              <a:t>For ESS this method is used to test the piping of the thermal shields at 20 Bar</a:t>
            </a:r>
          </a:p>
          <a:p>
            <a:r>
              <a:rPr lang="en-US" sz="1400" b="0" dirty="0" smtClean="0"/>
              <a:t> (recently upgraded to 25 bars with new set-up)</a:t>
            </a:r>
            <a:endParaRPr lang="en-US" sz="1400" b="0" dirty="0"/>
          </a:p>
        </p:txBody>
      </p:sp>
      <p:pic>
        <p:nvPicPr>
          <p:cNvPr id="17" name="Imag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92" y="1703404"/>
            <a:ext cx="5760720" cy="306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27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Electrical controls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57188" y="6665909"/>
            <a:ext cx="837259" cy="169277"/>
          </a:xfrm>
        </p:spPr>
        <p:txBody>
          <a:bodyPr/>
          <a:lstStyle/>
          <a:p>
            <a:fld id="{854A34C9-9A4B-6445-85E1-F779B5E87362}" type="slidenum">
              <a:rPr lang="fr-FR" sz="1100" smtClean="0">
                <a:solidFill>
                  <a:schemeClr val="bg1"/>
                </a:solidFill>
              </a:rPr>
              <a:pPr/>
              <a:t>8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3175959"/>
          </a:xfrm>
        </p:spPr>
        <p:txBody>
          <a:bodyPr/>
          <a:lstStyle/>
          <a:p>
            <a:r>
              <a:rPr lang="fr-FR" dirty="0" err="1" smtClean="0"/>
              <a:t>Temperatures</a:t>
            </a:r>
            <a:r>
              <a:rPr lang="fr-FR" dirty="0" smtClean="0"/>
              <a:t> </a:t>
            </a:r>
            <a:r>
              <a:rPr lang="fr-FR" dirty="0" err="1" smtClean="0"/>
              <a:t>sensors</a:t>
            </a:r>
            <a:r>
              <a:rPr lang="fr-FR" dirty="0" smtClean="0"/>
              <a:t>: </a:t>
            </a:r>
            <a:r>
              <a:rPr lang="fr-FR" dirty="0" err="1" smtClean="0"/>
              <a:t>resistance</a:t>
            </a:r>
            <a:r>
              <a:rPr lang="fr-FR" dirty="0" smtClean="0"/>
              <a:t> and </a:t>
            </a:r>
            <a:r>
              <a:rPr lang="fr-FR" dirty="0" err="1" smtClean="0"/>
              <a:t>insulation</a:t>
            </a:r>
            <a:r>
              <a:rPr lang="fr-FR" dirty="0" smtClean="0"/>
              <a:t> to </a:t>
            </a:r>
            <a:r>
              <a:rPr lang="fr-FR" dirty="0" err="1" smtClean="0"/>
              <a:t>ground</a:t>
            </a:r>
            <a:r>
              <a:rPr lang="fr-FR" dirty="0" smtClean="0"/>
              <a:t> </a:t>
            </a:r>
          </a:p>
          <a:p>
            <a:r>
              <a:rPr lang="fr-FR" dirty="0" smtClean="0"/>
              <a:t>Tuner </a:t>
            </a:r>
            <a:r>
              <a:rPr lang="fr-FR" dirty="0" err="1" smtClean="0"/>
              <a:t>motors</a:t>
            </a:r>
            <a:r>
              <a:rPr lang="fr-FR" dirty="0" smtClean="0"/>
              <a:t>: </a:t>
            </a:r>
          </a:p>
          <a:p>
            <a:r>
              <a:rPr lang="fr-FR" dirty="0" err="1" smtClean="0"/>
              <a:t>Piezos</a:t>
            </a:r>
            <a:r>
              <a:rPr lang="fr-FR" dirty="0" smtClean="0"/>
              <a:t>: capacitance</a:t>
            </a:r>
          </a:p>
          <a:p>
            <a:r>
              <a:rPr lang="fr-FR" dirty="0" err="1" smtClean="0"/>
              <a:t>Heaters</a:t>
            </a:r>
            <a:r>
              <a:rPr lang="fr-FR" dirty="0" smtClean="0"/>
              <a:t>: </a:t>
            </a:r>
            <a:r>
              <a:rPr lang="fr-FR" dirty="0" err="1" smtClean="0"/>
              <a:t>resistance</a:t>
            </a:r>
            <a:endParaRPr lang="fr-FR" dirty="0" smtClean="0"/>
          </a:p>
          <a:p>
            <a:r>
              <a:rPr lang="fr-FR" dirty="0" smtClean="0"/>
              <a:t>Field probe: </a:t>
            </a:r>
            <a:r>
              <a:rPr lang="fr-FR" dirty="0" err="1"/>
              <a:t>insulation</a:t>
            </a:r>
            <a:r>
              <a:rPr lang="fr-FR" dirty="0"/>
              <a:t> to </a:t>
            </a:r>
            <a:r>
              <a:rPr lang="fr-FR" dirty="0" err="1"/>
              <a:t>ground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err="1" smtClean="0"/>
              <a:t>Helium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jauge: </a:t>
            </a:r>
            <a:r>
              <a:rPr lang="fr-FR" dirty="0" err="1" smtClean="0"/>
              <a:t>resistance</a:t>
            </a:r>
            <a:r>
              <a:rPr lang="fr-FR" dirty="0" smtClean="0"/>
              <a:t> and </a:t>
            </a:r>
            <a:r>
              <a:rPr lang="fr-FR" dirty="0" err="1"/>
              <a:t>insulation</a:t>
            </a:r>
            <a:r>
              <a:rPr lang="fr-FR" dirty="0"/>
              <a:t> to </a:t>
            </a:r>
            <a:r>
              <a:rPr lang="fr-FR" dirty="0" err="1"/>
              <a:t>ground</a:t>
            </a:r>
            <a:r>
              <a:rPr lang="fr-FR" dirty="0"/>
              <a:t> </a:t>
            </a:r>
            <a:endParaRPr lang="fr-FR" dirty="0" smtClean="0"/>
          </a:p>
          <a:p>
            <a:endParaRPr lang="fr-FR" dirty="0"/>
          </a:p>
          <a:p>
            <a:r>
              <a:rPr lang="en-US" i="1" dirty="0" smtClean="0"/>
              <a:t>Test at several steps of the assembly recorded in the same file</a:t>
            </a:r>
          </a:p>
          <a:p>
            <a:r>
              <a:rPr lang="en-US" i="1" dirty="0" smtClean="0"/>
              <a:t>Last check in the module: electrical </a:t>
            </a:r>
            <a:r>
              <a:rPr lang="en-US" i="1" dirty="0"/>
              <a:t>measurements of the electrical interfaces </a:t>
            </a:r>
            <a:r>
              <a:rPr lang="en-US" i="1" dirty="0" smtClean="0"/>
              <a:t>will be performed with an </a:t>
            </a:r>
            <a:r>
              <a:rPr lang="en-US" i="1" dirty="0"/>
              <a:t>automatic test </a:t>
            </a:r>
            <a:r>
              <a:rPr lang="en-US" i="1" dirty="0" smtClean="0"/>
              <a:t>bench (to be developed)</a:t>
            </a:r>
            <a:endParaRPr lang="fr-FR" dirty="0"/>
          </a:p>
          <a:p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59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588" y="60758"/>
            <a:ext cx="7703507" cy="650036"/>
          </a:xfrm>
        </p:spPr>
        <p:txBody>
          <a:bodyPr/>
          <a:lstStyle/>
          <a:p>
            <a:r>
              <a:rPr lang="en-US" dirty="0" smtClean="0"/>
              <a:t>Cleaning of all components and tools and particle checks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1157188" y="6665909"/>
            <a:ext cx="837259" cy="169277"/>
          </a:xfrm>
        </p:spPr>
        <p:txBody>
          <a:bodyPr/>
          <a:lstStyle/>
          <a:p>
            <a:fld id="{AEFB9B6D-867A-40B8-ACB0-35CC9F272C9C}" type="slidenum">
              <a:rPr lang="fr-FR" sz="1100" smtClean="0">
                <a:solidFill>
                  <a:schemeClr val="bg1"/>
                </a:solidFill>
              </a:rPr>
              <a:pPr/>
              <a:t>9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2059" name="Picture 11" descr="P102003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538" y="1237091"/>
            <a:ext cx="2268537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61" name="Picture 13" descr="P102017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537" y="1491056"/>
            <a:ext cx="2406744" cy="207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64" name="Picture 16" descr="3 - first blowing (7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710" y="4005065"/>
            <a:ext cx="2971365" cy="222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7" name="ZoneTexte 56"/>
          <p:cNvSpPr txBox="1"/>
          <p:nvPr/>
        </p:nvSpPr>
        <p:spPr>
          <a:xfrm>
            <a:off x="4120878" y="2454396"/>
            <a:ext cx="40507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Blowing with ionized nitrogen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2334699" y="3537697"/>
            <a:ext cx="48627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control step</a:t>
            </a:r>
            <a:r>
              <a:rPr lang="en-US" dirty="0"/>
              <a:t>: counting particles with</a:t>
            </a:r>
            <a:br>
              <a:rPr lang="en-US" dirty="0"/>
            </a:br>
            <a:r>
              <a:rPr lang="en-US" dirty="0" err="1"/>
              <a:t>airbone</a:t>
            </a:r>
            <a:r>
              <a:rPr lang="en-US" dirty="0"/>
              <a:t> particles counter</a:t>
            </a:r>
          </a:p>
        </p:txBody>
      </p:sp>
      <p:cxnSp>
        <p:nvCxnSpPr>
          <p:cNvPr id="59" name="Connecteur droit avec flèche 58"/>
          <p:cNvCxnSpPr>
            <a:stCxn id="57" idx="3"/>
          </p:cNvCxnSpPr>
          <p:nvPr/>
        </p:nvCxnSpPr>
        <p:spPr>
          <a:xfrm flipV="1">
            <a:off x="8041325" y="1988840"/>
            <a:ext cx="1212480" cy="7227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57" idx="3"/>
          </p:cNvCxnSpPr>
          <p:nvPr/>
        </p:nvCxnSpPr>
        <p:spPr>
          <a:xfrm>
            <a:off x="8041326" y="2711600"/>
            <a:ext cx="1007003" cy="201354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7156897" y="3068960"/>
            <a:ext cx="2096908" cy="649412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7156898" y="3718372"/>
            <a:ext cx="1631619" cy="1455298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5159896" y="1165765"/>
            <a:ext cx="28803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Wiping with clean room tissues and Isopropyl. Alc.</a:t>
            </a:r>
          </a:p>
        </p:txBody>
      </p:sp>
      <p:sp>
        <p:nvSpPr>
          <p:cNvPr id="2049" name="ZoneTexte 2048"/>
          <p:cNvSpPr txBox="1"/>
          <p:nvPr/>
        </p:nvSpPr>
        <p:spPr>
          <a:xfrm>
            <a:off x="54541" y="4466534"/>
            <a:ext cx="73967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Counted are below 10 parts (size&gt;0,3 µm) during 1 </a:t>
            </a:r>
            <a:r>
              <a:rPr lang="en-US" dirty="0" smtClean="0"/>
              <a:t>min </a:t>
            </a:r>
            <a:endParaRPr lang="en-US" dirty="0"/>
          </a:p>
          <a:p>
            <a:r>
              <a:rPr lang="en-US" dirty="0" smtClean="0"/>
              <a:t>with particle counter 1CFM</a:t>
            </a:r>
            <a:endParaRPr lang="en-US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3359696" y="1700808"/>
            <a:ext cx="1800200" cy="101079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4541" y="5812937"/>
            <a:ext cx="6923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1BF44"/>
                </a:solidFill>
              </a:rPr>
              <a:t>Some key records are stored in the assembly report</a:t>
            </a:r>
          </a:p>
          <a:p>
            <a:r>
              <a:rPr lang="en-US" dirty="0" smtClean="0">
                <a:solidFill>
                  <a:srgbClr val="71BF44"/>
                </a:solidFill>
              </a:rPr>
              <a:t>Robot assistance for flange cleaning is possible</a:t>
            </a:r>
            <a:endParaRPr lang="en-US" dirty="0">
              <a:solidFill>
                <a:srgbClr val="71BF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A_modele_presentation.pptx" id="{32D05E6F-7729-4D04-9933-364759F1AA34}" vid="{C32EFE13-7411-48EA-B487-64DC80D935B1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A_modele_presentation.pptx" id="{32D05E6F-7729-4D04-9933-364759F1AA34}" vid="{CCFA9DCB-6013-4DC3-9D9B-E5C78881AD29}"/>
    </a:ext>
  </a:extLst>
</a:theme>
</file>

<file path=ppt/theme/theme3.xml><?xml version="1.0" encoding="utf-8"?>
<a:theme xmlns:a="http://schemas.openxmlformats.org/drawingml/2006/main" name="Template CEA 2019 Marron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A_modele_presentation.pptx" id="{32D05E6F-7729-4D04-9933-364759F1AA34}" vid="{42CB0D12-911F-4E28-9F32-9592074AD5CB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orking Document" ma:contentTypeID="0x010100108A61D7BE634F76874FDC084DD0BD15003FFAD92093294149A744B96E7998F43A" ma:contentTypeVersion="4" ma:contentTypeDescription="" ma:contentTypeScope="" ma:versionID="22c7ea28a1e00614e4a1a576e2b665b0">
  <xsd:schema xmlns:xsd="http://www.w3.org/2001/XMLSchema" xmlns:xs="http://www.w3.org/2001/XMLSchema" xmlns:p="http://schemas.microsoft.com/office/2006/metadata/properties" xmlns:ns2="5176ca09-cf66-4a3e-880b-23f2c274b57e" targetNamespace="http://schemas.microsoft.com/office/2006/metadata/properties" ma:root="true" ma:fieldsID="5a809fc4aa5731c6ea01682d2632256a" ns2:_="">
    <xsd:import namespace="5176ca09-cf66-4a3e-880b-23f2c274b57e"/>
    <xsd:element name="properties">
      <xsd:complexType>
        <xsd:sequence>
          <xsd:element name="documentManagement">
            <xsd:complexType>
              <xsd:all>
                <xsd:element ref="ns2:Collab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6ca09-cf66-4a3e-880b-23f2c274b57e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Comments" ma:internalName="Collab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5176ca09-cf66-4a3e-880b-23f2c274b57e" xsi:nil="true"/>
  </documentManagement>
</p:properties>
</file>

<file path=customXml/itemProps1.xml><?xml version="1.0" encoding="utf-8"?>
<ds:datastoreItem xmlns:ds="http://schemas.openxmlformats.org/officeDocument/2006/customXml" ds:itemID="{15416B6C-628D-401E-8575-FD41BB60A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76ca09-cf66-4a3e-880b-23f2c274b5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7AC35C-3B9B-457D-863A-1C1FD396D7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09A53C-8D88-4760-8267-C28D6D92D7C7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176ca09-cf66-4a3e-880b-23f2c274b57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CEA_Modèle de présentation</Template>
  <TotalTime>1233</TotalTime>
  <Words>1633</Words>
  <Application>Microsoft Office PowerPoint</Application>
  <PresentationFormat>Grand écran</PresentationFormat>
  <Paragraphs>322</Paragraphs>
  <Slides>25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Arial</vt:lpstr>
      <vt:lpstr>Calibri</vt:lpstr>
      <vt:lpstr>Symbol</vt:lpstr>
      <vt:lpstr>Times</vt:lpstr>
      <vt:lpstr>Times New Roman</vt:lpstr>
      <vt:lpstr>Wingdings</vt:lpstr>
      <vt:lpstr>Wingdings 3</vt:lpstr>
      <vt:lpstr>Template CEA 2019 Défaut</vt:lpstr>
      <vt:lpstr>Template CEA 2019 Clair</vt:lpstr>
      <vt:lpstr>Template CEA 2019 Marron</vt:lpstr>
      <vt:lpstr>Présentation PowerPoint</vt:lpstr>
      <vt:lpstr>Outline</vt:lpstr>
      <vt:lpstr>a ) Cryomodule Acceptance Flow Chart *</vt:lpstr>
      <vt:lpstr>b) Main tests and controls during cryomodule assembly</vt:lpstr>
      <vt:lpstr>RF measurements</vt:lpstr>
      <vt:lpstr>Leak tightness (helium)</vt:lpstr>
      <vt:lpstr>Leak tightness (pressure test)</vt:lpstr>
      <vt:lpstr>Electrical controls</vt:lpstr>
      <vt:lpstr>Cleaning of all components and tools and particle checks</vt:lpstr>
      <vt:lpstr>Présentation PowerPoint</vt:lpstr>
      <vt:lpstr>Assembly hall : ORGANISATION of Work Stations</vt:lpstr>
      <vt:lpstr>Main tests and Controls during ESS cryomodule assembly (1/3)</vt:lpstr>
      <vt:lpstr>Main tests and Controls  during ESS cryomodule assembly (2/3)</vt:lpstr>
      <vt:lpstr>Main tests and Controls during ESS cryomodule assembly (3/3)</vt:lpstr>
      <vt:lpstr>General logic of the workstations of PIP-II on Saclay site</vt:lpstr>
      <vt:lpstr>Présentation PowerPoint</vt:lpstr>
      <vt:lpstr>Cryomodule Documentation structure</vt:lpstr>
      <vt:lpstr>Traveler and hold point (XFEL)</vt:lpstr>
      <vt:lpstr>Cryomodule assembly documentation </vt:lpstr>
      <vt:lpstr>Présentation PowerPoint</vt:lpstr>
      <vt:lpstr>Preparation of the QC for PIP-II</vt:lpstr>
      <vt:lpstr>Thank you for your attention</vt:lpstr>
      <vt:lpstr>Molecular contamination with mass spectrometer (optional)</vt:lpstr>
      <vt:lpstr>Survey</vt:lpstr>
      <vt:lpstr>Welds control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BERRY Stéphane</dc:creator>
  <cp:lastModifiedBy>BERRY Stéphane</cp:lastModifiedBy>
  <cp:revision>68</cp:revision>
  <cp:lastPrinted>2018-12-05T09:44:31Z</cp:lastPrinted>
  <dcterms:created xsi:type="dcterms:W3CDTF">2021-08-26T07:25:01Z</dcterms:created>
  <dcterms:modified xsi:type="dcterms:W3CDTF">2021-08-30T14:27:45Z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0x010100108A61D7BE634F76874FDC084DD0BD15003FFAD92093294149A744B96E7998F43A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  <property fmtid="{D5CDD505-2E9C-101B-9397-08002B2CF9AE}" pid="6" name="CollabXmlContent">
    <vt:lpwstr>&lt;CollabItems&gt;_x000d_
  &lt;CollabItem&gt;_x000d_
    &lt;FileLeafRef&gt;CEA_Modèle de présentation.potx&lt;/FileLeafRef&gt;_x000d_
    &lt;Title&gt;Présentation PowerPoint&lt;/Title&gt;_x000d_
    &lt;ContentType&gt;Working Document&lt;/ContentType&gt;_x000d_
    &lt;Created&gt;8/18/2021&lt;/Created&gt;_x000d_
    &lt;Author&gt;CLOUE Christelle&lt;/Aut</vt:lpwstr>
  </property>
  <property fmtid="{D5CDD505-2E9C-101B-9397-08002B2CF9AE}" pid="7" name="IsCollabDocument">
    <vt:bool>true</vt:bool>
  </property>
</Properties>
</file>