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25"/>
  </p:notesMasterIdLst>
  <p:handoutMasterIdLst>
    <p:handoutMasterId r:id="rId26"/>
  </p:handoutMasterIdLst>
  <p:sldIdLst>
    <p:sldId id="298" r:id="rId5"/>
    <p:sldId id="275" r:id="rId6"/>
    <p:sldId id="300" r:id="rId7"/>
    <p:sldId id="299" r:id="rId8"/>
    <p:sldId id="302" r:id="rId9"/>
    <p:sldId id="301" r:id="rId10"/>
    <p:sldId id="303" r:id="rId11"/>
    <p:sldId id="304" r:id="rId12"/>
    <p:sldId id="306" r:id="rId13"/>
    <p:sldId id="307" r:id="rId14"/>
    <p:sldId id="308" r:id="rId15"/>
    <p:sldId id="309" r:id="rId16"/>
    <p:sldId id="305" r:id="rId17"/>
    <p:sldId id="310" r:id="rId18"/>
    <p:sldId id="294" r:id="rId19"/>
    <p:sldId id="334" r:id="rId20"/>
    <p:sldId id="335" r:id="rId21"/>
    <p:sldId id="336" r:id="rId22"/>
    <p:sldId id="337" r:id="rId23"/>
    <p:sldId id="339" r:id="rId2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8D7EB"/>
    <a:srgbClr val="50504E"/>
    <a:srgbClr val="4E4E4E"/>
    <a:srgbClr val="404040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059155-2798-4260-8848-9B043154CE84}" v="72" dt="2021-08-23T05:15:53.52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3"/>
  </p:normalViewPr>
  <p:slideViewPr>
    <p:cSldViewPr snapToGrid="0" snapToObjects="1" showGuides="1">
      <p:cViewPr varScale="1">
        <p:scale>
          <a:sx n="154" d="100"/>
          <a:sy n="154" d="100"/>
        </p:scale>
        <p:origin x="130" y="28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Ridgway" userId="05ffb7f6-f3bc-44c2-84a9-644cb3229e59" providerId="ADAL" clId="{0BD25CB0-F74D-4805-9EC8-7C09478FAB53}"/>
    <pc:docChg chg="undo custSel addSld delSld modSld sldOrd">
      <pc:chgData name="Robert Ridgway" userId="05ffb7f6-f3bc-44c2-84a9-644cb3229e59" providerId="ADAL" clId="{0BD25CB0-F74D-4805-9EC8-7C09478FAB53}" dt="2021-08-23T05:18:40.351" v="858" actId="20577"/>
      <pc:docMkLst>
        <pc:docMk/>
      </pc:docMkLst>
      <pc:sldChg chg="modSp modAnim">
        <pc:chgData name="Robert Ridgway" userId="05ffb7f6-f3bc-44c2-84a9-644cb3229e59" providerId="ADAL" clId="{0BD25CB0-F74D-4805-9EC8-7C09478FAB53}" dt="2021-08-23T04:31:28.069" v="331"/>
        <pc:sldMkLst>
          <pc:docMk/>
          <pc:sldMk cId="3784689877" sldId="275"/>
        </pc:sldMkLst>
        <pc:spChg chg="mod">
          <ac:chgData name="Robert Ridgway" userId="05ffb7f6-f3bc-44c2-84a9-644cb3229e59" providerId="ADAL" clId="{0BD25CB0-F74D-4805-9EC8-7C09478FAB53}" dt="2021-08-23T04:31:28.069" v="331"/>
          <ac:spMkLst>
            <pc:docMk/>
            <pc:sldMk cId="3784689877" sldId="275"/>
            <ac:spMk id="4" creationId="{00000000-0000-0000-0000-000000000000}"/>
          </ac:spMkLst>
        </pc:spChg>
      </pc:sldChg>
      <pc:sldChg chg="del">
        <pc:chgData name="Robert Ridgway" userId="05ffb7f6-f3bc-44c2-84a9-644cb3229e59" providerId="ADAL" clId="{0BD25CB0-F74D-4805-9EC8-7C09478FAB53}" dt="2021-08-23T05:17:04.086" v="796" actId="2696"/>
        <pc:sldMkLst>
          <pc:docMk/>
          <pc:sldMk cId="1121380919" sldId="278"/>
        </pc:sldMkLst>
      </pc:sldChg>
      <pc:sldChg chg="addSp delSp modSp del">
        <pc:chgData name="Robert Ridgway" userId="05ffb7f6-f3bc-44c2-84a9-644cb3229e59" providerId="ADAL" clId="{0BD25CB0-F74D-4805-9EC8-7C09478FAB53}" dt="2021-08-23T05:17:00.984" v="792" actId="2696"/>
        <pc:sldMkLst>
          <pc:docMk/>
          <pc:sldMk cId="2319708068" sldId="284"/>
        </pc:sldMkLst>
        <pc:spChg chg="del">
          <ac:chgData name="Robert Ridgway" userId="05ffb7f6-f3bc-44c2-84a9-644cb3229e59" providerId="ADAL" clId="{0BD25CB0-F74D-4805-9EC8-7C09478FAB53}" dt="2021-08-23T04:11:17.088" v="52" actId="478"/>
          <ac:spMkLst>
            <pc:docMk/>
            <pc:sldMk cId="2319708068" sldId="284"/>
            <ac:spMk id="2" creationId="{00000000-0000-0000-0000-000000000000}"/>
          </ac:spMkLst>
        </pc:spChg>
        <pc:spChg chg="mod">
          <ac:chgData name="Robert Ridgway" userId="05ffb7f6-f3bc-44c2-84a9-644cb3229e59" providerId="ADAL" clId="{0BD25CB0-F74D-4805-9EC8-7C09478FAB53}" dt="2021-08-23T04:11:13.270" v="51" actId="122"/>
          <ac:spMkLst>
            <pc:docMk/>
            <pc:sldMk cId="2319708068" sldId="284"/>
            <ac:spMk id="10" creationId="{00000000-0000-0000-0000-000000000000}"/>
          </ac:spMkLst>
        </pc:spChg>
        <pc:spChg chg="add mod">
          <ac:chgData name="Robert Ridgway" userId="05ffb7f6-f3bc-44c2-84a9-644cb3229e59" providerId="ADAL" clId="{0BD25CB0-F74D-4805-9EC8-7C09478FAB53}" dt="2021-08-23T04:11:17.088" v="52" actId="478"/>
          <ac:spMkLst>
            <pc:docMk/>
            <pc:sldMk cId="2319708068" sldId="284"/>
            <ac:spMk id="11" creationId="{74F6D461-680C-45B9-A0B4-CEA4B98694A6}"/>
          </ac:spMkLst>
        </pc:spChg>
      </pc:sldChg>
      <pc:sldChg chg="add">
        <pc:chgData name="Robert Ridgway" userId="05ffb7f6-f3bc-44c2-84a9-644cb3229e59" providerId="ADAL" clId="{0BD25CB0-F74D-4805-9EC8-7C09478FAB53}" dt="2021-08-23T04:58:54.056" v="684"/>
        <pc:sldMkLst>
          <pc:docMk/>
          <pc:sldMk cId="1989597527" sldId="294"/>
        </pc:sldMkLst>
      </pc:sldChg>
      <pc:sldChg chg="del">
        <pc:chgData name="Robert Ridgway" userId="05ffb7f6-f3bc-44c2-84a9-644cb3229e59" providerId="ADAL" clId="{0BD25CB0-F74D-4805-9EC8-7C09478FAB53}" dt="2021-08-23T05:17:00.991" v="793" actId="2696"/>
        <pc:sldMkLst>
          <pc:docMk/>
          <pc:sldMk cId="1053288485" sldId="295"/>
        </pc:sldMkLst>
      </pc:sldChg>
      <pc:sldChg chg="del">
        <pc:chgData name="Robert Ridgway" userId="05ffb7f6-f3bc-44c2-84a9-644cb3229e59" providerId="ADAL" clId="{0BD25CB0-F74D-4805-9EC8-7C09478FAB53}" dt="2021-08-23T05:17:00.997" v="794" actId="2696"/>
        <pc:sldMkLst>
          <pc:docMk/>
          <pc:sldMk cId="3906449152" sldId="296"/>
        </pc:sldMkLst>
      </pc:sldChg>
      <pc:sldChg chg="del">
        <pc:chgData name="Robert Ridgway" userId="05ffb7f6-f3bc-44c2-84a9-644cb3229e59" providerId="ADAL" clId="{0BD25CB0-F74D-4805-9EC8-7C09478FAB53}" dt="2021-08-23T05:17:01.004" v="795" actId="2696"/>
        <pc:sldMkLst>
          <pc:docMk/>
          <pc:sldMk cId="2171075520" sldId="297"/>
        </pc:sldMkLst>
      </pc:sldChg>
      <pc:sldChg chg="modSp">
        <pc:chgData name="Robert Ridgway" userId="05ffb7f6-f3bc-44c2-84a9-644cb3229e59" providerId="ADAL" clId="{0BD25CB0-F74D-4805-9EC8-7C09478FAB53}" dt="2021-08-23T05:18:16.415" v="818" actId="20577"/>
        <pc:sldMkLst>
          <pc:docMk/>
          <pc:sldMk cId="3572427877" sldId="298"/>
        </pc:sldMkLst>
        <pc:spChg chg="mod">
          <ac:chgData name="Robert Ridgway" userId="05ffb7f6-f3bc-44c2-84a9-644cb3229e59" providerId="ADAL" clId="{0BD25CB0-F74D-4805-9EC8-7C09478FAB53}" dt="2021-08-23T05:18:16.415" v="818" actId="20577"/>
          <ac:spMkLst>
            <pc:docMk/>
            <pc:sldMk cId="3572427877" sldId="298"/>
            <ac:spMk id="3" creationId="{7BF5FFE4-0CD7-41A9-8894-CD00F0784563}"/>
          </ac:spMkLst>
        </pc:spChg>
      </pc:sldChg>
      <pc:sldChg chg="modSp modAnim">
        <pc:chgData name="Robert Ridgway" userId="05ffb7f6-f3bc-44c2-84a9-644cb3229e59" providerId="ADAL" clId="{0BD25CB0-F74D-4805-9EC8-7C09478FAB53}" dt="2021-08-23T05:02:09.534" v="699" actId="1076"/>
        <pc:sldMkLst>
          <pc:docMk/>
          <pc:sldMk cId="2770459864" sldId="299"/>
        </pc:sldMkLst>
        <pc:spChg chg="mod">
          <ac:chgData name="Robert Ridgway" userId="05ffb7f6-f3bc-44c2-84a9-644cb3229e59" providerId="ADAL" clId="{0BD25CB0-F74D-4805-9EC8-7C09478FAB53}" dt="2021-08-23T04:31:41.408" v="333"/>
          <ac:spMkLst>
            <pc:docMk/>
            <pc:sldMk cId="2770459864" sldId="299"/>
            <ac:spMk id="4" creationId="{00000000-0000-0000-0000-000000000000}"/>
          </ac:spMkLst>
        </pc:spChg>
        <pc:spChg chg="mod ord">
          <ac:chgData name="Robert Ridgway" userId="05ffb7f6-f3bc-44c2-84a9-644cb3229e59" providerId="ADAL" clId="{0BD25CB0-F74D-4805-9EC8-7C09478FAB53}" dt="2021-08-23T05:01:35.119" v="691" actId="1076"/>
          <ac:spMkLst>
            <pc:docMk/>
            <pc:sldMk cId="2770459864" sldId="299"/>
            <ac:spMk id="13" creationId="{7F044793-7A3C-4770-A431-822CFFFAAB5C}"/>
          </ac:spMkLst>
        </pc:spChg>
        <pc:picChg chg="mod ord">
          <ac:chgData name="Robert Ridgway" userId="05ffb7f6-f3bc-44c2-84a9-644cb3229e59" providerId="ADAL" clId="{0BD25CB0-F74D-4805-9EC8-7C09478FAB53}" dt="2021-08-23T05:02:07.613" v="698" actId="1076"/>
          <ac:picMkLst>
            <pc:docMk/>
            <pc:sldMk cId="2770459864" sldId="299"/>
            <ac:picMk id="14" creationId="{6274F6EF-FC65-493E-9AB9-66C3369AE416}"/>
          </ac:picMkLst>
        </pc:picChg>
        <pc:picChg chg="mod">
          <ac:chgData name="Robert Ridgway" userId="05ffb7f6-f3bc-44c2-84a9-644cb3229e59" providerId="ADAL" clId="{0BD25CB0-F74D-4805-9EC8-7C09478FAB53}" dt="2021-08-23T05:02:09.534" v="699" actId="1076"/>
          <ac:picMkLst>
            <pc:docMk/>
            <pc:sldMk cId="2770459864" sldId="299"/>
            <ac:picMk id="15" creationId="{8EB4ACD4-DBE5-436B-8FA9-B84248339BC2}"/>
          </ac:picMkLst>
        </pc:picChg>
      </pc:sldChg>
      <pc:sldChg chg="modSp">
        <pc:chgData name="Robert Ridgway" userId="05ffb7f6-f3bc-44c2-84a9-644cb3229e59" providerId="ADAL" clId="{0BD25CB0-F74D-4805-9EC8-7C09478FAB53}" dt="2021-08-23T04:31:37.155" v="332"/>
        <pc:sldMkLst>
          <pc:docMk/>
          <pc:sldMk cId="3536926234" sldId="300"/>
        </pc:sldMkLst>
        <pc:spChg chg="mod">
          <ac:chgData name="Robert Ridgway" userId="05ffb7f6-f3bc-44c2-84a9-644cb3229e59" providerId="ADAL" clId="{0BD25CB0-F74D-4805-9EC8-7C09478FAB53}" dt="2021-08-23T04:31:37.155" v="332"/>
          <ac:spMkLst>
            <pc:docMk/>
            <pc:sldMk cId="3536926234" sldId="300"/>
            <ac:spMk id="4" creationId="{00000000-0000-0000-0000-000000000000}"/>
          </ac:spMkLst>
        </pc:spChg>
      </pc:sldChg>
      <pc:sldChg chg="modSp">
        <pc:chgData name="Robert Ridgway" userId="05ffb7f6-f3bc-44c2-84a9-644cb3229e59" providerId="ADAL" clId="{0BD25CB0-F74D-4805-9EC8-7C09478FAB53}" dt="2021-08-23T04:31:52.242" v="335"/>
        <pc:sldMkLst>
          <pc:docMk/>
          <pc:sldMk cId="83210455" sldId="301"/>
        </pc:sldMkLst>
        <pc:spChg chg="mod">
          <ac:chgData name="Robert Ridgway" userId="05ffb7f6-f3bc-44c2-84a9-644cb3229e59" providerId="ADAL" clId="{0BD25CB0-F74D-4805-9EC8-7C09478FAB53}" dt="2021-08-23T04:31:52.242" v="335"/>
          <ac:spMkLst>
            <pc:docMk/>
            <pc:sldMk cId="83210455" sldId="301"/>
            <ac:spMk id="4" creationId="{00000000-0000-0000-0000-000000000000}"/>
          </ac:spMkLst>
        </pc:spChg>
      </pc:sldChg>
      <pc:sldChg chg="modSp">
        <pc:chgData name="Robert Ridgway" userId="05ffb7f6-f3bc-44c2-84a9-644cb3229e59" providerId="ADAL" clId="{0BD25CB0-F74D-4805-9EC8-7C09478FAB53}" dt="2021-08-23T04:31:44.644" v="334"/>
        <pc:sldMkLst>
          <pc:docMk/>
          <pc:sldMk cId="366065501" sldId="302"/>
        </pc:sldMkLst>
        <pc:spChg chg="mod">
          <ac:chgData name="Robert Ridgway" userId="05ffb7f6-f3bc-44c2-84a9-644cb3229e59" providerId="ADAL" clId="{0BD25CB0-F74D-4805-9EC8-7C09478FAB53}" dt="2021-08-23T04:31:44.644" v="334"/>
          <ac:spMkLst>
            <pc:docMk/>
            <pc:sldMk cId="366065501" sldId="302"/>
            <ac:spMk id="4" creationId="{00000000-0000-0000-0000-000000000000}"/>
          </ac:spMkLst>
        </pc:spChg>
      </pc:sldChg>
      <pc:sldChg chg="modSp">
        <pc:chgData name="Robert Ridgway" userId="05ffb7f6-f3bc-44c2-84a9-644cb3229e59" providerId="ADAL" clId="{0BD25CB0-F74D-4805-9EC8-7C09478FAB53}" dt="2021-08-23T04:31:56.816" v="338"/>
        <pc:sldMkLst>
          <pc:docMk/>
          <pc:sldMk cId="2058733158" sldId="303"/>
        </pc:sldMkLst>
        <pc:spChg chg="mod">
          <ac:chgData name="Robert Ridgway" userId="05ffb7f6-f3bc-44c2-84a9-644cb3229e59" providerId="ADAL" clId="{0BD25CB0-F74D-4805-9EC8-7C09478FAB53}" dt="2021-08-23T04:31:56.816" v="338"/>
          <ac:spMkLst>
            <pc:docMk/>
            <pc:sldMk cId="2058733158" sldId="303"/>
            <ac:spMk id="4" creationId="{00000000-0000-0000-0000-000000000000}"/>
          </ac:spMkLst>
        </pc:spChg>
      </pc:sldChg>
      <pc:sldChg chg="addSp modSp">
        <pc:chgData name="Robert Ridgway" userId="05ffb7f6-f3bc-44c2-84a9-644cb3229e59" providerId="ADAL" clId="{0BD25CB0-F74D-4805-9EC8-7C09478FAB53}" dt="2021-08-23T05:18:40.351" v="858" actId="20577"/>
        <pc:sldMkLst>
          <pc:docMk/>
          <pc:sldMk cId="2965931742" sldId="304"/>
        </pc:sldMkLst>
        <pc:spChg chg="mod">
          <ac:chgData name="Robert Ridgway" userId="05ffb7f6-f3bc-44c2-84a9-644cb3229e59" providerId="ADAL" clId="{0BD25CB0-F74D-4805-9EC8-7C09478FAB53}" dt="2021-08-23T04:31:59.634" v="339"/>
          <ac:spMkLst>
            <pc:docMk/>
            <pc:sldMk cId="2965931742" sldId="304"/>
            <ac:spMk id="4" creationId="{00000000-0000-0000-0000-000000000000}"/>
          </ac:spMkLst>
        </pc:spChg>
        <pc:spChg chg="mod">
          <ac:chgData name="Robert Ridgway" userId="05ffb7f6-f3bc-44c2-84a9-644cb3229e59" providerId="ADAL" clId="{0BD25CB0-F74D-4805-9EC8-7C09478FAB53}" dt="2021-08-23T05:18:40.351" v="858" actId="20577"/>
          <ac:spMkLst>
            <pc:docMk/>
            <pc:sldMk cId="2965931742" sldId="304"/>
            <ac:spMk id="7" creationId="{00000000-0000-0000-0000-000000000000}"/>
          </ac:spMkLst>
        </pc:spChg>
        <pc:picChg chg="add mod">
          <ac:chgData name="Robert Ridgway" userId="05ffb7f6-f3bc-44c2-84a9-644cb3229e59" providerId="ADAL" clId="{0BD25CB0-F74D-4805-9EC8-7C09478FAB53}" dt="2021-08-23T04:17:02.865" v="58" actId="208"/>
          <ac:picMkLst>
            <pc:docMk/>
            <pc:sldMk cId="2965931742" sldId="304"/>
            <ac:picMk id="2" creationId="{0ED5ED9E-C061-49FB-97AF-B07D425C9918}"/>
          </ac:picMkLst>
        </pc:picChg>
      </pc:sldChg>
      <pc:sldChg chg="addSp delSp modSp add">
        <pc:chgData name="Robert Ridgway" userId="05ffb7f6-f3bc-44c2-84a9-644cb3229e59" providerId="ADAL" clId="{0BD25CB0-F74D-4805-9EC8-7C09478FAB53}" dt="2021-08-23T04:51:25.856" v="619" actId="20577"/>
        <pc:sldMkLst>
          <pc:docMk/>
          <pc:sldMk cId="1096381205" sldId="305"/>
        </pc:sldMkLst>
        <pc:spChg chg="mod">
          <ac:chgData name="Robert Ridgway" userId="05ffb7f6-f3bc-44c2-84a9-644cb3229e59" providerId="ADAL" clId="{0BD25CB0-F74D-4805-9EC8-7C09478FAB53}" dt="2021-08-23T04:32:09.026" v="341"/>
          <ac:spMkLst>
            <pc:docMk/>
            <pc:sldMk cId="1096381205" sldId="305"/>
            <ac:spMk id="4" creationId="{00000000-0000-0000-0000-000000000000}"/>
          </ac:spMkLst>
        </pc:spChg>
        <pc:spChg chg="mod">
          <ac:chgData name="Robert Ridgway" userId="05ffb7f6-f3bc-44c2-84a9-644cb3229e59" providerId="ADAL" clId="{0BD25CB0-F74D-4805-9EC8-7C09478FAB53}" dt="2021-08-23T04:51:25.856" v="619" actId="20577"/>
          <ac:spMkLst>
            <pc:docMk/>
            <pc:sldMk cId="1096381205" sldId="305"/>
            <ac:spMk id="7" creationId="{00000000-0000-0000-0000-000000000000}"/>
          </ac:spMkLst>
        </pc:spChg>
        <pc:picChg chg="add del mod">
          <ac:chgData name="Robert Ridgway" userId="05ffb7f6-f3bc-44c2-84a9-644cb3229e59" providerId="ADAL" clId="{0BD25CB0-F74D-4805-9EC8-7C09478FAB53}" dt="2021-08-23T04:51:01.328" v="598" actId="478"/>
          <ac:picMkLst>
            <pc:docMk/>
            <pc:sldMk cId="1096381205" sldId="305"/>
            <ac:picMk id="2" creationId="{4E0EFAED-3921-45C9-9306-43DD948B6823}"/>
          </ac:picMkLst>
        </pc:picChg>
        <pc:picChg chg="add mod">
          <ac:chgData name="Robert Ridgway" userId="05ffb7f6-f3bc-44c2-84a9-644cb3229e59" providerId="ADAL" clId="{0BD25CB0-F74D-4805-9EC8-7C09478FAB53}" dt="2021-08-23T04:51:20.799" v="604" actId="1076"/>
          <ac:picMkLst>
            <pc:docMk/>
            <pc:sldMk cId="1096381205" sldId="305"/>
            <ac:picMk id="6" creationId="{DB24A874-D2C8-49D0-9D42-CD3EF8D84E12}"/>
          </ac:picMkLst>
        </pc:picChg>
      </pc:sldChg>
      <pc:sldChg chg="addSp delSp modSp add ord">
        <pc:chgData name="Robert Ridgway" userId="05ffb7f6-f3bc-44c2-84a9-644cb3229e59" providerId="ADAL" clId="{0BD25CB0-F74D-4805-9EC8-7C09478FAB53}" dt="2021-08-23T04:49:55.022" v="597" actId="20577"/>
        <pc:sldMkLst>
          <pc:docMk/>
          <pc:sldMk cId="15128801" sldId="306"/>
        </pc:sldMkLst>
        <pc:spChg chg="mod">
          <ac:chgData name="Robert Ridgway" userId="05ffb7f6-f3bc-44c2-84a9-644cb3229e59" providerId="ADAL" clId="{0BD25CB0-F74D-4805-9EC8-7C09478FAB53}" dt="2021-08-23T04:32:01.984" v="340"/>
          <ac:spMkLst>
            <pc:docMk/>
            <pc:sldMk cId="15128801" sldId="306"/>
            <ac:spMk id="4" creationId="{00000000-0000-0000-0000-000000000000}"/>
          </ac:spMkLst>
        </pc:spChg>
        <pc:spChg chg="mod">
          <ac:chgData name="Robert Ridgway" userId="05ffb7f6-f3bc-44c2-84a9-644cb3229e59" providerId="ADAL" clId="{0BD25CB0-F74D-4805-9EC8-7C09478FAB53}" dt="2021-08-23T04:49:55.022" v="597" actId="20577"/>
          <ac:spMkLst>
            <pc:docMk/>
            <pc:sldMk cId="15128801" sldId="306"/>
            <ac:spMk id="7" creationId="{00000000-0000-0000-0000-000000000000}"/>
          </ac:spMkLst>
        </pc:spChg>
        <pc:picChg chg="del">
          <ac:chgData name="Robert Ridgway" userId="05ffb7f6-f3bc-44c2-84a9-644cb3229e59" providerId="ADAL" clId="{0BD25CB0-F74D-4805-9EC8-7C09478FAB53}" dt="2021-08-23T04:20:32.768" v="64" actId="478"/>
          <ac:picMkLst>
            <pc:docMk/>
            <pc:sldMk cId="15128801" sldId="306"/>
            <ac:picMk id="2" creationId="{4E0EFAED-3921-45C9-9306-43DD948B6823}"/>
          </ac:picMkLst>
        </pc:picChg>
        <pc:picChg chg="add mod">
          <ac:chgData name="Robert Ridgway" userId="05ffb7f6-f3bc-44c2-84a9-644cb3229e59" providerId="ADAL" clId="{0BD25CB0-F74D-4805-9EC8-7C09478FAB53}" dt="2021-08-23T04:29:58.840" v="269" actId="1076"/>
          <ac:picMkLst>
            <pc:docMk/>
            <pc:sldMk cId="15128801" sldId="306"/>
            <ac:picMk id="6" creationId="{46A22CD7-F534-4D3D-8051-8A67BCC437EE}"/>
          </ac:picMkLst>
        </pc:picChg>
        <pc:picChg chg="add mod">
          <ac:chgData name="Robert Ridgway" userId="05ffb7f6-f3bc-44c2-84a9-644cb3229e59" providerId="ADAL" clId="{0BD25CB0-F74D-4805-9EC8-7C09478FAB53}" dt="2021-08-23T04:30:15.249" v="275" actId="1076"/>
          <ac:picMkLst>
            <pc:docMk/>
            <pc:sldMk cId="15128801" sldId="306"/>
            <ac:picMk id="8" creationId="{F85E5AB7-1B99-4151-8DCE-6E2E57D974EB}"/>
          </ac:picMkLst>
        </pc:picChg>
        <pc:picChg chg="add del mod">
          <ac:chgData name="Robert Ridgway" userId="05ffb7f6-f3bc-44c2-84a9-644cb3229e59" providerId="ADAL" clId="{0BD25CB0-F74D-4805-9EC8-7C09478FAB53}" dt="2021-08-23T04:30:04.788" v="271" actId="1076"/>
          <ac:picMkLst>
            <pc:docMk/>
            <pc:sldMk cId="15128801" sldId="306"/>
            <ac:picMk id="9" creationId="{BE9FB11F-70E1-485F-8368-0DF54C0CF30D}"/>
          </ac:picMkLst>
        </pc:picChg>
        <pc:picChg chg="add mod">
          <ac:chgData name="Robert Ridgway" userId="05ffb7f6-f3bc-44c2-84a9-644cb3229e59" providerId="ADAL" clId="{0BD25CB0-F74D-4805-9EC8-7C09478FAB53}" dt="2021-08-23T04:30:11.185" v="273" actId="1076"/>
          <ac:picMkLst>
            <pc:docMk/>
            <pc:sldMk cId="15128801" sldId="306"/>
            <ac:picMk id="10" creationId="{52BE222D-04B3-4A64-86E6-ACD6C9C474BD}"/>
          </ac:picMkLst>
        </pc:picChg>
      </pc:sldChg>
      <pc:sldChg chg="delSp modSp add">
        <pc:chgData name="Robert Ridgway" userId="05ffb7f6-f3bc-44c2-84a9-644cb3229e59" providerId="ADAL" clId="{0BD25CB0-F74D-4805-9EC8-7C09478FAB53}" dt="2021-08-23T04:49:49.888" v="595" actId="20577"/>
        <pc:sldMkLst>
          <pc:docMk/>
          <pc:sldMk cId="255725750" sldId="307"/>
        </pc:sldMkLst>
        <pc:spChg chg="mod">
          <ac:chgData name="Robert Ridgway" userId="05ffb7f6-f3bc-44c2-84a9-644cb3229e59" providerId="ADAL" clId="{0BD25CB0-F74D-4805-9EC8-7C09478FAB53}" dt="2021-08-23T04:49:49.888" v="595" actId="20577"/>
          <ac:spMkLst>
            <pc:docMk/>
            <pc:sldMk cId="255725750" sldId="307"/>
            <ac:spMk id="7" creationId="{00000000-0000-0000-0000-000000000000}"/>
          </ac:spMkLst>
        </pc:spChg>
        <pc:picChg chg="mod">
          <ac:chgData name="Robert Ridgway" userId="05ffb7f6-f3bc-44c2-84a9-644cb3229e59" providerId="ADAL" clId="{0BD25CB0-F74D-4805-9EC8-7C09478FAB53}" dt="2021-08-23T04:36:15.642" v="356" actId="1076"/>
          <ac:picMkLst>
            <pc:docMk/>
            <pc:sldMk cId="255725750" sldId="307"/>
            <ac:picMk id="6" creationId="{46A22CD7-F534-4D3D-8051-8A67BCC437EE}"/>
          </ac:picMkLst>
        </pc:picChg>
        <pc:picChg chg="mod">
          <ac:chgData name="Robert Ridgway" userId="05ffb7f6-f3bc-44c2-84a9-644cb3229e59" providerId="ADAL" clId="{0BD25CB0-F74D-4805-9EC8-7C09478FAB53}" dt="2021-08-23T04:36:13.027" v="355" actId="1076"/>
          <ac:picMkLst>
            <pc:docMk/>
            <pc:sldMk cId="255725750" sldId="307"/>
            <ac:picMk id="8" creationId="{F85E5AB7-1B99-4151-8DCE-6E2E57D974EB}"/>
          </ac:picMkLst>
        </pc:picChg>
        <pc:picChg chg="mod">
          <ac:chgData name="Robert Ridgway" userId="05ffb7f6-f3bc-44c2-84a9-644cb3229e59" providerId="ADAL" clId="{0BD25CB0-F74D-4805-9EC8-7C09478FAB53}" dt="2021-08-23T04:36:10.689" v="354" actId="1076"/>
          <ac:picMkLst>
            <pc:docMk/>
            <pc:sldMk cId="255725750" sldId="307"/>
            <ac:picMk id="9" creationId="{BE9FB11F-70E1-485F-8368-0DF54C0CF30D}"/>
          </ac:picMkLst>
        </pc:picChg>
        <pc:picChg chg="del">
          <ac:chgData name="Robert Ridgway" userId="05ffb7f6-f3bc-44c2-84a9-644cb3229e59" providerId="ADAL" clId="{0BD25CB0-F74D-4805-9EC8-7C09478FAB53}" dt="2021-08-23T04:36:06.288" v="353" actId="478"/>
          <ac:picMkLst>
            <pc:docMk/>
            <pc:sldMk cId="255725750" sldId="307"/>
            <ac:picMk id="10" creationId="{52BE222D-04B3-4A64-86E6-ACD6C9C474BD}"/>
          </ac:picMkLst>
        </pc:picChg>
      </pc:sldChg>
      <pc:sldChg chg="addSp delSp modSp add">
        <pc:chgData name="Robert Ridgway" userId="05ffb7f6-f3bc-44c2-84a9-644cb3229e59" providerId="ADAL" clId="{0BD25CB0-F74D-4805-9EC8-7C09478FAB53}" dt="2021-08-23T04:49:32.718" v="571" actId="20577"/>
        <pc:sldMkLst>
          <pc:docMk/>
          <pc:sldMk cId="3079875246" sldId="308"/>
        </pc:sldMkLst>
        <pc:spChg chg="mod">
          <ac:chgData name="Robert Ridgway" userId="05ffb7f6-f3bc-44c2-84a9-644cb3229e59" providerId="ADAL" clId="{0BD25CB0-F74D-4805-9EC8-7C09478FAB53}" dt="2021-08-23T04:49:32.718" v="571" actId="20577"/>
          <ac:spMkLst>
            <pc:docMk/>
            <pc:sldMk cId="3079875246" sldId="308"/>
            <ac:spMk id="7" creationId="{00000000-0000-0000-0000-000000000000}"/>
          </ac:spMkLst>
        </pc:spChg>
        <pc:picChg chg="add del">
          <ac:chgData name="Robert Ridgway" userId="05ffb7f6-f3bc-44c2-84a9-644cb3229e59" providerId="ADAL" clId="{0BD25CB0-F74D-4805-9EC8-7C09478FAB53}" dt="2021-08-23T04:40:15.235" v="387" actId="478"/>
          <ac:picMkLst>
            <pc:docMk/>
            <pc:sldMk cId="3079875246" sldId="308"/>
            <ac:picMk id="2" creationId="{79F521E4-70D6-4CBF-8B53-DC3B4A8B5613}"/>
          </ac:picMkLst>
        </pc:picChg>
        <pc:picChg chg="mod">
          <ac:chgData name="Robert Ridgway" userId="05ffb7f6-f3bc-44c2-84a9-644cb3229e59" providerId="ADAL" clId="{0BD25CB0-F74D-4805-9EC8-7C09478FAB53}" dt="2021-08-23T04:41:29.199" v="404" actId="1076"/>
          <ac:picMkLst>
            <pc:docMk/>
            <pc:sldMk cId="3079875246" sldId="308"/>
            <ac:picMk id="6" creationId="{46A22CD7-F534-4D3D-8051-8A67BCC437EE}"/>
          </ac:picMkLst>
        </pc:picChg>
        <pc:picChg chg="del">
          <ac:chgData name="Robert Ridgway" userId="05ffb7f6-f3bc-44c2-84a9-644cb3229e59" providerId="ADAL" clId="{0BD25CB0-F74D-4805-9EC8-7C09478FAB53}" dt="2021-08-23T04:40:12.695" v="385" actId="478"/>
          <ac:picMkLst>
            <pc:docMk/>
            <pc:sldMk cId="3079875246" sldId="308"/>
            <ac:picMk id="8" creationId="{F85E5AB7-1B99-4151-8DCE-6E2E57D974EB}"/>
          </ac:picMkLst>
        </pc:picChg>
        <pc:picChg chg="mod">
          <ac:chgData name="Robert Ridgway" userId="05ffb7f6-f3bc-44c2-84a9-644cb3229e59" providerId="ADAL" clId="{0BD25CB0-F74D-4805-9EC8-7C09478FAB53}" dt="2021-08-23T04:41:57.916" v="416" actId="14100"/>
          <ac:picMkLst>
            <pc:docMk/>
            <pc:sldMk cId="3079875246" sldId="308"/>
            <ac:picMk id="9" creationId="{BE9FB11F-70E1-485F-8368-0DF54C0CF30D}"/>
          </ac:picMkLst>
        </pc:picChg>
        <pc:picChg chg="add mod">
          <ac:chgData name="Robert Ridgway" userId="05ffb7f6-f3bc-44c2-84a9-644cb3229e59" providerId="ADAL" clId="{0BD25CB0-F74D-4805-9EC8-7C09478FAB53}" dt="2021-08-23T04:42:04.361" v="418" actId="1076"/>
          <ac:picMkLst>
            <pc:docMk/>
            <pc:sldMk cId="3079875246" sldId="308"/>
            <ac:picMk id="10" creationId="{0DA43624-1862-4B5A-BA2D-B017381A4FB1}"/>
          </ac:picMkLst>
        </pc:picChg>
        <pc:picChg chg="add mod">
          <ac:chgData name="Robert Ridgway" userId="05ffb7f6-f3bc-44c2-84a9-644cb3229e59" providerId="ADAL" clId="{0BD25CB0-F74D-4805-9EC8-7C09478FAB53}" dt="2021-08-23T04:41:31.242" v="405" actId="1076"/>
          <ac:picMkLst>
            <pc:docMk/>
            <pc:sldMk cId="3079875246" sldId="308"/>
            <ac:picMk id="11" creationId="{87AA0526-4162-4AC7-8775-6E7ED49A35E4}"/>
          </ac:picMkLst>
        </pc:picChg>
        <pc:picChg chg="add mod">
          <ac:chgData name="Robert Ridgway" userId="05ffb7f6-f3bc-44c2-84a9-644cb3229e59" providerId="ADAL" clId="{0BD25CB0-F74D-4805-9EC8-7C09478FAB53}" dt="2021-08-23T04:41:36.306" v="406" actId="1076"/>
          <ac:picMkLst>
            <pc:docMk/>
            <pc:sldMk cId="3079875246" sldId="308"/>
            <ac:picMk id="12" creationId="{A4317709-9294-4B5B-B3F0-49EB9DFA0301}"/>
          </ac:picMkLst>
        </pc:picChg>
      </pc:sldChg>
      <pc:sldChg chg="modSp add">
        <pc:chgData name="Robert Ridgway" userId="05ffb7f6-f3bc-44c2-84a9-644cb3229e59" providerId="ADAL" clId="{0BD25CB0-F74D-4805-9EC8-7C09478FAB53}" dt="2021-08-23T04:49:45.887" v="593" actId="20577"/>
        <pc:sldMkLst>
          <pc:docMk/>
          <pc:sldMk cId="3653834377" sldId="309"/>
        </pc:sldMkLst>
        <pc:spChg chg="mod">
          <ac:chgData name="Robert Ridgway" userId="05ffb7f6-f3bc-44c2-84a9-644cb3229e59" providerId="ADAL" clId="{0BD25CB0-F74D-4805-9EC8-7C09478FAB53}" dt="2021-08-23T04:49:45.887" v="593" actId="20577"/>
          <ac:spMkLst>
            <pc:docMk/>
            <pc:sldMk cId="3653834377" sldId="309"/>
            <ac:spMk id="7" creationId="{00000000-0000-0000-0000-000000000000}"/>
          </ac:spMkLst>
        </pc:spChg>
        <pc:picChg chg="mod">
          <ac:chgData name="Robert Ridgway" userId="05ffb7f6-f3bc-44c2-84a9-644cb3229e59" providerId="ADAL" clId="{0BD25CB0-F74D-4805-9EC8-7C09478FAB53}" dt="2021-08-23T04:48:04.242" v="525" actId="1076"/>
          <ac:picMkLst>
            <pc:docMk/>
            <pc:sldMk cId="3653834377" sldId="309"/>
            <ac:picMk id="6" creationId="{46A22CD7-F534-4D3D-8051-8A67BCC437EE}"/>
          </ac:picMkLst>
        </pc:picChg>
        <pc:picChg chg="mod modCrop">
          <ac:chgData name="Robert Ridgway" userId="05ffb7f6-f3bc-44c2-84a9-644cb3229e59" providerId="ADAL" clId="{0BD25CB0-F74D-4805-9EC8-7C09478FAB53}" dt="2021-08-23T04:48:44.805" v="539" actId="1076"/>
          <ac:picMkLst>
            <pc:docMk/>
            <pc:sldMk cId="3653834377" sldId="309"/>
            <ac:picMk id="9" creationId="{BE9FB11F-70E1-485F-8368-0DF54C0CF30D}"/>
          </ac:picMkLst>
        </pc:picChg>
        <pc:picChg chg="mod">
          <ac:chgData name="Robert Ridgway" userId="05ffb7f6-f3bc-44c2-84a9-644cb3229e59" providerId="ADAL" clId="{0BD25CB0-F74D-4805-9EC8-7C09478FAB53}" dt="2021-08-23T04:48:52.589" v="541" actId="14100"/>
          <ac:picMkLst>
            <pc:docMk/>
            <pc:sldMk cId="3653834377" sldId="309"/>
            <ac:picMk id="10" creationId="{0DA43624-1862-4B5A-BA2D-B017381A4FB1}"/>
          </ac:picMkLst>
        </pc:picChg>
        <pc:picChg chg="mod">
          <ac:chgData name="Robert Ridgway" userId="05ffb7f6-f3bc-44c2-84a9-644cb3229e59" providerId="ADAL" clId="{0BD25CB0-F74D-4805-9EC8-7C09478FAB53}" dt="2021-08-23T04:48:57.458" v="543" actId="1076"/>
          <ac:picMkLst>
            <pc:docMk/>
            <pc:sldMk cId="3653834377" sldId="309"/>
            <ac:picMk id="11" creationId="{87AA0526-4162-4AC7-8775-6E7ED49A35E4}"/>
          </ac:picMkLst>
        </pc:picChg>
        <pc:picChg chg="mod">
          <ac:chgData name="Robert Ridgway" userId="05ffb7f6-f3bc-44c2-84a9-644cb3229e59" providerId="ADAL" clId="{0BD25CB0-F74D-4805-9EC8-7C09478FAB53}" dt="2021-08-23T04:49:01.397" v="544" actId="1076"/>
          <ac:picMkLst>
            <pc:docMk/>
            <pc:sldMk cId="3653834377" sldId="309"/>
            <ac:picMk id="12" creationId="{A4317709-9294-4B5B-B3F0-49EB9DFA0301}"/>
          </ac:picMkLst>
        </pc:picChg>
      </pc:sldChg>
      <pc:sldChg chg="addSp modSp add modAnim">
        <pc:chgData name="Robert Ridgway" userId="05ffb7f6-f3bc-44c2-84a9-644cb3229e59" providerId="ADAL" clId="{0BD25CB0-F74D-4805-9EC8-7C09478FAB53}" dt="2021-08-23T04:58:43.936" v="682"/>
        <pc:sldMkLst>
          <pc:docMk/>
          <pc:sldMk cId="4239422449" sldId="310"/>
        </pc:sldMkLst>
        <pc:picChg chg="add mod">
          <ac:chgData name="Robert Ridgway" userId="05ffb7f6-f3bc-44c2-84a9-644cb3229e59" providerId="ADAL" clId="{0BD25CB0-F74D-4805-9EC8-7C09478FAB53}" dt="2021-08-23T04:56:10.515" v="634" actId="208"/>
          <ac:picMkLst>
            <pc:docMk/>
            <pc:sldMk cId="4239422449" sldId="310"/>
            <ac:picMk id="2" creationId="{EBA55190-660E-4298-96EB-D9345FBD5102}"/>
          </ac:picMkLst>
        </pc:picChg>
        <pc:picChg chg="add mod">
          <ac:chgData name="Robert Ridgway" userId="05ffb7f6-f3bc-44c2-84a9-644cb3229e59" providerId="ADAL" clId="{0BD25CB0-F74D-4805-9EC8-7C09478FAB53}" dt="2021-08-23T04:58:36.202" v="680" actId="1076"/>
          <ac:picMkLst>
            <pc:docMk/>
            <pc:sldMk cId="4239422449" sldId="310"/>
            <ac:picMk id="8" creationId="{D741C499-6561-4FB1-85D4-FDA323B31C8B}"/>
          </ac:picMkLst>
        </pc:picChg>
      </pc:sldChg>
      <pc:sldChg chg="addSp delSp modSp add del">
        <pc:chgData name="Robert Ridgway" userId="05ffb7f6-f3bc-44c2-84a9-644cb3229e59" providerId="ADAL" clId="{0BD25CB0-F74D-4805-9EC8-7C09478FAB53}" dt="2021-08-23T04:58:56.737" v="685" actId="2696"/>
        <pc:sldMkLst>
          <pc:docMk/>
          <pc:sldMk cId="601103373" sldId="311"/>
        </pc:sldMkLst>
        <pc:spChg chg="mod">
          <ac:chgData name="Robert Ridgway" userId="05ffb7f6-f3bc-44c2-84a9-644cb3229e59" providerId="ADAL" clId="{0BD25CB0-F74D-4805-9EC8-7C09478FAB53}" dt="2021-08-23T04:58:25.241" v="676" actId="20577"/>
          <ac:spMkLst>
            <pc:docMk/>
            <pc:sldMk cId="601103373" sldId="311"/>
            <ac:spMk id="7" creationId="{00000000-0000-0000-0000-000000000000}"/>
          </ac:spMkLst>
        </pc:spChg>
        <pc:picChg chg="del">
          <ac:chgData name="Robert Ridgway" userId="05ffb7f6-f3bc-44c2-84a9-644cb3229e59" providerId="ADAL" clId="{0BD25CB0-F74D-4805-9EC8-7C09478FAB53}" dt="2021-08-23T04:56:49.047" v="661" actId="478"/>
          <ac:picMkLst>
            <pc:docMk/>
            <pc:sldMk cId="601103373" sldId="311"/>
            <ac:picMk id="2" creationId="{EBA55190-660E-4298-96EB-D9345FBD5102}"/>
          </ac:picMkLst>
        </pc:picChg>
        <pc:picChg chg="add del mod">
          <ac:chgData name="Robert Ridgway" userId="05ffb7f6-f3bc-44c2-84a9-644cb3229e59" providerId="ADAL" clId="{0BD25CB0-F74D-4805-9EC8-7C09478FAB53}" dt="2021-08-23T04:58:47.756" v="683" actId="478"/>
          <ac:picMkLst>
            <pc:docMk/>
            <pc:sldMk cId="601103373" sldId="311"/>
            <ac:picMk id="6" creationId="{DB24A874-D2C8-49D0-9D42-CD3EF8D84E12}"/>
          </ac:picMkLst>
        </pc:picChg>
        <pc:picChg chg="add del">
          <ac:chgData name="Robert Ridgway" userId="05ffb7f6-f3bc-44c2-84a9-644cb3229e59" providerId="ADAL" clId="{0BD25CB0-F74D-4805-9EC8-7C09478FAB53}" dt="2021-08-23T04:57:20.316" v="664"/>
          <ac:picMkLst>
            <pc:docMk/>
            <pc:sldMk cId="601103373" sldId="311"/>
            <ac:picMk id="8" creationId="{D33DF31C-A39C-454C-9FE1-03E1D36463CF}"/>
          </ac:picMkLst>
        </pc:picChg>
      </pc:sldChg>
      <pc:sldChg chg="add">
        <pc:chgData name="Robert Ridgway" userId="05ffb7f6-f3bc-44c2-84a9-644cb3229e59" providerId="ADAL" clId="{0BD25CB0-F74D-4805-9EC8-7C09478FAB53}" dt="2021-08-23T04:58:54.056" v="684"/>
        <pc:sldMkLst>
          <pc:docMk/>
          <pc:sldMk cId="1417195686" sldId="334"/>
        </pc:sldMkLst>
      </pc:sldChg>
      <pc:sldChg chg="add">
        <pc:chgData name="Robert Ridgway" userId="05ffb7f6-f3bc-44c2-84a9-644cb3229e59" providerId="ADAL" clId="{0BD25CB0-F74D-4805-9EC8-7C09478FAB53}" dt="2021-08-23T04:58:54.056" v="684"/>
        <pc:sldMkLst>
          <pc:docMk/>
          <pc:sldMk cId="3854837510" sldId="335"/>
        </pc:sldMkLst>
      </pc:sldChg>
      <pc:sldChg chg="add">
        <pc:chgData name="Robert Ridgway" userId="05ffb7f6-f3bc-44c2-84a9-644cb3229e59" providerId="ADAL" clId="{0BD25CB0-F74D-4805-9EC8-7C09478FAB53}" dt="2021-08-23T04:58:54.056" v="684"/>
        <pc:sldMkLst>
          <pc:docMk/>
          <pc:sldMk cId="3632277040" sldId="336"/>
        </pc:sldMkLst>
      </pc:sldChg>
      <pc:sldChg chg="add">
        <pc:chgData name="Robert Ridgway" userId="05ffb7f6-f3bc-44c2-84a9-644cb3229e59" providerId="ADAL" clId="{0BD25CB0-F74D-4805-9EC8-7C09478FAB53}" dt="2021-08-23T04:58:54.056" v="684"/>
        <pc:sldMkLst>
          <pc:docMk/>
          <pc:sldMk cId="1300961049" sldId="337"/>
        </pc:sldMkLst>
      </pc:sldChg>
      <pc:sldChg chg="add del">
        <pc:chgData name="Robert Ridgway" userId="05ffb7f6-f3bc-44c2-84a9-644cb3229e59" providerId="ADAL" clId="{0BD25CB0-F74D-4805-9EC8-7C09478FAB53}" dt="2021-08-23T05:17:00.974" v="791" actId="2696"/>
        <pc:sldMkLst>
          <pc:docMk/>
          <pc:sldMk cId="789023967" sldId="338"/>
        </pc:sldMkLst>
      </pc:sldChg>
      <pc:sldChg chg="addSp delSp modSp add ord modAnim">
        <pc:chgData name="Robert Ridgway" userId="05ffb7f6-f3bc-44c2-84a9-644cb3229e59" providerId="ADAL" clId="{0BD25CB0-F74D-4805-9EC8-7C09478FAB53}" dt="2021-08-23T05:15:53.529" v="790"/>
        <pc:sldMkLst>
          <pc:docMk/>
          <pc:sldMk cId="3262780464" sldId="339"/>
        </pc:sldMkLst>
        <pc:spChg chg="mod">
          <ac:chgData name="Robert Ridgway" userId="05ffb7f6-f3bc-44c2-84a9-644cb3229e59" providerId="ADAL" clId="{0BD25CB0-F74D-4805-9EC8-7C09478FAB53}" dt="2021-08-23T05:13:57.260" v="766" actId="20577"/>
          <ac:spMkLst>
            <pc:docMk/>
            <pc:sldMk cId="3262780464" sldId="339"/>
            <ac:spMk id="7" creationId="{00000000-0000-0000-0000-000000000000}"/>
          </ac:spMkLst>
        </pc:spChg>
        <pc:picChg chg="del">
          <ac:chgData name="Robert Ridgway" userId="05ffb7f6-f3bc-44c2-84a9-644cb3229e59" providerId="ADAL" clId="{0BD25CB0-F74D-4805-9EC8-7C09478FAB53}" dt="2021-08-23T05:12:35.546" v="711" actId="478"/>
          <ac:picMkLst>
            <pc:docMk/>
            <pc:sldMk cId="3262780464" sldId="339"/>
            <ac:picMk id="6" creationId="{DB24A874-D2C8-49D0-9D42-CD3EF8D84E12}"/>
          </ac:picMkLst>
        </pc:picChg>
        <pc:picChg chg="add mod">
          <ac:chgData name="Robert Ridgway" userId="05ffb7f6-f3bc-44c2-84a9-644cb3229e59" providerId="ADAL" clId="{0BD25CB0-F74D-4805-9EC8-7C09478FAB53}" dt="2021-08-23T05:13:05.739" v="719" actId="1076"/>
          <ac:picMkLst>
            <pc:docMk/>
            <pc:sldMk cId="3262780464" sldId="339"/>
            <ac:picMk id="8" creationId="{2502FFAE-A665-49B3-99E5-55780E4CAEC9}"/>
          </ac:picMkLst>
        </pc:picChg>
        <pc:picChg chg="add mod">
          <ac:chgData name="Robert Ridgway" userId="05ffb7f6-f3bc-44c2-84a9-644cb3229e59" providerId="ADAL" clId="{0BD25CB0-F74D-4805-9EC8-7C09478FAB53}" dt="2021-08-23T05:13:03.316" v="718" actId="1076"/>
          <ac:picMkLst>
            <pc:docMk/>
            <pc:sldMk cId="3262780464" sldId="339"/>
            <ac:picMk id="9" creationId="{3A7D4D1B-E3E5-4140-8AE0-F356AB0E29A4}"/>
          </ac:picMkLst>
        </pc:picChg>
        <pc:picChg chg="add mod">
          <ac:chgData name="Robert Ridgway" userId="05ffb7f6-f3bc-44c2-84a9-644cb3229e59" providerId="ADAL" clId="{0BD25CB0-F74D-4805-9EC8-7C09478FAB53}" dt="2021-08-23T05:14:49.970" v="777" actId="1076"/>
          <ac:picMkLst>
            <pc:docMk/>
            <pc:sldMk cId="3262780464" sldId="339"/>
            <ac:picMk id="10" creationId="{01D01715-6085-4352-A312-6CD32FA2A2E5}"/>
          </ac:picMkLst>
        </pc:picChg>
        <pc:picChg chg="add mod">
          <ac:chgData name="Robert Ridgway" userId="05ffb7f6-f3bc-44c2-84a9-644cb3229e59" providerId="ADAL" clId="{0BD25CB0-F74D-4805-9EC8-7C09478FAB53}" dt="2021-08-23T05:15:10.973" v="783" actId="1076"/>
          <ac:picMkLst>
            <pc:docMk/>
            <pc:sldMk cId="3262780464" sldId="339"/>
            <ac:picMk id="11" creationId="{7D7BDB9A-6523-4305-B09F-CA4BFF7B43F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8/22/2021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2795C2-58DC-6B4B-9EBC-05F671272916}"/>
              </a:ext>
            </a:extLst>
          </p:cNvPr>
          <p:cNvSpPr/>
          <p:nvPr userDrawn="1"/>
        </p:nvSpPr>
        <p:spPr>
          <a:xfrm>
            <a:off x="222250" y="58407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8/22/2021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5ABCE2-7BB4-7542-9E2C-BF168B4B8D6F}"/>
              </a:ext>
            </a:extLst>
          </p:cNvPr>
          <p:cNvSpPr/>
          <p:nvPr userDrawn="1"/>
        </p:nvSpPr>
        <p:spPr>
          <a:xfrm>
            <a:off x="222250" y="58407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64032A-D97D-B747-98EF-829FFF64E78F}"/>
              </a:ext>
            </a:extLst>
          </p:cNvPr>
          <p:cNvSpPr/>
          <p:nvPr userDrawn="1"/>
        </p:nvSpPr>
        <p:spPr>
          <a:xfrm>
            <a:off x="222250" y="58407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8/22/2021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555D79-1189-E945-92DE-C027BB1E5B0F}"/>
              </a:ext>
            </a:extLst>
          </p:cNvPr>
          <p:cNvSpPr/>
          <p:nvPr userDrawn="1"/>
        </p:nvSpPr>
        <p:spPr>
          <a:xfrm>
            <a:off x="222250" y="58407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8/22/2021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87BE9D-6A94-5D45-A4C7-4EF6B2A8D124}"/>
              </a:ext>
            </a:extLst>
          </p:cNvPr>
          <p:cNvSpPr/>
          <p:nvPr userDrawn="1"/>
        </p:nvSpPr>
        <p:spPr>
          <a:xfrm>
            <a:off x="222250" y="58407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8/22/2021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cid:177cc190e51890fae852" TargetMode="External"/><Relationship Id="rId5" Type="http://schemas.openxmlformats.org/officeDocument/2006/relationships/image" Target="../media/image12.png"/><Relationship Id="rId4" Type="http://schemas.openxmlformats.org/officeDocument/2006/relationships/image" Target="cid:2FECAD9A-E409-400E-A601-8971A68299F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ii_kludb86m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653E91-8C01-480D-8B54-3097F473B0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Robert Ridgway AD/MSD/PSG/ENG	</a:t>
            </a:r>
          </a:p>
          <a:p>
            <a:r>
              <a:rPr lang="en-US" dirty="0"/>
              <a:t>Review for the MTA Secondary Line</a:t>
            </a:r>
          </a:p>
          <a:p>
            <a:r>
              <a:rPr lang="en-US" dirty="0"/>
              <a:t>23 August 2021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5FFE4-0CD7-41A9-8894-CD00F0784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MTA Secondary Beamline – Mechanical Engineering</a:t>
            </a:r>
          </a:p>
          <a:p>
            <a:r>
              <a:rPr lang="en-US" sz="1600" dirty="0"/>
              <a:t>Structural/Vacuum/Target Design &amp; Installation Plans</a:t>
            </a:r>
          </a:p>
        </p:txBody>
      </p:sp>
    </p:spTree>
    <p:extLst>
      <p:ext uri="{BB962C8B-B14F-4D97-AF65-F5344CB8AC3E}">
        <p14:creationId xmlns:p14="http://schemas.microsoft.com/office/powerpoint/2010/main" val="3572427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Solenoid - Installation Assembly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22CD7-F534-4D3D-8051-8A67BCC4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588" y="858198"/>
            <a:ext cx="973422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5E5AB7-1B99-4151-8DCE-6E2E57D974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79985" y="858198"/>
            <a:ext cx="3119085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FB11F-70E1-485F-8368-0DF54C0CF3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89891" y="1602623"/>
            <a:ext cx="3398628" cy="1938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725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Corrector Magnets (3 Set &amp; 4 Set) - Installation Assembly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22CD7-F534-4D3D-8051-8A67BCC4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6406" y="759744"/>
            <a:ext cx="1854318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FB11F-70E1-485F-8368-0DF54C0CF3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83122" y="640893"/>
            <a:ext cx="3657600" cy="1986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A43624-1862-4B5A-BA2D-B017381A4F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83122" y="2802210"/>
            <a:ext cx="3657600" cy="1615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AA0526-4162-4AC7-8775-6E7ED49A35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34500" y="759744"/>
            <a:ext cx="2586347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317709-9294-4B5B-B3F0-49EB9DFA03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334500" y="2679984"/>
            <a:ext cx="2597245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9875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NKLabs</a:t>
            </a:r>
            <a:r>
              <a:rPr lang="en-US" dirty="0"/>
              <a:t> Experiment - Installation Assembly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22CD7-F534-4D3D-8051-8A67BCC4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588" y="814674"/>
            <a:ext cx="1854318" cy="3547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FB11F-70E1-485F-8368-0DF54C0CF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r="3414"/>
          <a:stretch/>
        </p:blipFill>
        <p:spPr>
          <a:xfrm>
            <a:off x="2602354" y="2726811"/>
            <a:ext cx="3703782" cy="16310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A43624-1862-4B5A-BA2D-B017381A4F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71387" y="2726812"/>
            <a:ext cx="1889144" cy="16310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AA0526-4162-4AC7-8775-6E7ED49A35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11840" y="814674"/>
            <a:ext cx="2219470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317709-9294-4B5B-B3F0-49EB9DFA03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52244" y="814674"/>
            <a:ext cx="3108287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3834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Beamline Layout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4A874-D2C8-49D0-9D42-CD3EF8D8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767" y="756962"/>
            <a:ext cx="6837790" cy="38000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6381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Beamline Layout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4A874-D2C8-49D0-9D42-CD3EF8D8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767" y="756962"/>
            <a:ext cx="6837790" cy="3800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55190-660E-4298-96EB-D9345FBD5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99" y="586469"/>
            <a:ext cx="6102126" cy="4206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41C499-6561-4FB1-85D4-FDA323B31C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9419" y="1063335"/>
            <a:ext cx="8170908" cy="30168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942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Low Energy Pion Beamline Vacuum Calculations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Bob Donahue</a:t>
            </a:r>
          </a:p>
          <a:p>
            <a:r>
              <a:rPr lang="en-US" dirty="0"/>
              <a:t>11 August 2021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AF654D-D281-4F70-A2B9-5FC07055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EFA25-F275-4767-9E10-F47C0017BF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8/11/2021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6909C-D3BA-4674-AD42-8D37B21E2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Bob Donahue | Vacuum Calculations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8387D-CED5-40F4-9468-50279F530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27D825-B612-44E3-BA30-79240EB23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164407"/>
            <a:ext cx="8672513" cy="292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95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FDDBE-81E9-49D0-8BD2-8D8AE11AE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Beamline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7B98A-DC99-4E76-9A03-93EC6979CF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8/11/2021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3D0DB-9FE0-4D5F-B117-2F5D128B5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Bob Donahue | Vacuum Calculations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3366D-D56B-48A5-91B4-99D4813EB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75662-DE05-4B38-A5B9-7824E698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3026028"/>
            <a:ext cx="7860432" cy="112635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83DF812-EDFF-41FF-BC57-8D51A0EF1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320" y="924648"/>
            <a:ext cx="8392885" cy="180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837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B84B95-5385-4DFC-A8B3-51735A4E3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788592"/>
            <a:ext cx="8672513" cy="367426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D5B2D2-CB02-4A60-AE8A-0120C6DE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MTA + Pion Line Vacuum Simulation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0539-A63C-4667-8E42-C27DEAA2C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8/11/2021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BB5A5-322B-440C-9CCB-FBF24C8AC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Bob Donahue | Vacuum Calculations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4CED8-5915-4F2F-8C56-4C4D693B4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9796E-F2B0-499B-ADF7-F5D7FFB69156}"/>
              </a:ext>
            </a:extLst>
          </p:cNvPr>
          <p:cNvSpPr txBox="1"/>
          <p:nvPr/>
        </p:nvSpPr>
        <p:spPr>
          <a:xfrm>
            <a:off x="664545" y="3461389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D5246B-06AE-4D78-A64C-5D4C24A3796E}"/>
              </a:ext>
            </a:extLst>
          </p:cNvPr>
          <p:cNvSpPr txBox="1"/>
          <p:nvPr/>
        </p:nvSpPr>
        <p:spPr>
          <a:xfrm>
            <a:off x="1765205" y="3599888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BBDD42-8805-4A3A-A9E3-7C0FDF181D2E}"/>
              </a:ext>
            </a:extLst>
          </p:cNvPr>
          <p:cNvSpPr txBox="1"/>
          <p:nvPr/>
        </p:nvSpPr>
        <p:spPr>
          <a:xfrm>
            <a:off x="2972515" y="3496545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4C109D-B78B-4E48-BB89-7C81221C84D7}"/>
              </a:ext>
            </a:extLst>
          </p:cNvPr>
          <p:cNvSpPr txBox="1"/>
          <p:nvPr/>
        </p:nvSpPr>
        <p:spPr>
          <a:xfrm>
            <a:off x="5921804" y="3241271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UIP03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CC35F-00BE-48BC-9E4A-6E0B9A26AA09}"/>
              </a:ext>
            </a:extLst>
          </p:cNvPr>
          <p:cNvSpPr txBox="1"/>
          <p:nvPr/>
        </p:nvSpPr>
        <p:spPr>
          <a:xfrm>
            <a:off x="7927462" y="1344423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 END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4F99E4-6085-4A60-B780-7FA608AC499A}"/>
              </a:ext>
            </a:extLst>
          </p:cNvPr>
          <p:cNvCxnSpPr>
            <a:cxnSpLocks/>
          </p:cNvCxnSpPr>
          <p:nvPr/>
        </p:nvCxnSpPr>
        <p:spPr>
          <a:xfrm>
            <a:off x="947255" y="3074316"/>
            <a:ext cx="102973" cy="456421"/>
          </a:xfrm>
          <a:prstGeom prst="line">
            <a:avLst/>
          </a:prstGeom>
          <a:ln w="127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4366EA-A7DF-49DC-BCA0-6D68FC9CC446}"/>
              </a:ext>
            </a:extLst>
          </p:cNvPr>
          <p:cNvSpPr txBox="1"/>
          <p:nvPr/>
        </p:nvSpPr>
        <p:spPr>
          <a:xfrm>
            <a:off x="7783667" y="2627596"/>
            <a:ext cx="869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L/s IPs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7F5F1E-A264-4476-8569-B6F745254B63}"/>
              </a:ext>
            </a:extLst>
          </p:cNvPr>
          <p:cNvCxnSpPr>
            <a:cxnSpLocks/>
          </p:cNvCxnSpPr>
          <p:nvPr/>
        </p:nvCxnSpPr>
        <p:spPr>
          <a:xfrm>
            <a:off x="1967765" y="3178624"/>
            <a:ext cx="102973" cy="456421"/>
          </a:xfrm>
          <a:prstGeom prst="line">
            <a:avLst/>
          </a:prstGeom>
          <a:ln w="127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B47D3C-413B-4A7C-B931-7746D0ADCCA1}"/>
              </a:ext>
            </a:extLst>
          </p:cNvPr>
          <p:cNvCxnSpPr>
            <a:cxnSpLocks/>
          </p:cNvCxnSpPr>
          <p:nvPr/>
        </p:nvCxnSpPr>
        <p:spPr>
          <a:xfrm>
            <a:off x="3091249" y="3001860"/>
            <a:ext cx="102973" cy="456421"/>
          </a:xfrm>
          <a:prstGeom prst="line">
            <a:avLst/>
          </a:prstGeom>
          <a:ln w="127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5D9839-EDE1-4C08-ADAC-8539287DE138}"/>
              </a:ext>
            </a:extLst>
          </p:cNvPr>
          <p:cNvCxnSpPr>
            <a:cxnSpLocks/>
          </p:cNvCxnSpPr>
          <p:nvPr/>
        </p:nvCxnSpPr>
        <p:spPr>
          <a:xfrm>
            <a:off x="6083484" y="2782979"/>
            <a:ext cx="102973" cy="456421"/>
          </a:xfrm>
          <a:prstGeom prst="line">
            <a:avLst/>
          </a:prstGeom>
          <a:ln w="127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231D08-E8EE-43DA-BCB1-3B9F277A8D86}"/>
              </a:ext>
            </a:extLst>
          </p:cNvPr>
          <p:cNvCxnSpPr>
            <a:cxnSpLocks/>
          </p:cNvCxnSpPr>
          <p:nvPr/>
        </p:nvCxnSpPr>
        <p:spPr>
          <a:xfrm>
            <a:off x="8161235" y="2136149"/>
            <a:ext cx="57006" cy="489576"/>
          </a:xfrm>
          <a:prstGeom prst="line">
            <a:avLst/>
          </a:prstGeom>
          <a:ln w="127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94791E-D75A-4ED0-ABD4-EFE5C8DBF4B9}"/>
              </a:ext>
            </a:extLst>
          </p:cNvPr>
          <p:cNvCxnSpPr>
            <a:cxnSpLocks/>
          </p:cNvCxnSpPr>
          <p:nvPr/>
        </p:nvCxnSpPr>
        <p:spPr>
          <a:xfrm flipH="1">
            <a:off x="8218241" y="2192288"/>
            <a:ext cx="191820" cy="433437"/>
          </a:xfrm>
          <a:prstGeom prst="line">
            <a:avLst/>
          </a:prstGeom>
          <a:ln w="127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2B41A4-2914-4508-9D47-A997019156ED}"/>
              </a:ext>
            </a:extLst>
          </p:cNvPr>
          <p:cNvCxnSpPr>
            <a:cxnSpLocks/>
          </p:cNvCxnSpPr>
          <p:nvPr/>
        </p:nvCxnSpPr>
        <p:spPr>
          <a:xfrm>
            <a:off x="8473819" y="1607299"/>
            <a:ext cx="110086" cy="501266"/>
          </a:xfrm>
          <a:prstGeom prst="line">
            <a:avLst/>
          </a:prstGeom>
          <a:ln w="127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77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230C9B-7756-4E7E-9A68-25CA60083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Line Vacuum Simulation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CC12C-7D6D-4610-AA48-B52677779B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8/11/2021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8CC9-5938-4A62-B4BA-E028281E5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Bob Donahue | Vacuum Calculations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5FF76-2585-4BF3-B01D-810A317EB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EA7D41F-3220-40CD-82C3-98DA2BD26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788592"/>
            <a:ext cx="8672513" cy="367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Initial Design Constraints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2AFDA6-AE80-477D-832A-936049AF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16" y="646633"/>
            <a:ext cx="4507491" cy="38502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8C099D5-7F81-446F-87F6-C07B89591653}"/>
              </a:ext>
            </a:extLst>
          </p:cNvPr>
          <p:cNvGrpSpPr/>
          <p:nvPr/>
        </p:nvGrpSpPr>
        <p:grpSpPr>
          <a:xfrm>
            <a:off x="1689861" y="683576"/>
            <a:ext cx="5943600" cy="3776345"/>
            <a:chOff x="0" y="0"/>
            <a:chExt cx="5943600" cy="37763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6AEC82-04BE-4664-ADDB-11AF219AD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43600" cy="377634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093C0E4A-60DD-418F-B5D4-9EF2B6169A4F}"/>
                </a:ext>
              </a:extLst>
            </p:cNvPr>
            <p:cNvSpPr txBox="1"/>
            <p:nvPr/>
          </p:nvSpPr>
          <p:spPr>
            <a:xfrm>
              <a:off x="1304059" y="2072986"/>
              <a:ext cx="724396" cy="345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ln>
                    <a:noFill/>
                  </a:ln>
                  <a:solidFill>
                    <a:srgbClr val="538135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ea typeface="Times New Roman" panose="02020603050405020304" pitchFamily="18" charset="0"/>
                  <a:cs typeface="Times New Roman" panose="02020603050405020304" pitchFamily="18" charset="0"/>
                </a:rPr>
                <a:t>START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7546872E-3B94-40AA-9813-2F504B2A9AF3}"/>
                </a:ext>
              </a:extLst>
            </p:cNvPr>
            <p:cNvSpPr txBox="1"/>
            <p:nvPr/>
          </p:nvSpPr>
          <p:spPr>
            <a:xfrm>
              <a:off x="2828059" y="645968"/>
              <a:ext cx="724396" cy="345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ln>
                    <a:noFill/>
                  </a:ln>
                  <a:solidFill>
                    <a:srgbClr val="833C0B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ea typeface="Times New Roman" panose="02020603050405020304" pitchFamily="18" charset="0"/>
                  <a:cs typeface="Times New Roman" panose="02020603050405020304" pitchFamily="18" charset="0"/>
                </a:rPr>
                <a:t>END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76DA140-CFBF-49E9-BD7B-68EB4EDBF1DB}"/>
                </a:ext>
              </a:extLst>
            </p:cNvPr>
            <p:cNvSpPr/>
            <p:nvPr/>
          </p:nvSpPr>
          <p:spPr>
            <a:xfrm rot="20382717">
              <a:off x="3868225" y="1935699"/>
              <a:ext cx="100960" cy="16277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D3137C95-90C0-45F1-8BFD-F62E5D656AF8}"/>
                </a:ext>
              </a:extLst>
            </p:cNvPr>
            <p:cNvSpPr txBox="1"/>
            <p:nvPr/>
          </p:nvSpPr>
          <p:spPr>
            <a:xfrm>
              <a:off x="3610841" y="1664277"/>
              <a:ext cx="596900" cy="3767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>
                  <a:ln>
                    <a:noFill/>
                  </a:ln>
                  <a:solidFill>
                    <a:srgbClr val="1F3864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ea typeface="Times New Roman" panose="02020603050405020304" pitchFamily="18" charset="0"/>
                  <a:cs typeface="Times New Roman" panose="02020603050405020304" pitchFamily="18" charset="0"/>
                </a:rPr>
                <a:t>INSTALL LOCATION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157281-E534-4DB5-8597-C2F2BAB31858}"/>
              </a:ext>
            </a:extLst>
          </p:cNvPr>
          <p:cNvGrpSpPr/>
          <p:nvPr/>
        </p:nvGrpSpPr>
        <p:grpSpPr>
          <a:xfrm>
            <a:off x="1689861" y="642777"/>
            <a:ext cx="5943600" cy="3931920"/>
            <a:chOff x="0" y="-36960"/>
            <a:chExt cx="5943600" cy="37744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381118A-E017-4EAE-A8F7-06AAED6C5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960"/>
              <a:ext cx="5943600" cy="37744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5ECD5F65-3CF5-4A43-BE85-82A3FFA001EF}"/>
                </a:ext>
              </a:extLst>
            </p:cNvPr>
            <p:cNvSpPr txBox="1"/>
            <p:nvPr/>
          </p:nvSpPr>
          <p:spPr>
            <a:xfrm>
              <a:off x="555914" y="1892877"/>
              <a:ext cx="724396" cy="345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ln>
                    <a:noFill/>
                  </a:ln>
                  <a:solidFill>
                    <a:srgbClr val="538135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ea typeface="Times New Roman" panose="02020603050405020304" pitchFamily="18" charset="0"/>
                  <a:cs typeface="Times New Roman" panose="02020603050405020304" pitchFamily="18" charset="0"/>
                </a:rPr>
                <a:t>START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2">
              <a:extLst>
                <a:ext uri="{FF2B5EF4-FFF2-40B4-BE49-F238E27FC236}">
                  <a16:creationId xmlns:a16="http://schemas.microsoft.com/office/drawing/2014/main" id="{70D223A3-D0D1-4554-94C7-5849BB4AB37E}"/>
                </a:ext>
              </a:extLst>
            </p:cNvPr>
            <p:cNvSpPr txBox="1"/>
            <p:nvPr/>
          </p:nvSpPr>
          <p:spPr>
            <a:xfrm>
              <a:off x="2938895" y="659823"/>
              <a:ext cx="723900" cy="3448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ln>
                    <a:noFill/>
                  </a:ln>
                  <a:solidFill>
                    <a:srgbClr val="833C0B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ea typeface="Times New Roman" panose="02020603050405020304" pitchFamily="18" charset="0"/>
                  <a:cs typeface="Times New Roman" panose="02020603050405020304" pitchFamily="18" charset="0"/>
                </a:rPr>
                <a:t>END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770175F-84DB-4B9F-A6CB-3BDE80D67023}"/>
                </a:ext>
              </a:extLst>
            </p:cNvPr>
            <p:cNvSpPr/>
            <p:nvPr/>
          </p:nvSpPr>
          <p:spPr>
            <a:xfrm rot="20382717">
              <a:off x="3853295" y="1934441"/>
              <a:ext cx="100330" cy="1625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7AB0DC27-CD6C-41F2-837C-F15DDE47CD67}"/>
                </a:ext>
              </a:extLst>
            </p:cNvPr>
            <p:cNvSpPr txBox="1"/>
            <p:nvPr/>
          </p:nvSpPr>
          <p:spPr>
            <a:xfrm>
              <a:off x="3603914" y="1622714"/>
              <a:ext cx="596900" cy="3765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>
                  <a:ln>
                    <a:noFill/>
                  </a:ln>
                  <a:solidFill>
                    <a:srgbClr val="1F3864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ea typeface="Times New Roman" panose="02020603050405020304" pitchFamily="18" charset="0"/>
                  <a:cs typeface="Times New Roman" panose="02020603050405020304" pitchFamily="18" charset="0"/>
                </a:rPr>
                <a:t>INSTALL LOCATION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LIFT SYSTEMS, INC GANTRY RENTAL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 descr="A picture containing indoor, yellow, transport&#10;&#10;Description automatically generated">
            <a:extLst>
              <a:ext uri="{FF2B5EF4-FFF2-40B4-BE49-F238E27FC236}">
                <a16:creationId xmlns:a16="http://schemas.microsoft.com/office/drawing/2014/main" id="{2502FFAE-A665-49B3-99E5-55780E4CA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2125" y="1191928"/>
            <a:ext cx="3845830" cy="2884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7D4D1B-E3E5-4140-8AE0-F356AB0E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99" y="711200"/>
            <a:ext cx="4026508" cy="384583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D01715-6085-4352-A312-6CD32FA2A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10" y="704862"/>
            <a:ext cx="3679862" cy="3869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7BDB9A-6523-4305-B09F-CA4BFF7B4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011" y="711200"/>
            <a:ext cx="3551382" cy="3889883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27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Initial Design Constraints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7459AA-8797-4830-BA06-44AC1F1DD10A}"/>
              </a:ext>
            </a:extLst>
          </p:cNvPr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5589" r="19231" b="19468"/>
          <a:stretch/>
        </p:blipFill>
        <p:spPr bwMode="auto">
          <a:xfrm>
            <a:off x="499555" y="1030763"/>
            <a:ext cx="4162107" cy="308197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0BB130-A75E-41BD-A6A8-1DF847D0F7D7}"/>
              </a:ext>
            </a:extLst>
          </p:cNvPr>
          <p:cNvSpPr/>
          <p:nvPr/>
        </p:nvSpPr>
        <p:spPr>
          <a:xfrm rot="3734422">
            <a:off x="1784398" y="3092481"/>
            <a:ext cx="389967" cy="218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&lt;35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9700B1-CE53-49F1-80C5-1449878E3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795" y="1839067"/>
            <a:ext cx="2716924" cy="1362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CF0158-2E57-427D-B3A7-31F38B3159B2}"/>
              </a:ext>
            </a:extLst>
          </p:cNvPr>
          <p:cNvSpPr/>
          <p:nvPr/>
        </p:nvSpPr>
        <p:spPr>
          <a:xfrm rot="3734422">
            <a:off x="1784399" y="3092481"/>
            <a:ext cx="389967" cy="218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&lt; 35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4A4DF4-537F-4A8A-AE68-7E98207E50CB}"/>
              </a:ext>
            </a:extLst>
          </p:cNvPr>
          <p:cNvSpPr/>
          <p:nvPr/>
        </p:nvSpPr>
        <p:spPr>
          <a:xfrm rot="20812004">
            <a:off x="2981603" y="3370574"/>
            <a:ext cx="389967" cy="218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&lt; 48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AB522D-DE40-4585-969D-9122FFC7D120}"/>
              </a:ext>
            </a:extLst>
          </p:cNvPr>
          <p:cNvCxnSpPr/>
          <p:nvPr/>
        </p:nvCxnSpPr>
        <p:spPr>
          <a:xfrm flipH="1">
            <a:off x="3813141" y="2003196"/>
            <a:ext cx="89554" cy="1065229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7C93F-FAF5-4C85-B8AB-A0156397B25D}"/>
              </a:ext>
            </a:extLst>
          </p:cNvPr>
          <p:cNvSpPr/>
          <p:nvPr/>
        </p:nvSpPr>
        <p:spPr>
          <a:xfrm rot="20812004">
            <a:off x="3641480" y="2283588"/>
            <a:ext cx="389967" cy="218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&lt; 78</a:t>
            </a:r>
          </a:p>
        </p:txBody>
      </p:sp>
    </p:spTree>
    <p:extLst>
      <p:ext uri="{BB962C8B-B14F-4D97-AF65-F5344CB8AC3E}">
        <p14:creationId xmlns:p14="http://schemas.microsoft.com/office/powerpoint/2010/main" val="353692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Production Target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62BC9D-0CDB-438C-BAB9-0859C1AF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036" y="690128"/>
            <a:ext cx="4231927" cy="3930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7B644E-51FC-494B-A997-C33B2893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196" y="880541"/>
            <a:ext cx="5576932" cy="3549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753685-739A-4E70-BCCE-B276BBD95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93" y="642551"/>
            <a:ext cx="4123809" cy="40257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B4ACD4-DBE5-436B-8FA9-B84248339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8" y="1938966"/>
            <a:ext cx="3644962" cy="25144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74F6EF-FC65-493E-9AB9-66C3369AE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692" y="939148"/>
            <a:ext cx="4007575" cy="97402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044793-7A3C-4770-A431-822CFFFAAB5C}"/>
              </a:ext>
            </a:extLst>
          </p:cNvPr>
          <p:cNvSpPr/>
          <p:nvPr/>
        </p:nvSpPr>
        <p:spPr>
          <a:xfrm>
            <a:off x="379218" y="2498455"/>
            <a:ext cx="2150196" cy="549354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Melting Point: 3410°C (~64% Surface Temperature of The Sun)</a:t>
            </a:r>
          </a:p>
        </p:txBody>
      </p:sp>
    </p:spTree>
    <p:extLst>
      <p:ext uri="{BB962C8B-B14F-4D97-AF65-F5344CB8AC3E}">
        <p14:creationId xmlns:p14="http://schemas.microsoft.com/office/powerpoint/2010/main" val="277045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Production Target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A34F0-C74F-49C3-B16A-E7F2BB529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324" y="3336059"/>
            <a:ext cx="4743352" cy="1066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4F45E-FD0E-46B6-A525-079DE5D06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33" y="691165"/>
            <a:ext cx="5692023" cy="25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5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Production Target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E6CB38-A646-4E22-9ACA-C344455BB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176" y="1055941"/>
            <a:ext cx="6363648" cy="109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789695-4655-4588-9E62-137A9C0B1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176" y="2571750"/>
            <a:ext cx="6363648" cy="13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0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Production Target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073303-2BE0-4B79-9B29-D3DA64FB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36" y="795542"/>
            <a:ext cx="4572000" cy="1585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8E229-670F-48C4-A742-7D08C954B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152" y="2624695"/>
            <a:ext cx="4570292" cy="1585065"/>
          </a:xfrm>
          <a:prstGeom prst="rect">
            <a:avLst/>
          </a:prstGeom>
        </p:spPr>
      </p:pic>
      <p:sp>
        <p:nvSpPr>
          <p:cNvPr id="10" name="Cylinder 9">
            <a:extLst>
              <a:ext uri="{FF2B5EF4-FFF2-40B4-BE49-F238E27FC236}">
                <a16:creationId xmlns:a16="http://schemas.microsoft.com/office/drawing/2014/main" id="{ABDAF453-C8B6-4F56-B07E-BA836EE28D6D}"/>
              </a:ext>
            </a:extLst>
          </p:cNvPr>
          <p:cNvSpPr/>
          <p:nvPr/>
        </p:nvSpPr>
        <p:spPr>
          <a:xfrm rot="16200000">
            <a:off x="6933104" y="347092"/>
            <a:ext cx="320908" cy="2477004"/>
          </a:xfrm>
          <a:prstGeom prst="ca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05229593-D170-472C-BD48-1B076D6A7FDA}"/>
              </a:ext>
            </a:extLst>
          </p:cNvPr>
          <p:cNvSpPr/>
          <p:nvPr/>
        </p:nvSpPr>
        <p:spPr>
          <a:xfrm>
            <a:off x="2065106" y="2867560"/>
            <a:ext cx="534503" cy="1099334"/>
          </a:xfrm>
          <a:prstGeom prst="cube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B6F95C-FF73-4DA5-9453-9ED043EDB093}"/>
              </a:ext>
            </a:extLst>
          </p:cNvPr>
          <p:cNvSpPr/>
          <p:nvPr/>
        </p:nvSpPr>
        <p:spPr>
          <a:xfrm>
            <a:off x="2169747" y="3380197"/>
            <a:ext cx="184935" cy="18493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3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Production Target – Steady State Thermal Calculation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D5ED9E-C061-49FB-97AF-B07D425C9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482" y="898236"/>
            <a:ext cx="4337036" cy="33470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5931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Production Target - Installation Assembly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Robert Ridgway | MTA Secondary Beamline – Mechanical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22CD7-F534-4D3D-8051-8A67BCC4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8657" y="748744"/>
            <a:ext cx="1181946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5E5AB7-1B99-4151-8DCE-6E2E57D974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82119" y="748744"/>
            <a:ext cx="2755467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FB11F-70E1-485F-8368-0DF54C0CF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103" y="748744"/>
            <a:ext cx="4206240" cy="1938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BE222D-04B3-4A64-86E6-ACD6C9C47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103" y="2779531"/>
            <a:ext cx="4206240" cy="161522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12880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573A5FB-5557-8C48-9CB5-6328C0B4C541}" vid="{ED4BEDF9-C765-194C-BDE5-2412E78B4C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AF1FF59A07914495D9C14AB56B46E6" ma:contentTypeVersion="15" ma:contentTypeDescription="Create a new document." ma:contentTypeScope="" ma:versionID="f0518efee4bb8b0f266e2f4924e9b512">
  <xsd:schema xmlns:xsd="http://www.w3.org/2001/XMLSchema" xmlns:xs="http://www.w3.org/2001/XMLSchema" xmlns:p="http://schemas.microsoft.com/office/2006/metadata/properties" xmlns:ns1="http://schemas.microsoft.com/sharepoint/v3" xmlns:ns3="881349f6-b6ae-489c-9d74-134b2efffc23" xmlns:ns4="32a70df0-73af-4ab8-9853-f799eb353996" targetNamespace="http://schemas.microsoft.com/office/2006/metadata/properties" ma:root="true" ma:fieldsID="1a2591655d1fce9b0982c88ee1723ed6" ns1:_="" ns3:_="" ns4:_="">
    <xsd:import namespace="http://schemas.microsoft.com/sharepoint/v3"/>
    <xsd:import namespace="881349f6-b6ae-489c-9d74-134b2efffc23"/>
    <xsd:import namespace="32a70df0-73af-4ab8-9853-f799eb3539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349f6-b6ae-489c-9d74-134b2efffc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70df0-73af-4ab8-9853-f799eb35399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30907CD-CEB4-48D6-A055-1DBD37C52E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81349f6-b6ae-489c-9d74-134b2efffc23"/>
    <ds:schemaRef ds:uri="32a70df0-73af-4ab8-9853-f799eb3539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31D320-7C1D-43CD-AC32-1D3F2E60C5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5B4674-9E97-4DA9-827C-A6C6C27604F6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32a70df0-73af-4ab8-9853-f799eb353996"/>
    <ds:schemaRef ds:uri="http://schemas.microsoft.com/office/infopath/2007/PartnerControls"/>
    <ds:schemaRef ds:uri="881349f6-b6ae-489c-9d74-134b2efffc23"/>
    <ds:schemaRef ds:uri="http://purl.org/dc/terms/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FNAL_PowerPoint_16x9_Nov20</Template>
  <TotalTime>320</TotalTime>
  <Words>343</Words>
  <Application>Microsoft Office PowerPoint</Application>
  <PresentationFormat>On-screen Show (16:9)</PresentationFormat>
  <Paragraphs>97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Helvetica</vt:lpstr>
      <vt:lpstr>Fermilab_PPT_090915</vt:lpstr>
      <vt:lpstr>PowerPoint Presentation</vt:lpstr>
      <vt:lpstr>Initial Design Constraints</vt:lpstr>
      <vt:lpstr>Initial Design Constraints</vt:lpstr>
      <vt:lpstr>Production Target</vt:lpstr>
      <vt:lpstr>Production Target</vt:lpstr>
      <vt:lpstr>Production Target</vt:lpstr>
      <vt:lpstr>Production Target</vt:lpstr>
      <vt:lpstr>Production Target – Steady State Thermal Calculation</vt:lpstr>
      <vt:lpstr>Production Target - Installation Assembly</vt:lpstr>
      <vt:lpstr>Solenoid - Installation Assembly</vt:lpstr>
      <vt:lpstr>Corrector Magnets (3 Set &amp; 4 Set) - Installation Assembly</vt:lpstr>
      <vt:lpstr>NKLabs Experiment - Installation Assembly</vt:lpstr>
      <vt:lpstr>Beamline Layout</vt:lpstr>
      <vt:lpstr>Beamline Layout</vt:lpstr>
      <vt:lpstr>PowerPoint Presentation</vt:lpstr>
      <vt:lpstr>Beamline Layout</vt:lpstr>
      <vt:lpstr>Simulation Beamline Layout</vt:lpstr>
      <vt:lpstr>MTA + Pion Line Vacuum Simulation Results</vt:lpstr>
      <vt:lpstr>Pion Line Vacuum Simulation Results</vt:lpstr>
      <vt:lpstr>LIFT SYSTEMS, INC GANTRY RENTAL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Ridgway</dc:creator>
  <cp:lastModifiedBy>Robert Ridgway</cp:lastModifiedBy>
  <cp:revision>2</cp:revision>
  <cp:lastPrinted>2014-01-20T19:40:21Z</cp:lastPrinted>
  <dcterms:created xsi:type="dcterms:W3CDTF">2021-08-22T23:58:14Z</dcterms:created>
  <dcterms:modified xsi:type="dcterms:W3CDTF">2021-08-23T05:18:45Z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0x010100ABAF1FF59A07914495D9C14AB56B46E6</vt:lpwstr>
  </property>
</Properties>
</file>