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C09200"/>
    <a:srgbClr val="FFFF99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95" d="100"/>
          <a:sy n="9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/>
          <a:r>
            <a:rPr lang="en-US" sz="3200" b="1" dirty="0"/>
            <a:t>Helium Cryogenics</a:t>
          </a:r>
        </a:p>
        <a:p>
          <a:pPr rtl="0"/>
          <a:r>
            <a:rPr lang="en-US" sz="1600" b="1" dirty="0"/>
            <a:t>Status 8/20/2021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1268" custLinFactNeighborY="4851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84060"/>
          <a:ext cx="3577143" cy="799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Status 8/20/2021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9025" y="123085"/>
        <a:ext cx="3499093" cy="72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" y="13970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129265645"/>
              </p:ext>
            </p:extLst>
          </p:nvPr>
        </p:nvGraphicFramePr>
        <p:xfrm>
          <a:off x="94034" y="76200"/>
          <a:ext cx="357714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114800" y="150632"/>
            <a:ext cx="4962278" cy="126188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was warmed up, shut down, and isolated for LN2 HX work and other maintenance</a:t>
            </a:r>
          </a:p>
          <a:p>
            <a:pPr algn="ctr"/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HEvCM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RT 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38772" y="2309240"/>
            <a:ext cx="4466691" cy="1477328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Mycom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online to Fridges running fine; Frick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compr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running low capacity thus whole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is on </a:t>
            </a:r>
            <a:r>
              <a:rPr lang="en-US" sz="1600" b="1" i="1">
                <a:solidFill>
                  <a:schemeClr val="accent6">
                    <a:lumMod val="50000"/>
                  </a:schemeClr>
                </a:solidFill>
              </a:rPr>
              <a:t>Purifier system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 is cold at 2 K; CC2 cold at 5-60 K as not being used; CM at 2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71" y="991850"/>
            <a:ext cx="3751749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at RT and shut down/isolated except LN2 Tank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 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242828" y="1310789"/>
            <a:ext cx="282481" cy="441811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running fine with test stands at 2 K and 4 K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193772" y="6186054"/>
            <a:ext cx="4811691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MISC: </a:t>
            </a:r>
            <a:r>
              <a:rPr lang="en-US" sz="1600" b="1" i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44" y="179884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B6ED3-3576-4D6F-BA0A-2F63647B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00" y="1664666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0" y="3938646"/>
            <a:ext cx="433589" cy="8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BA8E77A-90C4-4EB1-8A78-32094E30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05" y="3085301"/>
            <a:ext cx="290393" cy="6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399917" y="3838920"/>
            <a:ext cx="4678395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only LN2 Tank still cold but isolated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343400"/>
            <a:ext cx="2764837" cy="2185214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at 80 K for purification and maintenance (feeders 46A and 45 </a:t>
            </a:r>
            <a:r>
              <a:rPr lang="en-US" sz="1600" b="1" i="1">
                <a:solidFill>
                  <a:srgbClr val="996600"/>
                </a:solidFill>
              </a:rPr>
              <a:t>planned power outages went well); </a:t>
            </a:r>
            <a:r>
              <a:rPr lang="en-US" sz="1600" b="1" i="1" dirty="0">
                <a:solidFill>
                  <a:srgbClr val="996600"/>
                </a:solidFill>
              </a:rPr>
              <a:t>anticipated cooldown next week.  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C70C3FF3-FA23-4558-8A8F-D262D064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83" y="2550475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82" y="44279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2478268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B0990318-12B9-46FC-B395-51479A07D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" y="2209800"/>
            <a:ext cx="262044" cy="514323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9C90C594-1AC2-47D1-9B52-F06CD643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77" y="7475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makara\Desktop\thermometer hot.JPG">
            <a:extLst>
              <a:ext uri="{FF2B5EF4-FFF2-40B4-BE49-F238E27FC236}">
                <a16:creationId xmlns:a16="http://schemas.microsoft.com/office/drawing/2014/main" id="{3AA99718-C29E-45ED-92B2-E49457EB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97" y="1646727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verview | Sun – NASA Solar System Exploration">
            <a:extLst>
              <a:ext uri="{FF2B5EF4-FFF2-40B4-BE49-F238E27FC236}">
                <a16:creationId xmlns:a16="http://schemas.microsoft.com/office/drawing/2014/main" id="{111ABEED-2CAA-41E6-937B-FB926826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59" y="3779679"/>
            <a:ext cx="1536745" cy="144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akara\Desktop\thermometer hot.JPG">
            <a:extLst>
              <a:ext uri="{FF2B5EF4-FFF2-40B4-BE49-F238E27FC236}">
                <a16:creationId xmlns:a16="http://schemas.microsoft.com/office/drawing/2014/main" id="{2D69ABB6-89EB-434F-87E0-FE513C37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74" y="103400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516B3417-A106-438A-B5ED-074D45E8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25" y="1337351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22043</TotalTime>
  <Words>209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695</cp:revision>
  <dcterms:created xsi:type="dcterms:W3CDTF">2013-09-14T14:02:30Z</dcterms:created>
  <dcterms:modified xsi:type="dcterms:W3CDTF">2021-08-19T21:18:38Z</dcterms:modified>
</cp:coreProperties>
</file>