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7C628-35ED-7949-9D9E-0A590379A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8719DE-CC8A-F546-B31B-5065471AB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77180-C86E-C14B-8C7C-65EC85944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B9ED-4F41-2441-88CF-FD2FBD26E2CC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AF563-B8D3-7F4F-B218-579819E2B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F1240-76D0-AF41-86C4-8B84A2C0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EB76-0C9B-124A-A519-D5DC317FD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7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27B4E-9D3D-6441-A084-C30EE76CA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91BB69-59E5-BB49-985D-5F3B464EC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99392-B5FB-C046-A57C-2B7C05DC0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B9ED-4F41-2441-88CF-FD2FBD26E2CC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A0983-AE20-734E-933D-FAC81F85C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23954-08FC-AD4B-A217-5DD06F33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EB76-0C9B-124A-A519-D5DC317FD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71338-3E89-2A4C-98E2-4E09AB145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DC9CD-2226-C840-BF9F-B5C033658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74FE2-B654-4849-BE22-57739730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B9ED-4F41-2441-88CF-FD2FBD26E2CC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837E7-96F9-304B-BEB0-DC8B4C0CD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6AEB0-0459-5042-9D1C-C6164B5A2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EB76-0C9B-124A-A519-D5DC317FD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6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00744-CB8F-A84C-A2E5-5DAB79F8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F361E-9788-7F41-BC3A-F91C2EF9F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0238D-24DF-A746-B470-AC51C2CB1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B9ED-4F41-2441-88CF-FD2FBD26E2CC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01870-E5EB-F748-9A5D-AE33EE5A7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6005A-E490-894D-96B0-3049DF33C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EB76-0C9B-124A-A519-D5DC317FD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D2F2A-695F-034E-B040-A79139574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6553A-6086-AC46-86F4-8C6F2D821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A91BF-FCB3-C34C-B081-F7ED1525C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B9ED-4F41-2441-88CF-FD2FBD26E2CC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0881C-A88F-764C-800D-3BCBA62AE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D2F69-3165-F547-AF2A-29B17E45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EB76-0C9B-124A-A519-D5DC317FD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4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61162-D23E-E94D-90DA-97D13FC3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3D7D1-AFB8-0B4F-BAC6-B7100BDDC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B2D410-B1FD-F348-A6B9-AEBD2736B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7D603-5B57-5444-8284-84BC50C8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B9ED-4F41-2441-88CF-FD2FBD26E2CC}" type="datetimeFigureOut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E2099-EFA5-C348-A340-05910230B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61041-FA1F-9C4A-9498-5D5780013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EB76-0C9B-124A-A519-D5DC317FD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8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A50F7-0D9D-504C-8806-BF770E781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9544-0589-454A-B020-05122511A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6C9FC-7D3B-5D44-B2DA-8A639EF18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0F11A6-4506-C742-9243-BB9FE14C4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294A8-01A7-BF45-8116-E93EADCAF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6F9AB0-0ACB-FB45-B349-66DD5F099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B9ED-4F41-2441-88CF-FD2FBD26E2CC}" type="datetimeFigureOut">
              <a:rPr lang="en-US" smtClean="0"/>
              <a:t>8/30/21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374D66-4345-794A-B207-0104458D8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94A6C-40B9-294D-9C04-E3F57966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EB76-0C9B-124A-A519-D5DC317FD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0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F096D-4CBE-2945-B038-4639664C4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9BD3F-07D1-F646-8D66-81262F8F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B9ED-4F41-2441-88CF-FD2FBD26E2CC}" type="datetimeFigureOut">
              <a:rPr lang="en-US" smtClean="0"/>
              <a:t>8/30/21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5D69E4-FB44-534A-8168-6D9AA18A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06CBF-9658-494E-9976-620F5759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EB76-0C9B-124A-A519-D5DC317FD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3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175972-34DA-7A4A-8A5A-11D9949D6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B9ED-4F41-2441-88CF-FD2FBD26E2CC}" type="datetimeFigureOut">
              <a:rPr lang="en-US" smtClean="0"/>
              <a:t>8/30/21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864D85-D256-7942-AE15-C2D8EAA88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44EB0-57F6-9D41-862E-828A8A78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EB76-0C9B-124A-A519-D5DC317FD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9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B189-75C1-B34A-8E59-339DC6281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1B697-BD73-9146-BD2A-C1BA587C8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BE2F4-6EC2-B34C-8B6B-9666D6255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EDAFA-F474-1844-9138-AF47F993C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B9ED-4F41-2441-88CF-FD2FBD26E2CC}" type="datetimeFigureOut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57A82-8C54-9943-A22E-CA0FA16A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3E278-BA16-8149-B0C5-3FA8B35E6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EB76-0C9B-124A-A519-D5DC317FD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8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07652-C9BB-944B-B4C8-3E0EA73E8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5172D9-2A2D-E940-89DD-A20E6929A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E6BB7-E31E-354A-8608-4A2C6551E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3B9F1-1664-C940-A858-8F591FB1B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B9ED-4F41-2441-88CF-FD2FBD26E2CC}" type="datetimeFigureOut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8E727D-5BA6-D541-AA93-7D1D495D9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BAFC9-7361-CB47-892B-93BED5AD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EB76-0C9B-124A-A519-D5DC317FD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4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3B4364-46B4-2748-B9DD-0F9BB49C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5C265-9DB0-AF43-B729-F70575923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667B9-24B9-D545-A5F8-528AD6C55D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AB9ED-4F41-2441-88CF-FD2FBD26E2CC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4D39C-1489-0F47-AC29-BBC09635F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EAA60-CD9B-F941-B069-B5F46B3A5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9EB76-0C9B-124A-A519-D5DC317FD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4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6D5245-4E8B-D549-9CA0-39B4B7A58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Mgmt</a:t>
            </a:r>
            <a:r>
              <a:rPr lang="en-US" dirty="0"/>
              <a:t> Development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46A791-470E-5741-81C7-E79F6DD1B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Rucio</a:t>
            </a:r>
            <a:r>
              <a:rPr lang="en-US" dirty="0"/>
              <a:t> dev server now up to latest LTS version 1.26</a:t>
            </a:r>
          </a:p>
          <a:p>
            <a:pPr lvl="1"/>
            <a:r>
              <a:rPr lang="en-US" dirty="0"/>
              <a:t>Expect upgrade of DUNE production server by next month</a:t>
            </a:r>
          </a:p>
          <a:p>
            <a:pPr lvl="1"/>
            <a:r>
              <a:rPr lang="en-US" dirty="0"/>
              <a:t>Hopefully will make </a:t>
            </a:r>
            <a:r>
              <a:rPr lang="en-US" dirty="0" err="1"/>
              <a:t>Rucio</a:t>
            </a:r>
            <a:r>
              <a:rPr lang="en-US" dirty="0"/>
              <a:t> server more stable against memory fail</a:t>
            </a:r>
          </a:p>
          <a:p>
            <a:r>
              <a:rPr lang="en-US" dirty="0"/>
              <a:t>Data dispatcher design has evolved further (as has the workflow dispatcher design we are trying to match).. Still trying to patch the two.</a:t>
            </a:r>
          </a:p>
          <a:p>
            <a:r>
              <a:rPr lang="en-US" dirty="0"/>
              <a:t>We have been made aware of Quality of Service planning which could allow </a:t>
            </a:r>
            <a:r>
              <a:rPr lang="en-US" dirty="0" err="1"/>
              <a:t>Rucio</a:t>
            </a:r>
            <a:r>
              <a:rPr lang="en-US" dirty="0"/>
              <a:t> to manage the </a:t>
            </a:r>
            <a:r>
              <a:rPr lang="en-US" dirty="0" err="1"/>
              <a:t>prestage</a:t>
            </a:r>
            <a:r>
              <a:rPr lang="en-US" dirty="0"/>
              <a:t> from disk to tape and back within a single RSE—will push for this at coming </a:t>
            </a:r>
            <a:r>
              <a:rPr lang="en-US" dirty="0" err="1"/>
              <a:t>Rucio</a:t>
            </a:r>
            <a:r>
              <a:rPr lang="en-US"/>
              <a:t> workshop.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61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96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Data Mgmt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Mgmt Development</dc:title>
  <dc:creator>Steven C Timm</dc:creator>
  <cp:lastModifiedBy>Steven C Timm</cp:lastModifiedBy>
  <cp:revision>1</cp:revision>
  <dcterms:created xsi:type="dcterms:W3CDTF">2021-08-30T14:43:04Z</dcterms:created>
  <dcterms:modified xsi:type="dcterms:W3CDTF">2021-08-30T14:47:47Z</dcterms:modified>
</cp:coreProperties>
</file>