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2" r:id="rId3"/>
    <p:sldId id="335" r:id="rId4"/>
    <p:sldId id="337" r:id="rId5"/>
    <p:sldId id="336" r:id="rId6"/>
    <p:sldId id="338" r:id="rId7"/>
    <p:sldId id="361" r:id="rId8"/>
    <p:sldId id="367" r:id="rId9"/>
    <p:sldId id="366" r:id="rId10"/>
    <p:sldId id="368" r:id="rId11"/>
    <p:sldId id="369" r:id="rId12"/>
    <p:sldId id="370" r:id="rId13"/>
    <p:sldId id="371" r:id="rId14"/>
    <p:sldId id="314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CC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4675" autoAdjust="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n\Desktop\EUCARD%2012\bead%20pull%20data%20from%20DL%20~26-1-12%20saved%202003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750Gb\hallb\Documents\lhc%20data%2023-10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6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yVal>
            <c:numRef>
              <c:f>'on axis bw 1'!$F$1:$F$503</c:f>
              <c:numCache>
                <c:formatCode>General</c:formatCode>
                <c:ptCount val="503"/>
                <c:pt idx="0">
                  <c:v>3129.9</c:v>
                </c:pt>
                <c:pt idx="1">
                  <c:v>0</c:v>
                </c:pt>
                <c:pt idx="2" formatCode="0.00E+00">
                  <c:v>75.95428587952911</c:v>
                </c:pt>
                <c:pt idx="3" formatCode="0.00E+00">
                  <c:v>72.780584833235409</c:v>
                </c:pt>
                <c:pt idx="4" formatCode="0.00E+00">
                  <c:v>-37.211459820196424</c:v>
                </c:pt>
                <c:pt idx="5" formatCode="0.00E+00">
                  <c:v>56.667948752043756</c:v>
                </c:pt>
                <c:pt idx="6" formatCode="0.00E+00">
                  <c:v>62.127602300214889</c:v>
                </c:pt>
                <c:pt idx="7" formatCode="0.00E+00">
                  <c:v>-30.797476586775439</c:v>
                </c:pt>
                <c:pt idx="8" formatCode="0.00E+00">
                  <c:v>-33.083429088652835</c:v>
                </c:pt>
                <c:pt idx="9" formatCode="0.00E+00">
                  <c:v>-65.863544091297214</c:v>
                </c:pt>
                <c:pt idx="10" formatCode="0.00E+00">
                  <c:v>-90.165660494748636</c:v>
                </c:pt>
                <c:pt idx="11" formatCode="0.00E+00">
                  <c:v>7.9527473770910886</c:v>
                </c:pt>
                <c:pt idx="12" formatCode="0.00E+00">
                  <c:v>-41.428265406178511</c:v>
                </c:pt>
                <c:pt idx="13" formatCode="0.00E+00">
                  <c:v>108.55685117330268</c:v>
                </c:pt>
                <c:pt idx="14" formatCode="0.00E+00">
                  <c:v>18.583536196500429</c:v>
                </c:pt>
                <c:pt idx="15" formatCode="0.00E+00">
                  <c:v>79.349924061934814</c:v>
                </c:pt>
                <c:pt idx="16" formatCode="0.00E+00">
                  <c:v>0.2293350406474442</c:v>
                </c:pt>
                <c:pt idx="17" formatCode="0.00E+00">
                  <c:v>-93.627879817981423</c:v>
                </c:pt>
                <c:pt idx="18" formatCode="0.00E+00">
                  <c:v>-161.18554404822083</c:v>
                </c:pt>
                <c:pt idx="19" formatCode="0.00E+00">
                  <c:v>-119.88304301915518</c:v>
                </c:pt>
                <c:pt idx="20" formatCode="0.00E+00">
                  <c:v>-25.715116169982025</c:v>
                </c:pt>
                <c:pt idx="21" formatCode="0.00E+00">
                  <c:v>-73.675731282179129</c:v>
                </c:pt>
                <c:pt idx="22" formatCode="0.00E+00">
                  <c:v>68.341842111147713</c:v>
                </c:pt>
                <c:pt idx="23" formatCode="0.00E+00">
                  <c:v>-54.211844445804289</c:v>
                </c:pt>
                <c:pt idx="24" formatCode="0.00E+00">
                  <c:v>-89.721786222537318</c:v>
                </c:pt>
                <c:pt idx="25" formatCode="0.00E+00">
                  <c:v>-133.53217688958</c:v>
                </c:pt>
                <c:pt idx="26" formatCode="0.00E+00">
                  <c:v>27.105922222915588</c:v>
                </c:pt>
                <c:pt idx="27" formatCode="0.00E+00">
                  <c:v>61.262047469409801</c:v>
                </c:pt>
                <c:pt idx="28" formatCode="0.00E+00">
                  <c:v>272.2576827640425</c:v>
                </c:pt>
                <c:pt idx="29" formatCode="0.00E+00">
                  <c:v>434.58250411093172</c:v>
                </c:pt>
                <c:pt idx="30" formatCode="0.00E+00">
                  <c:v>411.61201052410775</c:v>
                </c:pt>
                <c:pt idx="31" formatCode="0.00E+00">
                  <c:v>380.51861775585729</c:v>
                </c:pt>
                <c:pt idx="32" formatCode="0.00E+00">
                  <c:v>416.0729469598129</c:v>
                </c:pt>
                <c:pt idx="33" formatCode="0.00E+00">
                  <c:v>406.5296501073143</c:v>
                </c:pt>
                <c:pt idx="34" formatCode="0.00E+00">
                  <c:v>348.24895816625184</c:v>
                </c:pt>
                <c:pt idx="35" formatCode="0.00E+00">
                  <c:v>284.41983782257353</c:v>
                </c:pt>
                <c:pt idx="36" formatCode="0.00E+00">
                  <c:v>207.8293321528806</c:v>
                </c:pt>
                <c:pt idx="37" formatCode="0.00E+00">
                  <c:v>7.3535171096077265</c:v>
                </c:pt>
                <c:pt idx="38" formatCode="0.00E+00">
                  <c:v>-213.5627081688946</c:v>
                </c:pt>
                <c:pt idx="39" formatCode="0.00E+00">
                  <c:v>-336.53807528444679</c:v>
                </c:pt>
                <c:pt idx="40" formatCode="0.00E+00">
                  <c:v>-215.87085438438316</c:v>
                </c:pt>
                <c:pt idx="41" formatCode="0.00E+00">
                  <c:v>-103.52627608824029</c:v>
                </c:pt>
                <c:pt idx="42" formatCode="0.00E+00">
                  <c:v>-139.96835383661201</c:v>
                </c:pt>
                <c:pt idx="43" formatCode="0.00E+00">
                  <c:v>59.664100089460526</c:v>
                </c:pt>
                <c:pt idx="44" formatCode="0.00E+00">
                  <c:v>161.88834497923281</c:v>
                </c:pt>
                <c:pt idx="45" formatCode="0.00E+00">
                  <c:v>69.695658641386487</c:v>
                </c:pt>
                <c:pt idx="46" formatCode="0.00E+00">
                  <c:v>-133.73192031208077</c:v>
                </c:pt>
                <c:pt idx="47" formatCode="0.00E+00">
                  <c:v>46.414453064012065</c:v>
                </c:pt>
                <c:pt idx="48" formatCode="0.00E+00">
                  <c:v>-44.624160166089744</c:v>
                </c:pt>
                <c:pt idx="49" formatCode="0.00E+00">
                  <c:v>-55.698823257704007</c:v>
                </c:pt>
                <c:pt idx="50" formatCode="0.00E+00">
                  <c:v>-260.32486274613171</c:v>
                </c:pt>
                <c:pt idx="51" formatCode="0.00E+00">
                  <c:v>-112.33718039159469</c:v>
                </c:pt>
                <c:pt idx="52" formatCode="0.00E+00">
                  <c:v>-237.11023830959704</c:v>
                </c:pt>
                <c:pt idx="53" formatCode="0.00E+00">
                  <c:v>-378.43980658099565</c:v>
                </c:pt>
                <c:pt idx="54" formatCode="0.00E+00">
                  <c:v>-297.543720470876</c:v>
                </c:pt>
                <c:pt idx="55" formatCode="0.00E+00">
                  <c:v>-211.89817964811806</c:v>
                </c:pt>
                <c:pt idx="56" formatCode="0.00E+00">
                  <c:v>-226.23531864047087</c:v>
                </c:pt>
                <c:pt idx="57" formatCode="0.00E+00">
                  <c:v>-216.40350351103282</c:v>
                </c:pt>
                <c:pt idx="58" formatCode="0.00E+00">
                  <c:v>-159.78734009075347</c:v>
                </c:pt>
                <c:pt idx="59" formatCode="0.00E+00">
                  <c:v>-120.52666071385451</c:v>
                </c:pt>
                <c:pt idx="60" formatCode="0.00E+00">
                  <c:v>36.493863080142091</c:v>
                </c:pt>
                <c:pt idx="61" formatCode="0.00E+00">
                  <c:v>140.4492176315307</c:v>
                </c:pt>
                <c:pt idx="62" formatCode="0.00E+00">
                  <c:v>261.82663736712698</c:v>
                </c:pt>
                <c:pt idx="63" formatCode="0.00E+00">
                  <c:v>143.91143695476384</c:v>
                </c:pt>
                <c:pt idx="64" formatCode="0.00E+00">
                  <c:v>216.66243016984598</c:v>
                </c:pt>
                <c:pt idx="65" formatCode="0.00E+00">
                  <c:v>122.13940390290009</c:v>
                </c:pt>
                <c:pt idx="66" formatCode="0.00E+00">
                  <c:v>197.39828675596576</c:v>
                </c:pt>
                <c:pt idx="67" formatCode="0.00E+00">
                  <c:v>-40.340773439267714</c:v>
                </c:pt>
                <c:pt idx="68" formatCode="0.00E+00">
                  <c:v>-184.66649304808354</c:v>
                </c:pt>
                <c:pt idx="69" formatCode="0.00E+00">
                  <c:v>-436.387592817903</c:v>
                </c:pt>
                <c:pt idx="70" formatCode="0.00E+00">
                  <c:v>-374.13422614056907</c:v>
                </c:pt>
                <c:pt idx="71" formatCode="0.00E+00">
                  <c:v>-595.49432569128271</c:v>
                </c:pt>
                <c:pt idx="72" formatCode="0.00E+00">
                  <c:v>-341.42069227875209</c:v>
                </c:pt>
                <c:pt idx="73" formatCode="0.00E+00">
                  <c:v>-55.055205563004534</c:v>
                </c:pt>
                <c:pt idx="74" formatCode="0.00E+00">
                  <c:v>205.52118593739183</c:v>
                </c:pt>
                <c:pt idx="75" formatCode="0.00E+00">
                  <c:v>352.68770088834611</c:v>
                </c:pt>
                <c:pt idx="76" formatCode="0.00E+00">
                  <c:v>339.79315328066969</c:v>
                </c:pt>
                <c:pt idx="77" formatCode="0.00E+00">
                  <c:v>296.93709229887111</c:v>
                </c:pt>
                <c:pt idx="78" formatCode="0.00E+00">
                  <c:v>396.56467269622232</c:v>
                </c:pt>
                <c:pt idx="79" formatCode="0.00E+00">
                  <c:v>162.13247582894948</c:v>
                </c:pt>
                <c:pt idx="80" formatCode="0.00E+00">
                  <c:v>56.423817902333226</c:v>
                </c:pt>
                <c:pt idx="81" formatCode="0.00E+00">
                  <c:v>210.42599664530204</c:v>
                </c:pt>
                <c:pt idx="82" formatCode="0.00E+00">
                  <c:v>287.74889486413934</c:v>
                </c:pt>
                <c:pt idx="83" formatCode="0.00E+00">
                  <c:v>336.1977716757703</c:v>
                </c:pt>
                <c:pt idx="84" formatCode="0.00E+00">
                  <c:v>535.76364446100911</c:v>
                </c:pt>
                <c:pt idx="85" formatCode="0.00E+00">
                  <c:v>567.21213664703282</c:v>
                </c:pt>
                <c:pt idx="86" formatCode="0.00E+00">
                  <c:v>634.85857573170949</c:v>
                </c:pt>
                <c:pt idx="87" formatCode="0.00E+00">
                  <c:v>788.08397449831853</c:v>
                </c:pt>
                <c:pt idx="88" formatCode="0.00E+00">
                  <c:v>542.84343910274697</c:v>
                </c:pt>
                <c:pt idx="89" formatCode="0.00E+00">
                  <c:v>656.03137851609074</c:v>
                </c:pt>
                <c:pt idx="90" formatCode="0.00E+00">
                  <c:v>741.09988278497599</c:v>
                </c:pt>
                <c:pt idx="91" formatCode="0.00E+00">
                  <c:v>773.70244807873769</c:v>
                </c:pt>
                <c:pt idx="92" formatCode="0.00E+00">
                  <c:v>589.60559367998383</c:v>
                </c:pt>
                <c:pt idx="93" formatCode="0.00E+00">
                  <c:v>853.1559428041794</c:v>
                </c:pt>
                <c:pt idx="94" formatCode="0.00E+00">
                  <c:v>799.91322385268791</c:v>
                </c:pt>
                <c:pt idx="95" formatCode="0.00E+00">
                  <c:v>992.31052714174996</c:v>
                </c:pt>
                <c:pt idx="96" formatCode="0.00E+00">
                  <c:v>890.81867480112908</c:v>
                </c:pt>
                <c:pt idx="97" formatCode="0.00E+00">
                  <c:v>933.00892437461152</c:v>
                </c:pt>
                <c:pt idx="98" formatCode="0.00E+00">
                  <c:v>1094.2018663273736</c:v>
                </c:pt>
                <c:pt idx="99" formatCode="0.00E+00">
                  <c:v>1083.0828158085308</c:v>
                </c:pt>
                <c:pt idx="100" formatCode="0.00E+00">
                  <c:v>1042.9121941736043</c:v>
                </c:pt>
                <c:pt idx="101" formatCode="0.00E+00">
                  <c:v>1110.6917955399415</c:v>
                </c:pt>
                <c:pt idx="102" formatCode="0.00E+00">
                  <c:v>1231.5365661488911</c:v>
                </c:pt>
                <c:pt idx="103" formatCode="0.00E+00">
                  <c:v>996.74926986385049</c:v>
                </c:pt>
                <c:pt idx="104" formatCode="0.00E+00">
                  <c:v>1094.6901280268053</c:v>
                </c:pt>
                <c:pt idx="105" formatCode="0.00E+00">
                  <c:v>1072.8071264068942</c:v>
                </c:pt>
                <c:pt idx="106" formatCode="0.00E+00">
                  <c:v>1170.0377857343115</c:v>
                </c:pt>
                <c:pt idx="107" formatCode="0.00E+00">
                  <c:v>1256.0384259748348</c:v>
                </c:pt>
                <c:pt idx="108" formatCode="0.00E+00">
                  <c:v>1436.6064799095225</c:v>
                </c:pt>
                <c:pt idx="109" formatCode="0.00E+00">
                  <c:v>1364.8320100932997</c:v>
                </c:pt>
                <c:pt idx="110" formatCode="0.00E+00">
                  <c:v>1177.583648361858</c:v>
                </c:pt>
                <c:pt idx="111" formatCode="0.00E+00">
                  <c:v>1373.1102652699994</c:v>
                </c:pt>
                <c:pt idx="112" formatCode="0.00E+00">
                  <c:v>1173.3890364894808</c:v>
                </c:pt>
                <c:pt idx="113" formatCode="0.00E+00">
                  <c:v>1182.7991710603201</c:v>
                </c:pt>
                <c:pt idx="114" formatCode="0.00E+00">
                  <c:v>1290.8603626296406</c:v>
                </c:pt>
                <c:pt idx="115" formatCode="0.00E+00">
                  <c:v>1319.6678028960196</c:v>
                </c:pt>
                <c:pt idx="116" formatCode="0.00E+00">
                  <c:v>894.83573696462304</c:v>
                </c:pt>
                <c:pt idx="117" formatCode="0.00E+00">
                  <c:v>983.78814111534246</c:v>
                </c:pt>
                <c:pt idx="118" formatCode="0.00E+00">
                  <c:v>789.19366017884101</c:v>
                </c:pt>
                <c:pt idx="119" formatCode="0.00E+00">
                  <c:v>721.79135194388004</c:v>
                </c:pt>
                <c:pt idx="120" formatCode="0.00E+00">
                  <c:v>716.93092866318534</c:v>
                </c:pt>
                <c:pt idx="121" formatCode="0.00E+00">
                  <c:v>755.12630978678442</c:v>
                </c:pt>
                <c:pt idx="122" formatCode="0.00E+00">
                  <c:v>596.04177062701683</c:v>
                </c:pt>
                <c:pt idx="123" formatCode="0.00E+00">
                  <c:v>556.82547867733354</c:v>
                </c:pt>
                <c:pt idx="124" formatCode="0.00E+00">
                  <c:v>379.09822008477892</c:v>
                </c:pt>
                <c:pt idx="125" formatCode="0.00E+00">
                  <c:v>597.50655572530388</c:v>
                </c:pt>
                <c:pt idx="126" formatCode="0.00E+00">
                  <c:v>550.10078345336262</c:v>
                </c:pt>
                <c:pt idx="127" formatCode="0.00E+00">
                  <c:v>702.74914566609891</c:v>
                </c:pt>
                <c:pt idx="128" formatCode="0.00E+00">
                  <c:v>673.63099340918154</c:v>
                </c:pt>
                <c:pt idx="129" formatCode="0.00E+00">
                  <c:v>655.6540853847124</c:v>
                </c:pt>
                <c:pt idx="130" formatCode="0.00E+00">
                  <c:v>499.87640955290425</c:v>
                </c:pt>
                <c:pt idx="131" formatCode="0.00E+00">
                  <c:v>507.57762817573757</c:v>
                </c:pt>
                <c:pt idx="132" formatCode="0.00E+00">
                  <c:v>263.57994074235501</c:v>
                </c:pt>
                <c:pt idx="133" formatCode="0.00E+00">
                  <c:v>229.97865833611542</c:v>
                </c:pt>
                <c:pt idx="134" formatCode="0.00E+00">
                  <c:v>215.93003762069566</c:v>
                </c:pt>
                <c:pt idx="135" formatCode="0.00E+00">
                  <c:v>105.73824954476922</c:v>
                </c:pt>
                <c:pt idx="136" formatCode="0.00E+00">
                  <c:v>-69.54770055063571</c:v>
                </c:pt>
                <c:pt idx="137" formatCode="0.00E+00">
                  <c:v>13.079495221100625</c:v>
                </c:pt>
                <c:pt idx="138" formatCode="0.00E+00">
                  <c:v>-137.46046419863524</c:v>
                </c:pt>
                <c:pt idx="139" formatCode="0.00E+00">
                  <c:v>-207.96989233906245</c:v>
                </c:pt>
                <c:pt idx="140" formatCode="0.00E+00">
                  <c:v>-310.48265550577395</c:v>
                </c:pt>
                <c:pt idx="141" formatCode="0.00E+00">
                  <c:v>-257.50626111760425</c:v>
                </c:pt>
                <c:pt idx="142" formatCode="0.00E+00">
                  <c:v>-515.26405098946714</c:v>
                </c:pt>
                <c:pt idx="143" formatCode="0.00E+00">
                  <c:v>-293.30472117127016</c:v>
                </c:pt>
                <c:pt idx="144" formatCode="0.00E+00">
                  <c:v>-418.12216651649464</c:v>
                </c:pt>
                <c:pt idx="145" formatCode="0.00E+00">
                  <c:v>-602.8848323235585</c:v>
                </c:pt>
                <c:pt idx="146" formatCode="0.00E+00">
                  <c:v>-699.38309910183773</c:v>
                </c:pt>
                <c:pt idx="147" formatCode="0.00E+00">
                  <c:v>-662.76347164458355</c:v>
                </c:pt>
                <c:pt idx="148" formatCode="0.00E+00">
                  <c:v>-922.09701518279587</c:v>
                </c:pt>
                <c:pt idx="149" formatCode="0.00E+00">
                  <c:v>-1111.0542928622372</c:v>
                </c:pt>
                <c:pt idx="150" formatCode="0.00E+00">
                  <c:v>-1219.3596152812761</c:v>
                </c:pt>
                <c:pt idx="151" formatCode="0.00E+00">
                  <c:v>-1379.4872589807333</c:v>
                </c:pt>
                <c:pt idx="152" formatCode="0.00E+00">
                  <c:v>-1600.5366465409008</c:v>
                </c:pt>
                <c:pt idx="153" formatCode="0.00E+00">
                  <c:v>-1847.8190035886273</c:v>
                </c:pt>
                <c:pt idx="154" formatCode="0.00E+00">
                  <c:v>-1828.7989910244637</c:v>
                </c:pt>
                <c:pt idx="155" formatCode="0.00E+00">
                  <c:v>-2116.6958439793352</c:v>
                </c:pt>
                <c:pt idx="156" formatCode="0.00E+00">
                  <c:v>-2357.2313120894873</c:v>
                </c:pt>
                <c:pt idx="157" formatCode="0.00E+00">
                  <c:v>-2305.4755719498912</c:v>
                </c:pt>
                <c:pt idx="158" formatCode="0.00E+00">
                  <c:v>-2255.1402294813697</c:v>
                </c:pt>
                <c:pt idx="159" formatCode="0.00E+00">
                  <c:v>-2153.0269531596537</c:v>
                </c:pt>
                <c:pt idx="160" formatCode="0.00E+00">
                  <c:v>-1843.11393630321</c:v>
                </c:pt>
                <c:pt idx="161" formatCode="0.00E+00">
                  <c:v>-1643.9697440765658</c:v>
                </c:pt>
                <c:pt idx="162" formatCode="0.00E+00">
                  <c:v>-1926.6510743329748</c:v>
                </c:pt>
                <c:pt idx="163" formatCode="0.00E+00">
                  <c:v>-2104.2229769302571</c:v>
                </c:pt>
                <c:pt idx="164" formatCode="0.00E+00">
                  <c:v>-2120.9570369925482</c:v>
                </c:pt>
                <c:pt idx="165" formatCode="0.00E+00">
                  <c:v>-2274.2934043272007</c:v>
                </c:pt>
                <c:pt idx="166" formatCode="0.00E+00">
                  <c:v>-2357.1647309486548</c:v>
                </c:pt>
                <c:pt idx="167" formatCode="0.00E+00">
                  <c:v>-2115.674933153256</c:v>
                </c:pt>
                <c:pt idx="168" formatCode="0.00E+00">
                  <c:v>-1887.8564629418986</c:v>
                </c:pt>
                <c:pt idx="169" formatCode="0.00E+00">
                  <c:v>-2116.8068125473919</c:v>
                </c:pt>
                <c:pt idx="170" formatCode="0.00E+00">
                  <c:v>-2059.0143823057542</c:v>
                </c:pt>
                <c:pt idx="171" formatCode="0.00E+00">
                  <c:v>-2010.7430552030062</c:v>
                </c:pt>
                <c:pt idx="172" formatCode="0.00E+00">
                  <c:v>-2033.9798733531595</c:v>
                </c:pt>
                <c:pt idx="173" formatCode="0.00E+00">
                  <c:v>-1947.1136782818226</c:v>
                </c:pt>
                <c:pt idx="174" formatCode="0.00E+00">
                  <c:v>-1852.168971456276</c:v>
                </c:pt>
                <c:pt idx="175" formatCode="0.00E+00">
                  <c:v>-1586.4880258254816</c:v>
                </c:pt>
                <c:pt idx="176" formatCode="0.00E+00">
                  <c:v>-1379.5760338351768</c:v>
                </c:pt>
                <c:pt idx="177" formatCode="0.00E+00">
                  <c:v>-1303.4737898649109</c:v>
                </c:pt>
                <c:pt idx="178" formatCode="0.00E+00">
                  <c:v>-1078.0966281507033</c:v>
                </c:pt>
                <c:pt idx="179" formatCode="0.00E+00">
                  <c:v>-753.9796345835681</c:v>
                </c:pt>
                <c:pt idx="180" formatCode="0.00E+00">
                  <c:v>-829.26071115024445</c:v>
                </c:pt>
                <c:pt idx="181" formatCode="0.00E+00">
                  <c:v>-737.62286765265958</c:v>
                </c:pt>
                <c:pt idx="182" formatCode="0.00E+00">
                  <c:v>-516.4181240972174</c:v>
                </c:pt>
                <c:pt idx="183" formatCode="0.00E+00">
                  <c:v>-583.2212020646956</c:v>
                </c:pt>
                <c:pt idx="184" formatCode="0.00E+00">
                  <c:v>-637.81773754642552</c:v>
                </c:pt>
                <c:pt idx="185" formatCode="0.00E+00">
                  <c:v>-251.13666531140558</c:v>
                </c:pt>
                <c:pt idx="186" formatCode="0.00E+00">
                  <c:v>-254.19939778964968</c:v>
                </c:pt>
                <c:pt idx="187" formatCode="0.00E+00">
                  <c:v>-148.7792581399724</c:v>
                </c:pt>
                <c:pt idx="188" formatCode="0.00E+00">
                  <c:v>-53.102158765288763</c:v>
                </c:pt>
                <c:pt idx="189" formatCode="0.00E+00">
                  <c:v>79.882573188578178</c:v>
                </c:pt>
                <c:pt idx="190" formatCode="0.00E+00">
                  <c:v>-78.802479126194953</c:v>
                </c:pt>
                <c:pt idx="191" formatCode="0.00E+00">
                  <c:v>-211.07701224452902</c:v>
                </c:pt>
                <c:pt idx="192" formatCode="0.00E+00">
                  <c:v>-174.74590306420677</c:v>
                </c:pt>
                <c:pt idx="193" formatCode="0.00E+00">
                  <c:v>-225.613894659376</c:v>
                </c:pt>
                <c:pt idx="194" formatCode="0.00E+00">
                  <c:v>-417.67829224428323</c:v>
                </c:pt>
                <c:pt idx="195" formatCode="0.00E+00">
                  <c:v>-392.53281472363818</c:v>
                </c:pt>
                <c:pt idx="196" formatCode="0.00E+00">
                  <c:v>-258.88227136145417</c:v>
                </c:pt>
                <c:pt idx="197" formatCode="0.00E+00">
                  <c:v>-547.28957972936917</c:v>
                </c:pt>
                <c:pt idx="198" formatCode="0.00E+00">
                  <c:v>-480.48650176189045</c:v>
                </c:pt>
                <c:pt idx="199" formatCode="0.00E+00">
                  <c:v>-464.52922167597148</c:v>
                </c:pt>
                <c:pt idx="200" formatCode="0.00E+00">
                  <c:v>-668.08996291109315</c:v>
                </c:pt>
                <c:pt idx="201" formatCode="0.00E+00">
                  <c:v>-590.10125328394452</c:v>
                </c:pt>
                <c:pt idx="202" formatCode="0.00E+00">
                  <c:v>-415.63647059212929</c:v>
                </c:pt>
                <c:pt idx="203" formatCode="0.00E+00">
                  <c:v>-506.69727753583635</c:v>
                </c:pt>
                <c:pt idx="204" formatCode="0.00E+00">
                  <c:v>-662.09766023626594</c:v>
                </c:pt>
                <c:pt idx="205" formatCode="0.00E+00">
                  <c:v>-730.47649187009415</c:v>
                </c:pt>
                <c:pt idx="206" formatCode="0.00E+00">
                  <c:v>-846.68277633445302</c:v>
                </c:pt>
                <c:pt idx="207" formatCode="0.00E+00">
                  <c:v>-1117.468276095658</c:v>
                </c:pt>
                <c:pt idx="208" formatCode="0.00E+00">
                  <c:v>-1381.2627560695705</c:v>
                </c:pt>
                <c:pt idx="209" formatCode="0.00E+00">
                  <c:v>-1368.7011141660503</c:v>
                </c:pt>
                <c:pt idx="210" formatCode="0.00E+00">
                  <c:v>-1356.8718648116744</c:v>
                </c:pt>
                <c:pt idx="211" formatCode="0.00E+00">
                  <c:v>-1575.613106156354</c:v>
                </c:pt>
                <c:pt idx="212" formatCode="0.00E+00">
                  <c:v>-1452.9262573177361</c:v>
                </c:pt>
                <c:pt idx="213" formatCode="0.00E+00">
                  <c:v>-1571.0190074389895</c:v>
                </c:pt>
                <c:pt idx="214" formatCode="0.00E+00">
                  <c:v>-1569.6429971951395</c:v>
                </c:pt>
                <c:pt idx="215" formatCode="0.00E+00">
                  <c:v>-1598.2063066118008</c:v>
                </c:pt>
                <c:pt idx="216" formatCode="0.00E+00">
                  <c:v>-1513.7370326103924</c:v>
                </c:pt>
                <c:pt idx="217" formatCode="0.00E+00">
                  <c:v>-1674.3973254365058</c:v>
                </c:pt>
                <c:pt idx="218" formatCode="0.00E+00">
                  <c:v>-1767.1670483282162</c:v>
                </c:pt>
                <c:pt idx="219" formatCode="0.00E+00">
                  <c:v>-1733.5657659219862</c:v>
                </c:pt>
                <c:pt idx="220" formatCode="0.00E+00">
                  <c:v>-1839.3410049894278</c:v>
                </c:pt>
                <c:pt idx="221" formatCode="0.00E+00">
                  <c:v>-1846.1766687814504</c:v>
                </c:pt>
                <c:pt idx="222" formatCode="0.00E+00">
                  <c:v>-1891.585006828446</c:v>
                </c:pt>
                <c:pt idx="223" formatCode="0.00E+00">
                  <c:v>-1889.9204783076643</c:v>
                </c:pt>
                <c:pt idx="224" formatCode="0.00E+00">
                  <c:v>-2068.5798728718601</c:v>
                </c:pt>
                <c:pt idx="225" formatCode="0.00E+00">
                  <c:v>-2352.6372133721184</c:v>
                </c:pt>
                <c:pt idx="226" formatCode="0.00E+00">
                  <c:v>-2424.0121963433589</c:v>
                </c:pt>
                <c:pt idx="227" formatCode="0.00E+00">
                  <c:v>-2288.3198313290104</c:v>
                </c:pt>
                <c:pt idx="228" formatCode="0.00E+00">
                  <c:v>-2252.0109158623022</c:v>
                </c:pt>
                <c:pt idx="229" formatCode="0.00E+00">
                  <c:v>-2236.9191906071874</c:v>
                </c:pt>
                <c:pt idx="230" formatCode="0.00E+00">
                  <c:v>-2040.6157937226794</c:v>
                </c:pt>
                <c:pt idx="231" formatCode="0.00E+00">
                  <c:v>-1973.7017471871459</c:v>
                </c:pt>
                <c:pt idx="232" formatCode="0.00E+00">
                  <c:v>-2118.8042467723212</c:v>
                </c:pt>
                <c:pt idx="233" formatCode="0.00E+00">
                  <c:v>-1950.265185614498</c:v>
                </c:pt>
                <c:pt idx="234" formatCode="0.00E+00">
                  <c:v>-1911.2708308009278</c:v>
                </c:pt>
                <c:pt idx="235" formatCode="0.00E+00">
                  <c:v>-1656.0875117078751</c:v>
                </c:pt>
                <c:pt idx="236" formatCode="0.00E+00">
                  <c:v>-1726.308421571362</c:v>
                </c:pt>
                <c:pt idx="237" formatCode="0.00E+00">
                  <c:v>-1716.6985435780364</c:v>
                </c:pt>
                <c:pt idx="238" formatCode="0.00E+00">
                  <c:v>-1750.3886008387149</c:v>
                </c:pt>
                <c:pt idx="239" formatCode="0.00E+00">
                  <c:v>-1744.6848164408264</c:v>
                </c:pt>
                <c:pt idx="240" formatCode="0.00E+00">
                  <c:v>-1894.1150901800481</c:v>
                </c:pt>
                <c:pt idx="241" formatCode="0.00E+00">
                  <c:v>-1883.9725630600735</c:v>
                </c:pt>
                <c:pt idx="242" formatCode="0.00E+00">
                  <c:v>-1966.8216959679139</c:v>
                </c:pt>
                <c:pt idx="243" formatCode="0.00E+00">
                  <c:v>-1730.0147717443201</c:v>
                </c:pt>
                <c:pt idx="244" formatCode="0.00E+00">
                  <c:v>-1377.2900813333001</c:v>
                </c:pt>
                <c:pt idx="245" formatCode="0.00E+00">
                  <c:v>-1265.1008590324284</c:v>
                </c:pt>
                <c:pt idx="246" formatCode="0.00E+00">
                  <c:v>-979.97822027886355</c:v>
                </c:pt>
                <c:pt idx="247" formatCode="0.00E+00">
                  <c:v>-737.00144367156474</c:v>
                </c:pt>
                <c:pt idx="248" formatCode="0.00E+00">
                  <c:v>-728.50125135876078</c:v>
                </c:pt>
                <c:pt idx="249" formatCode="0.00E+00">
                  <c:v>-870.00836933904304</c:v>
                </c:pt>
                <c:pt idx="250" formatCode="0.00E+00">
                  <c:v>-699.58284252433282</c:v>
                </c:pt>
                <c:pt idx="251" formatCode="0.00E+00">
                  <c:v>-658.36911634971068</c:v>
                </c:pt>
                <c:pt idx="252" formatCode="0.00E+00">
                  <c:v>-359.22005059433775</c:v>
                </c:pt>
                <c:pt idx="253" formatCode="0.00E+00">
                  <c:v>-289.39862757583222</c:v>
                </c:pt>
                <c:pt idx="254" formatCode="0.00E+00">
                  <c:v>-56.675346656565061</c:v>
                </c:pt>
                <c:pt idx="255" formatCode="0.00E+00">
                  <c:v>67.276543857848182</c:v>
                </c:pt>
                <c:pt idx="256" formatCode="0.00E+00">
                  <c:v>55.868975062072266</c:v>
                </c:pt>
                <c:pt idx="257" formatCode="0.00E+00">
                  <c:v>15.099123159662616</c:v>
                </c:pt>
                <c:pt idx="258" formatCode="0.00E+00">
                  <c:v>29.52503700646017</c:v>
                </c:pt>
                <c:pt idx="259" formatCode="0.00E+00">
                  <c:v>48.389693575351714</c:v>
                </c:pt>
                <c:pt idx="260" formatCode="0.00E+00">
                  <c:v>-78.869060267022363</c:v>
                </c:pt>
                <c:pt idx="261" formatCode="0.00E+00">
                  <c:v>82.212913117684195</c:v>
                </c:pt>
                <c:pt idx="262" formatCode="0.00E+00">
                  <c:v>308.94389136212425</c:v>
                </c:pt>
                <c:pt idx="263" formatCode="0.00E+00">
                  <c:v>491.1986675312113</c:v>
                </c:pt>
                <c:pt idx="264" formatCode="0.00E+00">
                  <c:v>642.98147491313682</c:v>
                </c:pt>
                <c:pt idx="265" formatCode="0.00E+00">
                  <c:v>656.12015337052856</c:v>
                </c:pt>
                <c:pt idx="266" formatCode="0.00E+00">
                  <c:v>695.91348187408335</c:v>
                </c:pt>
                <c:pt idx="267" formatCode="0.00E+00">
                  <c:v>681.62073030894726</c:v>
                </c:pt>
                <c:pt idx="268" formatCode="0.00E+00">
                  <c:v>605.89577947005932</c:v>
                </c:pt>
                <c:pt idx="269" formatCode="0.00E+00">
                  <c:v>526.70860930794413</c:v>
                </c:pt>
                <c:pt idx="270" formatCode="0.00E+00">
                  <c:v>666.99507303965527</c:v>
                </c:pt>
                <c:pt idx="271" formatCode="0.00E+00">
                  <c:v>949.60982215523018</c:v>
                </c:pt>
                <c:pt idx="272" formatCode="0.00E+00">
                  <c:v>976.75273390082702</c:v>
                </c:pt>
                <c:pt idx="273" formatCode="0.00E+00">
                  <c:v>967.96402331108288</c:v>
                </c:pt>
                <c:pt idx="274" formatCode="0.00E+00">
                  <c:v>1124.6072539736961</c:v>
                </c:pt>
                <c:pt idx="275" formatCode="0.00E+00">
                  <c:v>1277.6551030314208</c:v>
                </c:pt>
                <c:pt idx="276" formatCode="0.00E+00">
                  <c:v>1216.7111654571033</c:v>
                </c:pt>
                <c:pt idx="277" formatCode="0.00E+00">
                  <c:v>1304.8867896314557</c:v>
                </c:pt>
                <c:pt idx="278" formatCode="0.00E+00">
                  <c:v>1406.8669036715173</c:v>
                </c:pt>
                <c:pt idx="279" formatCode="0.00E+00">
                  <c:v>1596.8450921770479</c:v>
                </c:pt>
                <c:pt idx="280" formatCode="0.00E+00">
                  <c:v>1463.2389362420859</c:v>
                </c:pt>
                <c:pt idx="281" formatCode="0.00E+00">
                  <c:v>1306.9286112836305</c:v>
                </c:pt>
                <c:pt idx="282" formatCode="0.00E+00">
                  <c:v>1350.0509968287495</c:v>
                </c:pt>
                <c:pt idx="283" formatCode="0.00E+00">
                  <c:v>1280.740029223283</c:v>
                </c:pt>
                <c:pt idx="284" formatCode="0.00E+00">
                  <c:v>1258.9679961714187</c:v>
                </c:pt>
                <c:pt idx="285" formatCode="0.00E+00">
                  <c:v>1653.9495172967495</c:v>
                </c:pt>
                <c:pt idx="286" formatCode="0.00E+00">
                  <c:v>1756.0184061912419</c:v>
                </c:pt>
                <c:pt idx="287" formatCode="0.00E+00">
                  <c:v>1708.2353407879223</c:v>
                </c:pt>
                <c:pt idx="288" formatCode="0.00E+00">
                  <c:v>2000.060481051846</c:v>
                </c:pt>
                <c:pt idx="289" formatCode="0.00E+00">
                  <c:v>1915.6355944776667</c:v>
                </c:pt>
                <c:pt idx="290" formatCode="0.00E+00">
                  <c:v>1611.1156500285681</c:v>
                </c:pt>
                <c:pt idx="291" formatCode="0.00E+00">
                  <c:v>1476.3776146994778</c:v>
                </c:pt>
                <c:pt idx="292" formatCode="0.00E+00">
                  <c:v>1561.1576006914318</c:v>
                </c:pt>
                <c:pt idx="293" formatCode="0.00E+00">
                  <c:v>1204.0607486991498</c:v>
                </c:pt>
                <c:pt idx="294" formatCode="0.00E+00">
                  <c:v>1129.9337452402187</c:v>
                </c:pt>
                <c:pt idx="295" formatCode="0.00E+00">
                  <c:v>1302.0016068621012</c:v>
                </c:pt>
                <c:pt idx="296" formatCode="0.00E+00">
                  <c:v>1163.4684465056173</c:v>
                </c:pt>
                <c:pt idx="297" formatCode="0.00E+00">
                  <c:v>765.6239363245395</c:v>
                </c:pt>
                <c:pt idx="298" formatCode="0.00E+00">
                  <c:v>1021.8059725300645</c:v>
                </c:pt>
                <c:pt idx="299" formatCode="0.00E+00">
                  <c:v>866.78288296100607</c:v>
                </c:pt>
                <c:pt idx="300" formatCode="0.00E+00">
                  <c:v>536.87333014153796</c:v>
                </c:pt>
                <c:pt idx="301" formatCode="0.00E+00">
                  <c:v>725.36453983516196</c:v>
                </c:pt>
                <c:pt idx="302" formatCode="0.00E+00">
                  <c:v>806.61572536304834</c:v>
                </c:pt>
                <c:pt idx="303" formatCode="0.00E+00">
                  <c:v>655.56531053026754</c:v>
                </c:pt>
                <c:pt idx="304" formatCode="0.00E+00">
                  <c:v>455.73311318170045</c:v>
                </c:pt>
                <c:pt idx="305" formatCode="0.00E+00">
                  <c:v>526.81957787600015</c:v>
                </c:pt>
                <c:pt idx="306" formatCode="0.00E+00">
                  <c:v>409.85870714887977</c:v>
                </c:pt>
                <c:pt idx="307" formatCode="0.00E+00">
                  <c:v>458.21880910607229</c:v>
                </c:pt>
                <c:pt idx="308" formatCode="0.00E+00">
                  <c:v>421.51040679437284</c:v>
                </c:pt>
                <c:pt idx="309" formatCode="0.00E+00">
                  <c:v>543.66460650633655</c:v>
                </c:pt>
                <c:pt idx="310" formatCode="0.00E+00">
                  <c:v>525.77647333630682</c:v>
                </c:pt>
                <c:pt idx="311" formatCode="0.00E+00">
                  <c:v>532.56774970110428</c:v>
                </c:pt>
                <c:pt idx="312" formatCode="0.00E+00">
                  <c:v>496.52515879771488</c:v>
                </c:pt>
                <c:pt idx="313" formatCode="0.00E+00">
                  <c:v>475.37454972694638</c:v>
                </c:pt>
                <c:pt idx="314" formatCode="0.00E+00">
                  <c:v>89.115158050526205</c:v>
                </c:pt>
                <c:pt idx="315" formatCode="0.00E+00">
                  <c:v>189.4973247106324</c:v>
                </c:pt>
                <c:pt idx="316" formatCode="0.00E+00">
                  <c:v>142.55762042451218</c:v>
                </c:pt>
                <c:pt idx="317" formatCode="0.00E+00">
                  <c:v>281.62342990764455</c:v>
                </c:pt>
                <c:pt idx="318" formatCode="0.00E+00">
                  <c:v>254.7912301525993</c:v>
                </c:pt>
                <c:pt idx="319" formatCode="0.00E+00">
                  <c:v>521.29334318698955</c:v>
                </c:pt>
                <c:pt idx="320" formatCode="0.00E+00">
                  <c:v>283.22137728759981</c:v>
                </c:pt>
                <c:pt idx="321" formatCode="0.00E+00">
                  <c:v>4.6236903355190364</c:v>
                </c:pt>
                <c:pt idx="322" formatCode="0.00E+00">
                  <c:v>-21.986572283421044</c:v>
                </c:pt>
                <c:pt idx="323" formatCode="0.00E+00">
                  <c:v>-99.531407638363987</c:v>
                </c:pt>
                <c:pt idx="324" formatCode="0.00E+00">
                  <c:v>-201.60029653286401</c:v>
                </c:pt>
                <c:pt idx="325" formatCode="0.00E+00">
                  <c:v>-52.036860511982852</c:v>
                </c:pt>
                <c:pt idx="326" formatCode="0.00E+00">
                  <c:v>134.67885209280257</c:v>
                </c:pt>
                <c:pt idx="327" formatCode="0.00E+00">
                  <c:v>-1.4129997665242158</c:v>
                </c:pt>
                <c:pt idx="328" formatCode="0.00E+00">
                  <c:v>300.11079334517126</c:v>
                </c:pt>
                <c:pt idx="329" formatCode="0.00E+00">
                  <c:v>431.60854648713865</c:v>
                </c:pt>
                <c:pt idx="330" formatCode="0.00E+00">
                  <c:v>219.70296893447878</c:v>
                </c:pt>
                <c:pt idx="331" formatCode="0.00E+00">
                  <c:v>166.43805626937618</c:v>
                </c:pt>
                <c:pt idx="332" formatCode="0.00E+00">
                  <c:v>151.10220016454477</c:v>
                </c:pt>
                <c:pt idx="333" formatCode="0.00E+00">
                  <c:v>-312.16937774016799</c:v>
                </c:pt>
                <c:pt idx="334" formatCode="0.00E+00">
                  <c:v>-341.24314256986901</c:v>
                </c:pt>
                <c:pt idx="335" formatCode="0.00E+00">
                  <c:v>-173.01479340259056</c:v>
                </c:pt>
                <c:pt idx="336" formatCode="0.00E+00">
                  <c:v>-23.517938522536792</c:v>
                </c:pt>
                <c:pt idx="337" formatCode="0.00E+00">
                  <c:v>-85.460593209326689</c:v>
                </c:pt>
                <c:pt idx="338" formatCode="0.00E+00">
                  <c:v>-33.771434210568373</c:v>
                </c:pt>
                <c:pt idx="339" formatCode="0.00E+00">
                  <c:v>-1.6349369026235525</c:v>
                </c:pt>
                <c:pt idx="340" formatCode="0.00E+00">
                  <c:v>28.659482175648815</c:v>
                </c:pt>
                <c:pt idx="341" formatCode="0.00E+00">
                  <c:v>-145.42800738478971</c:v>
                </c:pt>
                <c:pt idx="342" formatCode="0.00E+00">
                  <c:v>-200.55719199316309</c:v>
                </c:pt>
                <c:pt idx="343" formatCode="0.00E+00">
                  <c:v>-230.42993051284171</c:v>
                </c:pt>
                <c:pt idx="344" formatCode="0.00E+00">
                  <c:v>-136.5061345133854</c:v>
                </c:pt>
                <c:pt idx="345" formatCode="0.00E+00">
                  <c:v>-400.12306477840826</c:v>
                </c:pt>
                <c:pt idx="346" formatCode="0.00E+00">
                  <c:v>-207.79234263017307</c:v>
                </c:pt>
                <c:pt idx="347" formatCode="0.00E+00">
                  <c:v>-137.57143276668501</c:v>
                </c:pt>
                <c:pt idx="348" formatCode="0.00E+00">
                  <c:v>-24.893948766386767</c:v>
                </c:pt>
                <c:pt idx="349" formatCode="0.00E+00">
                  <c:v>-307.59747273640698</c:v>
                </c:pt>
                <c:pt idx="350" formatCode="0.00E+00">
                  <c:v>-234.91306066215773</c:v>
                </c:pt>
                <c:pt idx="351" formatCode="0.00E+00">
                  <c:v>-246.20966088988416</c:v>
                </c:pt>
                <c:pt idx="352" formatCode="0.00E+00">
                  <c:v>-344.43903732977367</c:v>
                </c:pt>
                <c:pt idx="353" formatCode="0.00E+00">
                  <c:v>-351.07495769930063</c:v>
                </c:pt>
                <c:pt idx="354" formatCode="0.00E+00">
                  <c:v>-95.403376906820341</c:v>
                </c:pt>
                <c:pt idx="355" formatCode="0.00E+00">
                  <c:v>-88.811843964516257</c:v>
                </c:pt>
                <c:pt idx="356" formatCode="0.00E+00">
                  <c:v>-440.44904240861899</c:v>
                </c:pt>
                <c:pt idx="357" formatCode="0.00E+00">
                  <c:v>-603.8835494360377</c:v>
                </c:pt>
                <c:pt idx="358" formatCode="0.00E+00">
                  <c:v>-493.15911223346137</c:v>
                </c:pt>
                <c:pt idx="359" formatCode="0.00E+00">
                  <c:v>-744.17001316774804</c:v>
                </c:pt>
                <c:pt idx="360" formatCode="0.00E+00">
                  <c:v>-659.34563974857224</c:v>
                </c:pt>
                <c:pt idx="361" formatCode="0.00E+00">
                  <c:v>-209.65661457346306</c:v>
                </c:pt>
                <c:pt idx="362" formatCode="0.00E+00">
                  <c:v>7.7973913818127514</c:v>
                </c:pt>
                <c:pt idx="363" formatCode="0.00E+00">
                  <c:v>-347.83467551217279</c:v>
                </c:pt>
                <c:pt idx="364" formatCode="0.00E+00">
                  <c:v>-234.62454238521883</c:v>
                </c:pt>
                <c:pt idx="365" formatCode="0.00E+00">
                  <c:v>-268.69189277727406</c:v>
                </c:pt>
                <c:pt idx="366" formatCode="0.00E+00">
                  <c:v>-501.39297998293029</c:v>
                </c:pt>
                <c:pt idx="367" formatCode="0.00E+00">
                  <c:v>-463.48611713626985</c:v>
                </c:pt>
                <c:pt idx="368" formatCode="0.00E+00">
                  <c:v>-113.5134472129502</c:v>
                </c:pt>
                <c:pt idx="369" formatCode="0.00E+00">
                  <c:v>-52.636090779466244</c:v>
                </c:pt>
                <c:pt idx="370" formatCode="0.00E+00">
                  <c:v>140.11631192736905</c:v>
                </c:pt>
                <c:pt idx="371" formatCode="0.00E+00">
                  <c:v>240.4984785874689</c:v>
                </c:pt>
                <c:pt idx="372" formatCode="0.00E+00">
                  <c:v>97.459994368064571</c:v>
                </c:pt>
                <c:pt idx="373" formatCode="0.00E+00">
                  <c:v>150.30322647456708</c:v>
                </c:pt>
                <c:pt idx="374" formatCode="0.00E+00">
                  <c:v>129.35236082629896</c:v>
                </c:pt>
                <c:pt idx="375" formatCode="0.00E+00">
                  <c:v>-86.614666317070913</c:v>
                </c:pt>
                <c:pt idx="376" formatCode="0.00E+00">
                  <c:v>27.816121058454918</c:v>
                </c:pt>
                <c:pt idx="377" formatCode="0.00E+00">
                  <c:v>172.09745324004797</c:v>
                </c:pt>
                <c:pt idx="378" formatCode="0.00E+00">
                  <c:v>-106.98849541147334</c:v>
                </c:pt>
                <c:pt idx="379" formatCode="0.00E+00">
                  <c:v>102.32041764875868</c:v>
                </c:pt>
                <c:pt idx="380" formatCode="0.00E+00">
                  <c:v>160.60110958982111</c:v>
                </c:pt>
                <c:pt idx="381" formatCode="0.00E+00">
                  <c:v>-114.97823231124501</c:v>
                </c:pt>
                <c:pt idx="382" formatCode="0.00E+00">
                  <c:v>-78.55834827648431</c:v>
                </c:pt>
                <c:pt idx="383" formatCode="0.00E+00">
                  <c:v>157.20547140742181</c:v>
                </c:pt>
                <c:pt idx="384" formatCode="0.00E+00">
                  <c:v>55.891168775677102</c:v>
                </c:pt>
                <c:pt idx="385" formatCode="0.00E+00">
                  <c:v>157.38302111630503</c:v>
                </c:pt>
                <c:pt idx="386" formatCode="0.00E+00">
                  <c:v>80.215478892745978</c:v>
                </c:pt>
                <c:pt idx="387" formatCode="0.00E+00">
                  <c:v>-156.8355761805654</c:v>
                </c:pt>
                <c:pt idx="388" formatCode="0.00E+00">
                  <c:v>-145.67213823450635</c:v>
                </c:pt>
                <c:pt idx="389" formatCode="0.00E+00">
                  <c:v>-141.07803951714041</c:v>
                </c:pt>
                <c:pt idx="390" formatCode="0.00E+00">
                  <c:v>-321.04686318435017</c:v>
                </c:pt>
                <c:pt idx="391" formatCode="0.00E+00">
                  <c:v>-261.81184155803743</c:v>
                </c:pt>
                <c:pt idx="392" formatCode="0.00E+00">
                  <c:v>-146.24917478837807</c:v>
                </c:pt>
                <c:pt idx="393" formatCode="0.00E+00">
                  <c:v>-100.92961159582516</c:v>
                </c:pt>
                <c:pt idx="394" formatCode="0.00E+00">
                  <c:v>-243.79054610634594</c:v>
                </c:pt>
                <c:pt idx="395" formatCode="0.00E+00">
                  <c:v>-274.06277147101355</c:v>
                </c:pt>
                <c:pt idx="396" formatCode="0.00E+00">
                  <c:v>-19.678426067938766</c:v>
                </c:pt>
                <c:pt idx="397" formatCode="0.00E+00">
                  <c:v>-32.217874257847775</c:v>
                </c:pt>
                <c:pt idx="398" formatCode="0.00E+00">
                  <c:v>-64.376565279397525</c:v>
                </c:pt>
                <c:pt idx="399" formatCode="0.00E+00">
                  <c:v>22.164121992315373</c:v>
                </c:pt>
                <c:pt idx="400" formatCode="0.00E+00">
                  <c:v>113.49865140388877</c:v>
                </c:pt>
                <c:pt idx="401" formatCode="0.00E+00">
                  <c:v>-12.55424399898002</c:v>
                </c:pt>
                <c:pt idx="402" formatCode="0.00E+00">
                  <c:v>76.338976915443766</c:v>
                </c:pt>
              </c:numCache>
            </c:numRef>
          </c:yVal>
        </c:ser>
        <c:axId val="51629440"/>
        <c:axId val="52168576"/>
      </c:scatterChart>
      <c:valAx>
        <c:axId val="51629440"/>
        <c:scaling>
          <c:orientation val="minMax"/>
          <c:max val="401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Position</a:t>
                </a:r>
                <a:endParaRPr lang="en-GB" dirty="0"/>
              </a:p>
            </c:rich>
          </c:tx>
          <c:layout/>
        </c:title>
        <c:tickLblPos val="nextTo"/>
        <c:crossAx val="52168576"/>
        <c:crosses val="autoZero"/>
        <c:crossBetween val="midCat"/>
      </c:valAx>
      <c:valAx>
        <c:axId val="52168576"/>
        <c:scaling>
          <c:orientation val="minMax"/>
          <c:max val="2000"/>
          <c:min val="-2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F</a:t>
                </a:r>
                <a:r>
                  <a:rPr lang="en-GB" baseline="0" dirty="0" smtClean="0"/>
                  <a:t> shift /Hz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516294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8256915212438761E-2"/>
          <c:y val="5.474314423052079E-2"/>
          <c:w val="0.86446601955063951"/>
          <c:h val="0.97024450335667978"/>
        </c:manualLayout>
      </c:layout>
      <c:scatterChart>
        <c:scatterStyle val="lineMarker"/>
        <c:ser>
          <c:idx val="0"/>
          <c:order val="0"/>
          <c:tx>
            <c:v>Horizontal</c:v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'homs data'!$B$51:$B$70</c:f>
              <c:numCache>
                <c:formatCode>General</c:formatCode>
                <c:ptCount val="20"/>
                <c:pt idx="0">
                  <c:v>399.97425566000101</c:v>
                </c:pt>
                <c:pt idx="1">
                  <c:v>892.9299472448331</c:v>
                </c:pt>
                <c:pt idx="2">
                  <c:v>1070.9742499930098</c:v>
                </c:pt>
                <c:pt idx="3">
                  <c:v>1439.8815760303798</c:v>
                </c:pt>
                <c:pt idx="4">
                  <c:v>1537.6518633911001</c:v>
                </c:pt>
                <c:pt idx="5">
                  <c:v>1697.6207240338269</c:v>
                </c:pt>
                <c:pt idx="6">
                  <c:v>1908.7775684418511</c:v>
                </c:pt>
                <c:pt idx="7">
                  <c:v>2062.0328461435502</c:v>
                </c:pt>
                <c:pt idx="8">
                  <c:v>2229.3578901983201</c:v>
                </c:pt>
                <c:pt idx="9">
                  <c:v>2359.5406633932298</c:v>
                </c:pt>
                <c:pt idx="10">
                  <c:v>436.60589964276875</c:v>
                </c:pt>
                <c:pt idx="11">
                  <c:v>731.62691097819788</c:v>
                </c:pt>
                <c:pt idx="12">
                  <c:v>1177.1527383721598</c:v>
                </c:pt>
                <c:pt idx="13">
                  <c:v>1338.6560943694399</c:v>
                </c:pt>
                <c:pt idx="14">
                  <c:v>1421.0555485778098</c:v>
                </c:pt>
                <c:pt idx="15">
                  <c:v>1750.09583334791</c:v>
                </c:pt>
                <c:pt idx="16">
                  <c:v>1838.4266995137011</c:v>
                </c:pt>
                <c:pt idx="17">
                  <c:v>2084.03670391476</c:v>
                </c:pt>
                <c:pt idx="18">
                  <c:v>2144.7700072115722</c:v>
                </c:pt>
                <c:pt idx="19">
                  <c:v>2287.639022346385</c:v>
                </c:pt>
              </c:numCache>
            </c:numRef>
          </c:xVal>
          <c:yVal>
            <c:numRef>
              <c:f>'homs data'!$C$51:$C$70</c:f>
              <c:numCache>
                <c:formatCode>0.000</c:formatCode>
                <c:ptCount val="20"/>
                <c:pt idx="0">
                  <c:v>912.67369318564931</c:v>
                </c:pt>
                <c:pt idx="1">
                  <c:v>0.25654614523763131</c:v>
                </c:pt>
                <c:pt idx="2">
                  <c:v>45.988105730256201</c:v>
                </c:pt>
                <c:pt idx="3">
                  <c:v>8.3361876643151978E-2</c:v>
                </c:pt>
                <c:pt idx="4">
                  <c:v>2.8631884028914249E-2</c:v>
                </c:pt>
                <c:pt idx="5">
                  <c:v>6.3442305750201475</c:v>
                </c:pt>
                <c:pt idx="6">
                  <c:v>2.6278912258473664E-2</c:v>
                </c:pt>
                <c:pt idx="7">
                  <c:v>2.5103124084016208E-4</c:v>
                </c:pt>
                <c:pt idx="8">
                  <c:v>0.11746778915340604</c:v>
                </c:pt>
                <c:pt idx="9">
                  <c:v>0.53616515736844761</c:v>
                </c:pt>
                <c:pt idx="10">
                  <c:v>14.039660305090718</c:v>
                </c:pt>
                <c:pt idx="11">
                  <c:v>4.5614418833283974</c:v>
                </c:pt>
                <c:pt idx="12">
                  <c:v>5.1461094254030391</c:v>
                </c:pt>
                <c:pt idx="13">
                  <c:v>3.3729626067914714E-2</c:v>
                </c:pt>
                <c:pt idx="14">
                  <c:v>0.31372478236009355</c:v>
                </c:pt>
                <c:pt idx="15">
                  <c:v>0.74447742523838334</c:v>
                </c:pt>
                <c:pt idx="16">
                  <c:v>0.53907757613564999</c:v>
                </c:pt>
                <c:pt idx="17">
                  <c:v>0.3566394578490808</c:v>
                </c:pt>
                <c:pt idx="18">
                  <c:v>2.7742793140787474E-2</c:v>
                </c:pt>
                <c:pt idx="19">
                  <c:v>0.36340373101516932</c:v>
                </c:pt>
              </c:numCache>
            </c:numRef>
          </c:yVal>
        </c:ser>
        <c:ser>
          <c:idx val="1"/>
          <c:order val="1"/>
          <c:tx>
            <c:v>Monopole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'homs data'!$F$51:$F$70</c:f>
              <c:numCache>
                <c:formatCode>General</c:formatCode>
                <c:ptCount val="20"/>
                <c:pt idx="0">
                  <c:v>375.184438190609</c:v>
                </c:pt>
                <c:pt idx="1">
                  <c:v>971.12761827673705</c:v>
                </c:pt>
                <c:pt idx="2">
                  <c:v>1159.2005848333199</c:v>
                </c:pt>
                <c:pt idx="3">
                  <c:v>1557.6086877387711</c:v>
                </c:pt>
                <c:pt idx="4">
                  <c:v>1732.1401187370798</c:v>
                </c:pt>
                <c:pt idx="5">
                  <c:v>1902.7580700782</c:v>
                </c:pt>
                <c:pt idx="6">
                  <c:v>1928.3400805662</c:v>
                </c:pt>
                <c:pt idx="7">
                  <c:v>2073.82012560065</c:v>
                </c:pt>
                <c:pt idx="8">
                  <c:v>2221.2242774163897</c:v>
                </c:pt>
                <c:pt idx="9">
                  <c:v>2389.3249193684901</c:v>
                </c:pt>
                <c:pt idx="10">
                  <c:v>452.09534335586198</c:v>
                </c:pt>
                <c:pt idx="11">
                  <c:v>1007.0188047200905</c:v>
                </c:pt>
                <c:pt idx="12">
                  <c:v>1257.85571954184</c:v>
                </c:pt>
                <c:pt idx="13">
                  <c:v>1522.5630578139398</c:v>
                </c:pt>
                <c:pt idx="14">
                  <c:v>1830.31865025514</c:v>
                </c:pt>
                <c:pt idx="15">
                  <c:v>2025.2091599791511</c:v>
                </c:pt>
                <c:pt idx="16">
                  <c:v>2043.2538780366299</c:v>
                </c:pt>
                <c:pt idx="17">
                  <c:v>2176.38458985135</c:v>
                </c:pt>
                <c:pt idx="18">
                  <c:v>2266.9264464409698</c:v>
                </c:pt>
                <c:pt idx="19">
                  <c:v>2406.7036180755722</c:v>
                </c:pt>
              </c:numCache>
            </c:numRef>
          </c:xVal>
          <c:yVal>
            <c:numRef>
              <c:f>'homs data'!$G$51:$G$70</c:f>
              <c:numCache>
                <c:formatCode>General</c:formatCode>
                <c:ptCount val="20"/>
                <c:pt idx="0">
                  <c:v>124.3988035298906</c:v>
                </c:pt>
                <c:pt idx="1">
                  <c:v>41.583062122371011</c:v>
                </c:pt>
                <c:pt idx="2">
                  <c:v>0.18830046236293707</c:v>
                </c:pt>
                <c:pt idx="3">
                  <c:v>9.1189444319516699</c:v>
                </c:pt>
                <c:pt idx="4">
                  <c:v>7.2952300125157347E-3</c:v>
                </c:pt>
                <c:pt idx="5">
                  <c:v>6.2369247165613033E-2</c:v>
                </c:pt>
                <c:pt idx="6">
                  <c:v>3.5487110213186852E-2</c:v>
                </c:pt>
                <c:pt idx="7">
                  <c:v>0.16839633455288458</c:v>
                </c:pt>
                <c:pt idx="8">
                  <c:v>2.9070856880890599</c:v>
                </c:pt>
                <c:pt idx="9">
                  <c:v>0.67607830577981065</c:v>
                </c:pt>
                <c:pt idx="10">
                  <c:v>0.43860005251880801</c:v>
                </c:pt>
                <c:pt idx="11">
                  <c:v>0.83800448454406995</c:v>
                </c:pt>
                <c:pt idx="12">
                  <c:v>0.76636575206719371</c:v>
                </c:pt>
                <c:pt idx="13">
                  <c:v>0.52313578867646349</c:v>
                </c:pt>
                <c:pt idx="14">
                  <c:v>0.13876529939370541</c:v>
                </c:pt>
                <c:pt idx="15">
                  <c:v>0.11158794747262089</c:v>
                </c:pt>
                <c:pt idx="16">
                  <c:v>0.19987218798320242</c:v>
                </c:pt>
                <c:pt idx="17">
                  <c:v>7.2697494562478371E-2</c:v>
                </c:pt>
                <c:pt idx="18">
                  <c:v>2.7855762406176292</c:v>
                </c:pt>
                <c:pt idx="19">
                  <c:v>1.82466175439878</c:v>
                </c:pt>
              </c:numCache>
            </c:numRef>
          </c:yVal>
        </c:ser>
        <c:ser>
          <c:idx val="2"/>
          <c:order val="2"/>
          <c:tx>
            <c:v>Vertical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'homs data'!$J$51:$J$70</c:f>
              <c:numCache>
                <c:formatCode>General</c:formatCode>
                <c:ptCount val="20"/>
                <c:pt idx="0">
                  <c:v>676.81948276404307</c:v>
                </c:pt>
                <c:pt idx="1">
                  <c:v>1313.3888796112901</c:v>
                </c:pt>
                <c:pt idx="2">
                  <c:v>1395.10022388826</c:v>
                </c:pt>
                <c:pt idx="3">
                  <c:v>1776.1677957813101</c:v>
                </c:pt>
                <c:pt idx="4">
                  <c:v>1923.0936112935099</c:v>
                </c:pt>
                <c:pt idx="5">
                  <c:v>2097.1428403444297</c:v>
                </c:pt>
                <c:pt idx="6">
                  <c:v>2189.3709476420922</c:v>
                </c:pt>
                <c:pt idx="7">
                  <c:v>2245.4787867237487</c:v>
                </c:pt>
                <c:pt idx="8">
                  <c:v>2359.9436949758701</c:v>
                </c:pt>
                <c:pt idx="9">
                  <c:v>2505.2817061772712</c:v>
                </c:pt>
                <c:pt idx="10">
                  <c:v>851.07198361656674</c:v>
                </c:pt>
                <c:pt idx="11">
                  <c:v>1392.3948146870198</c:v>
                </c:pt>
                <c:pt idx="12">
                  <c:v>1507.5474577329401</c:v>
                </c:pt>
                <c:pt idx="13">
                  <c:v>1771.5483151565199</c:v>
                </c:pt>
                <c:pt idx="14">
                  <c:v>1980.2585466048001</c:v>
                </c:pt>
                <c:pt idx="15">
                  <c:v>2120.4045720094755</c:v>
                </c:pt>
                <c:pt idx="16">
                  <c:v>2196.5767436241199</c:v>
                </c:pt>
                <c:pt idx="17">
                  <c:v>2296.957518199576</c:v>
                </c:pt>
                <c:pt idx="18">
                  <c:v>2393.9634916373602</c:v>
                </c:pt>
                <c:pt idx="19">
                  <c:v>2516.2443079831</c:v>
                </c:pt>
              </c:numCache>
            </c:numRef>
          </c:xVal>
          <c:yVal>
            <c:numRef>
              <c:f>'homs data'!$K$51:$K$70</c:f>
              <c:numCache>
                <c:formatCode>0.000</c:formatCode>
                <c:ptCount val="20"/>
                <c:pt idx="0">
                  <c:v>2.6303703342278344</c:v>
                </c:pt>
                <c:pt idx="1">
                  <c:v>0.31801129521143151</c:v>
                </c:pt>
                <c:pt idx="2">
                  <c:v>7.0159542091656497E-3</c:v>
                </c:pt>
                <c:pt idx="3">
                  <c:v>2.955246729331382E-2</c:v>
                </c:pt>
                <c:pt idx="4">
                  <c:v>1.3198391419923532</c:v>
                </c:pt>
                <c:pt idx="5">
                  <c:v>0.34570897419601387</c:v>
                </c:pt>
                <c:pt idx="6">
                  <c:v>0.19780018374818173</c:v>
                </c:pt>
                <c:pt idx="7">
                  <c:v>2.9345249126243263E-5</c:v>
                </c:pt>
                <c:pt idx="8">
                  <c:v>0.24392069869085181</c:v>
                </c:pt>
                <c:pt idx="9">
                  <c:v>2.8230837439002003E-2</c:v>
                </c:pt>
                <c:pt idx="10">
                  <c:v>12.692643421548405</c:v>
                </c:pt>
                <c:pt idx="11">
                  <c:v>11.434756484033997</c:v>
                </c:pt>
                <c:pt idx="12">
                  <c:v>0.79509959557207177</c:v>
                </c:pt>
                <c:pt idx="13">
                  <c:v>2.7040889030487727</c:v>
                </c:pt>
                <c:pt idx="14">
                  <c:v>4.2576819621644495E-2</c:v>
                </c:pt>
                <c:pt idx="15">
                  <c:v>0.43979531970891272</c:v>
                </c:pt>
                <c:pt idx="16">
                  <c:v>1.7556003265821495E-3</c:v>
                </c:pt>
                <c:pt idx="17">
                  <c:v>0.13680126598558617</c:v>
                </c:pt>
                <c:pt idx="18">
                  <c:v>0.37385385579311792</c:v>
                </c:pt>
                <c:pt idx="19">
                  <c:v>0.39794903608271881</c:v>
                </c:pt>
              </c:numCache>
            </c:numRef>
          </c:yVal>
        </c:ser>
        <c:axId val="48932352"/>
        <c:axId val="48934272"/>
      </c:scatterChart>
      <c:valAx>
        <c:axId val="48932352"/>
        <c:scaling>
          <c:orientation val="minMax"/>
          <c:max val="2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Frequency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8348825439148843"/>
              <c:y val="0.8773769479294728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934272"/>
        <c:crosses val="autoZero"/>
        <c:crossBetween val="midCat"/>
      </c:valAx>
      <c:valAx>
        <c:axId val="48934272"/>
        <c:scaling>
          <c:logBase val="10"/>
          <c:orientation val="minMax"/>
          <c:min val="1.0000000000000007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R/Q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1773986703809402E-2"/>
              <c:y val="0.4205678679834970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932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785032115773139"/>
          <c:y val="4.3888881287954457E-2"/>
          <c:w val="0.15073917968956871"/>
          <c:h val="0.39026098785653052"/>
        </c:manualLayout>
      </c:layout>
      <c:overlay val="1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471FB0-E8D4-4AB4-8D8F-CFED5CAE1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2066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0525-8A23-47BF-9F0A-0A64604C5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7C52-3F5E-4C37-B721-A93DD15DF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12E7-ACC6-4E51-B476-EEE108D2D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3C25-55F5-4955-BE4B-CD1F8F715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6433-4FAB-43CC-8E7B-84E39AE5B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3A50-BC92-40DC-B44A-08F92748B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35773-1E29-4555-9880-E1872C25F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AE78-ABB6-4DA2-930D-2A8CDD991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082B-775E-4010-8AD5-BA709F075E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2BD3-7AD2-48FF-BFC7-D13C1283B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4954-A0B0-4B4A-9A8F-23C560DC5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E389-ED4E-4B6C-A9F6-8649C8242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401" y="-243409"/>
            <a:ext cx="11468057" cy="712879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AD5DB9-FC93-482A-A62E-8AF0909F6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-180975" y="1341438"/>
            <a:ext cx="95059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4" name="Picture 8" descr="CI_logo_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332655"/>
            <a:ext cx="175878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Lancaster University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81512"/>
            <a:ext cx="2051720" cy="10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jlab.org/index.html" TargetMode="Externa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LHC-4R crab cavity status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112" y="4581128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Graeme Burt,</a:t>
            </a:r>
            <a:r>
              <a:rPr lang="en-GB" dirty="0" smtClean="0"/>
              <a:t> Lancaster </a:t>
            </a:r>
            <a:r>
              <a:rPr lang="en-GB" dirty="0" smtClean="0"/>
              <a:t>University</a:t>
            </a:r>
          </a:p>
          <a:p>
            <a:pPr algn="ctr"/>
            <a:r>
              <a:rPr lang="en-GB" dirty="0" smtClean="0"/>
              <a:t>May 9,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Higher Order Modes</a:t>
            </a:r>
          </a:p>
        </p:txBody>
      </p:sp>
      <p:pic>
        <p:nvPicPr>
          <p:cNvPr id="389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05263"/>
            <a:ext cx="4464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99000"/>
            <a:ext cx="43926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0" name="Line 9"/>
          <p:cNvSpPr>
            <a:spLocks noChangeShapeType="1"/>
          </p:cNvSpPr>
          <p:nvPr/>
        </p:nvSpPr>
        <p:spPr bwMode="auto">
          <a:xfrm flipV="1">
            <a:off x="4067175" y="2204863"/>
            <a:ext cx="1440929" cy="1944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0"/>
          <p:cNvSpPr>
            <a:spLocks noChangeShapeType="1"/>
          </p:cNvSpPr>
          <p:nvPr/>
        </p:nvSpPr>
        <p:spPr bwMode="auto">
          <a:xfrm flipH="1" flipV="1">
            <a:off x="5724128" y="2204862"/>
            <a:ext cx="1008460" cy="251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Text Box 11"/>
          <p:cNvSpPr txBox="1">
            <a:spLocks noChangeArrowheads="1"/>
          </p:cNvSpPr>
          <p:nvPr/>
        </p:nvSpPr>
        <p:spPr bwMode="auto">
          <a:xfrm>
            <a:off x="179388" y="1557338"/>
            <a:ext cx="316865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We </a:t>
            </a:r>
            <a:r>
              <a:rPr lang="en-GB" dirty="0" smtClean="0"/>
              <a:t>have </a:t>
            </a:r>
            <a:r>
              <a:rPr lang="en-GB" dirty="0"/>
              <a:t>some TEM HOMs. </a:t>
            </a:r>
          </a:p>
          <a:p>
            <a:pPr>
              <a:spcBef>
                <a:spcPct val="50000"/>
              </a:spcBef>
            </a:pPr>
            <a:r>
              <a:rPr lang="en-GB" dirty="0"/>
              <a:t>As the cavity is compact in the vertical plane most of the TM modes are at higher frequencies, and the TE modes have low shunt impedances.</a:t>
            </a:r>
          </a:p>
        </p:txBody>
      </p:sp>
      <p:sp>
        <p:nvSpPr>
          <p:cNvPr id="38933" name="Text Box 12"/>
          <p:cNvSpPr txBox="1">
            <a:spLocks noChangeArrowheads="1"/>
          </p:cNvSpPr>
          <p:nvPr/>
        </p:nvSpPr>
        <p:spPr bwMode="auto">
          <a:xfrm>
            <a:off x="684213" y="57991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Monopole 3</a:t>
            </a:r>
            <a:r>
              <a:rPr lang="en-GB">
                <a:latin typeface="Symbol" pitchFamily="18" charset="2"/>
              </a:rPr>
              <a:t>p</a:t>
            </a:r>
            <a:r>
              <a:rPr lang="en-GB"/>
              <a:t>/4 resonator</a:t>
            </a:r>
          </a:p>
        </p:txBody>
      </p:sp>
      <p:sp>
        <p:nvSpPr>
          <p:cNvPr id="38934" name="Text Box 15"/>
          <p:cNvSpPr txBox="1">
            <a:spLocks noChangeArrowheads="1"/>
          </p:cNvSpPr>
          <p:nvPr/>
        </p:nvSpPr>
        <p:spPr bwMode="auto">
          <a:xfrm>
            <a:off x="5364163" y="64531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Dipole 3</a:t>
            </a:r>
            <a:r>
              <a:rPr lang="en-GB">
                <a:latin typeface="Symbol" pitchFamily="18" charset="2"/>
              </a:rPr>
              <a:t>p</a:t>
            </a:r>
            <a:r>
              <a:rPr lang="en-GB"/>
              <a:t>/4 resonator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0550577"/>
              </p:ext>
            </p:extLst>
          </p:nvPr>
        </p:nvGraphicFramePr>
        <p:xfrm>
          <a:off x="3059832" y="1447098"/>
          <a:ext cx="5832648" cy="255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861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Crab Cavity and Couplers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4" y="1359670"/>
            <a:ext cx="4206211" cy="25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66" y="1349240"/>
            <a:ext cx="4222042" cy="258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24028" y="28882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LOM Coupler</a:t>
            </a:r>
            <a:endParaRPr lang="en-GB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12160" y="317464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36339" y="2438594"/>
            <a:ext cx="126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Broadband Loop HOM Coupler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308304" y="1700809"/>
            <a:ext cx="792088" cy="737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4" y="3936743"/>
            <a:ext cx="4157567" cy="25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87624" y="577689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HOM Probe Coupler</a:t>
            </a:r>
          </a:p>
          <a:p>
            <a:pPr algn="ctr"/>
            <a:r>
              <a:rPr lang="en-GB" sz="1200" dirty="0" smtClean="0"/>
              <a:t>(preliminary)</a:t>
            </a:r>
            <a:endParaRPr lang="en-GB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517539" y="5369194"/>
            <a:ext cx="686309" cy="63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937448"/>
            <a:ext cx="4234198" cy="259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64088" y="601357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Input Coupler</a:t>
            </a:r>
            <a:endParaRPr lang="en-GB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80212" y="5369194"/>
            <a:ext cx="1476164" cy="794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6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Input coupler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6184"/>
            <a:ext cx="840105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Due to space constraints in the LHC the power coupler must penetrate vertically.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However fields are small in the vertical plane and coupling is weak.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A T-section is required to extract the coupler vertically hence fitting in the required space.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</p:txBody>
      </p:sp>
      <p:sp>
        <p:nvSpPr>
          <p:cNvPr id="46084" name="Content Placeholder 2"/>
          <p:cNvSpPr txBox="1">
            <a:spLocks/>
          </p:cNvSpPr>
          <p:nvPr/>
        </p:nvSpPr>
        <p:spPr bwMode="auto">
          <a:xfrm>
            <a:off x="428625" y="3284538"/>
            <a:ext cx="37830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33" y="3478714"/>
            <a:ext cx="4737547" cy="2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6" y="3441829"/>
            <a:ext cx="3975046" cy="243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3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LOM Coupler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8805912" cy="21519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Coupler requirements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accelerating mode couples strongly to the beam and power could be as much as 6 kW.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Beam stability requires an external Q of ~120 to meet impedance specs.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High power means we need to be careful of field enhancement and may need a power coupler type structure.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Complex cavity shape will require a demountable coupler to aid cleaning of the rods.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3458020"/>
              </p:ext>
            </p:extLst>
          </p:nvPr>
        </p:nvGraphicFramePr>
        <p:xfrm>
          <a:off x="4788024" y="5517232"/>
          <a:ext cx="4233490" cy="11468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46698"/>
                <a:gridCol w="938520"/>
                <a:gridCol w="754876"/>
                <a:gridCol w="846698"/>
                <a:gridCol w="84669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Type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Frequency (MHz)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R/Q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err="1">
                          <a:effectLst/>
                        </a:rPr>
                        <a:t>Qext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(R/Q).</a:t>
                      </a:r>
                      <a:r>
                        <a:rPr lang="en-GB" sz="1300" u="none" strike="noStrike" dirty="0" err="1">
                          <a:effectLst/>
                        </a:rPr>
                        <a:t>Qext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Monopole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371.8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56.9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109.7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6237.542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Monopole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378.9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75.7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115.6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8745.14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9" y="3789040"/>
            <a:ext cx="4411449" cy="270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41044" y="3645024"/>
            <a:ext cx="440295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We use a resonant loop to damp the LOM at 370 MHz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External-Q’s down to 109.6 and 115.6 have been achieved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Crabbing mode does not couple due to symmetry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9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Aluminium cavity has been built and tested.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Data agrees with simulation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Niobium prototype has </a:t>
            </a:r>
            <a:r>
              <a:rPr lang="en-GB" sz="2800" dirty="0"/>
              <a:t>been </a:t>
            </a:r>
            <a:r>
              <a:rPr lang="en-GB" sz="2800" dirty="0" smtClean="0"/>
              <a:t>produced.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Initial measurements </a:t>
            </a:r>
            <a:r>
              <a:rPr lang="en-GB" dirty="0"/>
              <a:t>agree with </a:t>
            </a:r>
            <a:r>
              <a:rPr lang="en-GB" dirty="0" smtClean="0"/>
              <a:t>simulations.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Hope to get preliminary cold tests this summer.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Coupler </a:t>
            </a:r>
            <a:r>
              <a:rPr lang="en-GB" sz="2800" dirty="0"/>
              <a:t>designs are </a:t>
            </a:r>
            <a:r>
              <a:rPr lang="en-GB" sz="2800" dirty="0" smtClean="0"/>
              <a:t>on-going.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The LHC4R cavity shows no major issues at present and is a strong contender for use in HL-LHC.</a:t>
            </a: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88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8904" y="6206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5232" y="1686818"/>
            <a:ext cx="8280920" cy="4824536"/>
          </a:xfrm>
          <a:prstGeom prst="rect">
            <a:avLst/>
          </a:prstGeom>
        </p:spPr>
        <p:txBody>
          <a:bodyPr numCol="2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100" dirty="0" smtClean="0"/>
              <a:t>Cockcroft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 dirty="0" smtClean="0"/>
              <a:t>Ben Hall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Chris Lingwood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Daniel Doherty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Philippe Goudket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Clive Hill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Peter McIntosh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100" dirty="0" smtClean="0"/>
              <a:t>CERN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Rama </a:t>
            </a:r>
            <a:r>
              <a:rPr lang="en-GB" sz="3200" dirty="0" err="1" smtClean="0"/>
              <a:t>Calaga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err="1" smtClean="0"/>
              <a:t>Erk</a:t>
            </a:r>
            <a:r>
              <a:rPr lang="en-GB" sz="3200" dirty="0" smtClean="0"/>
              <a:t> Jensen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Ed </a:t>
            </a:r>
            <a:r>
              <a:rPr lang="en-GB" sz="3200" dirty="0" err="1" smtClean="0"/>
              <a:t>Ciapala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100" dirty="0" smtClean="0"/>
              <a:t>JLAB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err="1" smtClean="0"/>
              <a:t>Hiapeng</a:t>
            </a:r>
            <a:r>
              <a:rPr lang="en-GB" sz="3200" dirty="0" smtClean="0"/>
              <a:t> Wang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/>
              <a:t>Bob </a:t>
            </a:r>
            <a:r>
              <a:rPr lang="en-GB" sz="3200" dirty="0" err="1" smtClean="0"/>
              <a:t>Rimmer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44824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>
            <a:grpSpLocks noChangeAspect="1"/>
          </p:cNvGrpSpPr>
          <p:nvPr/>
        </p:nvGrpSpPr>
        <p:grpSpPr bwMode="auto">
          <a:xfrm>
            <a:off x="899592" y="4293096"/>
            <a:ext cx="1903171" cy="1152127"/>
            <a:chOff x="4363" y="3017"/>
            <a:chExt cx="1043" cy="669"/>
          </a:xfrm>
        </p:grpSpPr>
        <p:pic>
          <p:nvPicPr>
            <p:cNvPr id="6" name="Picture 16" descr="Cilogo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3" y="3017"/>
              <a:ext cx="75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2" y="3529"/>
              <a:ext cx="103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Jefferson La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373217"/>
            <a:ext cx="3095625" cy="39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Aluminium cavity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81" y="3284984"/>
            <a:ext cx="425518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7220188.jpg"/>
          <p:cNvPicPr>
            <a:picLocks noChangeAspect="1"/>
          </p:cNvPicPr>
          <p:nvPr/>
        </p:nvPicPr>
        <p:blipFill>
          <a:blip r:embed="rId3" cstate="print"/>
          <a:srcRect l="14971" r="14663" b="30134"/>
          <a:stretch>
            <a:fillRect/>
          </a:stretch>
        </p:blipFill>
        <p:spPr>
          <a:xfrm>
            <a:off x="2339752" y="1468599"/>
            <a:ext cx="3010914" cy="2242170"/>
          </a:xfrm>
          <a:prstGeom prst="rect">
            <a:avLst/>
          </a:prstGeom>
        </p:spPr>
      </p:pic>
      <p:pic>
        <p:nvPicPr>
          <p:cNvPr id="7" name="Picture 6" descr="IMAG0341.jpg"/>
          <p:cNvPicPr>
            <a:picLocks noChangeAspect="1"/>
          </p:cNvPicPr>
          <p:nvPr/>
        </p:nvPicPr>
        <p:blipFill rotWithShape="1">
          <a:blip r:embed="rId4" cstate="print"/>
          <a:srcRect t="4348" b="20550"/>
          <a:stretch/>
        </p:blipFill>
        <p:spPr>
          <a:xfrm>
            <a:off x="370644" y="1412776"/>
            <a:ext cx="1897100" cy="2379501"/>
          </a:xfrm>
          <a:prstGeom prst="rect">
            <a:avLst/>
          </a:prstGeom>
        </p:spPr>
      </p:pic>
      <p:pic>
        <p:nvPicPr>
          <p:cNvPr id="8" name="Picture 7" descr="IMAG0336.jpg"/>
          <p:cNvPicPr>
            <a:picLocks noChangeAspect="1"/>
          </p:cNvPicPr>
          <p:nvPr/>
        </p:nvPicPr>
        <p:blipFill>
          <a:blip r:embed="rId5" cstate="print"/>
          <a:srcRect l="12988" t="5284" r="18500" b="9229"/>
          <a:stretch>
            <a:fillRect/>
          </a:stretch>
        </p:blipFill>
        <p:spPr>
          <a:xfrm>
            <a:off x="850848" y="3861048"/>
            <a:ext cx="3001072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85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Bead Pull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17032" y="3212976"/>
          <a:ext cx="5626968" cy="298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340768"/>
            <a:ext cx="8496944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Bead pull of aluminium cavity carried out at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Daresbury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labs.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/>
              <a:t>Transverse E and B fields also perturb the frequency hence this is removed by doing an on axis measurement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t="16270" b="9276"/>
          <a:stretch>
            <a:fillRect/>
          </a:stretch>
        </p:blipFill>
        <p:spPr bwMode="auto">
          <a:xfrm>
            <a:off x="0" y="5921896"/>
            <a:ext cx="46101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543600" y="2420888"/>
            <a:ext cx="3600400" cy="4072518"/>
            <a:chOff x="5724128" y="2492896"/>
            <a:chExt cx="3600400" cy="4072518"/>
          </a:xfrm>
        </p:grpSpPr>
        <p:sp>
          <p:nvSpPr>
            <p:cNvPr id="10" name="TextBox 9"/>
            <p:cNvSpPr txBox="1"/>
            <p:nvPr/>
          </p:nvSpPr>
          <p:spPr>
            <a:xfrm>
              <a:off x="6408712" y="278092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B field shift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120680" y="3140968"/>
              <a:ext cx="288032" cy="57606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848872" y="3212976"/>
              <a:ext cx="72008" cy="36004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64696" y="616530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70C0"/>
                  </a:solidFill>
                </a:rPr>
                <a:t>E field shift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192688" y="5805264"/>
              <a:ext cx="288032" cy="432048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7416824" y="5805264"/>
              <a:ext cx="288032" cy="504056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24128" y="2492896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On axis measurement</a:t>
              </a:r>
              <a:endParaRPr lang="en-GB" u="sng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5536" y="51571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Transverse component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763688" y="544522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Noise component 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3568" y="5517232"/>
            <a:ext cx="2016224" cy="720080"/>
          </a:xfrm>
          <a:prstGeom prst="straightConnector1">
            <a:avLst/>
          </a:prstGeom>
          <a:ln w="317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5805264"/>
            <a:ext cx="1224136" cy="360040"/>
          </a:xfrm>
          <a:prstGeom prst="straightConnector1">
            <a:avLst/>
          </a:prstGeom>
          <a:ln w="317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1520" y="227687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/>
              <a:t>Squaring signal means the noise doesn’t average out and hence we use two on axis measurements to get a dc noise voltage which we can subtract.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/>
          <a:srcRect l="7412" t="14632" b="12208"/>
          <a:stretch>
            <a:fillRect/>
          </a:stretch>
        </p:blipFill>
        <p:spPr bwMode="auto">
          <a:xfrm>
            <a:off x="611560" y="4221088"/>
            <a:ext cx="2376264" cy="95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99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Bead pull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4421088"/>
          </a:xfrm>
        </p:spPr>
        <p:txBody>
          <a:bodyPr/>
          <a:lstStyle/>
          <a:p>
            <a:r>
              <a:rPr lang="en-GB" sz="2400" dirty="0" err="1" smtClean="0"/>
              <a:t>Vz</a:t>
            </a:r>
            <a:r>
              <a:rPr lang="en-GB" sz="2400" dirty="0" smtClean="0"/>
              <a:t> from bead pulls compared to simulation from CST. </a:t>
            </a:r>
          </a:p>
          <a:p>
            <a:r>
              <a:rPr lang="en-GB" sz="2400" dirty="0" smtClean="0"/>
              <a:t>Good agreement with simulation.</a:t>
            </a:r>
          </a:p>
          <a:p>
            <a:r>
              <a:rPr lang="en-GB" sz="2400" dirty="0" smtClean="0"/>
              <a:t>Linear voltage variation due to new rod shape is verified experimentally.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9912" y="1700808"/>
            <a:ext cx="5193578" cy="4545796"/>
            <a:chOff x="3491880" y="1700808"/>
            <a:chExt cx="5193578" cy="4545796"/>
          </a:xfrm>
        </p:grpSpPr>
        <p:pic>
          <p:nvPicPr>
            <p:cNvPr id="593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1880" y="1700808"/>
              <a:ext cx="5193578" cy="429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64088" y="58772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Offset / mm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2761639" y="3583178"/>
              <a:ext cx="1973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V</a:t>
              </a:r>
              <a:r>
                <a:rPr lang="en-GB" baseline="-25000" dirty="0" err="1" smtClean="0"/>
                <a:t>z</a:t>
              </a:r>
              <a:r>
                <a:rPr lang="en-GB" dirty="0" smtClean="0"/>
                <a:t>-V/m at U =1J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39952" y="2852936"/>
              <a:ext cx="2016224" cy="2088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228184" y="2852936"/>
              <a:ext cx="2016224" cy="20882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038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Nb</a:t>
            </a:r>
            <a:r>
              <a:rPr lang="en-GB" dirty="0" smtClean="0"/>
              <a:t> Cavity</a:t>
            </a:r>
            <a:endParaRPr lang="en-GB" dirty="0"/>
          </a:p>
        </p:txBody>
      </p:sp>
      <p:pic>
        <p:nvPicPr>
          <p:cNvPr id="4" name="Picture 3" descr="IMG_2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2" t="10841" r="13605" b="5799"/>
          <a:stretch/>
        </p:blipFill>
        <p:spPr bwMode="auto">
          <a:xfrm>
            <a:off x="107504" y="1556792"/>
            <a:ext cx="39814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IMG_233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04" t="2771" r="5996" b="7576"/>
          <a:stretch/>
        </p:blipFill>
        <p:spPr bwMode="auto">
          <a:xfrm>
            <a:off x="4088954" y="2709317"/>
            <a:ext cx="4895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155679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Pictures courtesy  of </a:t>
            </a:r>
            <a:r>
              <a:rPr lang="en-GB" sz="2800" dirty="0" err="1" smtClean="0"/>
              <a:t>Niowave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907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43808" y="637798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Courtesy </a:t>
            </a:r>
            <a:r>
              <a:rPr lang="en-GB" sz="2800" dirty="0"/>
              <a:t>of </a:t>
            </a:r>
            <a:r>
              <a:rPr lang="en-GB" sz="2800" dirty="0" err="1"/>
              <a:t>Niowave</a:t>
            </a:r>
            <a:endParaRPr lang="en-GB" sz="2800" dirty="0"/>
          </a:p>
        </p:txBody>
      </p:sp>
      <p:pic>
        <p:nvPicPr>
          <p:cNvPr id="6" name="Picture 2" descr="C:\Users\Graemeburt32\Desktop\LHC mechanical\IMG_2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0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>
              <a:defRPr/>
            </a:pPr>
            <a:fld id="{D45FCEFF-245A-4C1F-8273-4634D271023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US" dirty="0" smtClean="0"/>
              <a:t>Bead-pull field profiles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7712"/>
            <a:ext cx="85344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Bead-pull field profiles with metal (dark blue) and dielectric (pink) bead were performed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4475163"/>
            <a:ext cx="45704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0425"/>
            <a:ext cx="457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8813"/>
            <a:ext cx="45720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5800" y="3886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1 – LOM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9600" y="6248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2 – Operation mode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05400" y="3886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3 – 1</a:t>
            </a:r>
            <a:r>
              <a:rPr lang="en-US" baseline="30000">
                <a:solidFill>
                  <a:srgbClr val="000099"/>
                </a:solidFill>
              </a:rPr>
              <a:t>st</a:t>
            </a:r>
            <a:r>
              <a:rPr lang="en-US">
                <a:solidFill>
                  <a:srgbClr val="000099"/>
                </a:solidFill>
              </a:rPr>
              <a:t> HOM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105400" y="6096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4 – 2</a:t>
            </a:r>
            <a:r>
              <a:rPr lang="en-US" baseline="30000">
                <a:solidFill>
                  <a:srgbClr val="000099"/>
                </a:solidFill>
              </a:rPr>
              <a:t>nd</a:t>
            </a:r>
            <a:r>
              <a:rPr lang="en-US">
                <a:solidFill>
                  <a:srgbClr val="000099"/>
                </a:solidFill>
              </a:rPr>
              <a:t> HOM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641270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Courtesy </a:t>
            </a:r>
            <a:r>
              <a:rPr lang="en-GB" sz="2800" dirty="0"/>
              <a:t>of </a:t>
            </a:r>
            <a:r>
              <a:rPr lang="en-GB" sz="2800" dirty="0" err="1"/>
              <a:t>Niowave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4268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1"/>
            <a:ext cx="4464496" cy="2260848"/>
          </a:xfrm>
        </p:spPr>
        <p:txBody>
          <a:bodyPr/>
          <a:lstStyle/>
          <a:p>
            <a:r>
              <a:rPr lang="en-GB" sz="2000" dirty="0" smtClean="0"/>
              <a:t>Plans are being made to test the cavity at CERN this summer.</a:t>
            </a:r>
          </a:p>
          <a:p>
            <a:r>
              <a:rPr lang="en-GB" sz="2000" dirty="0" smtClean="0"/>
              <a:t>Plan to use infrastructure at SM18.</a:t>
            </a:r>
          </a:p>
          <a:p>
            <a:r>
              <a:rPr lang="en-GB" sz="2000" dirty="0" smtClean="0"/>
              <a:t>CERN </a:t>
            </a:r>
            <a:r>
              <a:rPr lang="en-GB" sz="2000" dirty="0" smtClean="0"/>
              <a:t>chemistry experts are preparing for BCP, bake and HPR</a:t>
            </a:r>
            <a:endParaRPr lang="en-GB" sz="2000" dirty="0" smtClean="0"/>
          </a:p>
          <a:p>
            <a:r>
              <a:rPr lang="en-GB" sz="2000" dirty="0" smtClean="0"/>
              <a:t>SM18 </a:t>
            </a:r>
            <a:r>
              <a:rPr lang="en-GB" sz="2000" dirty="0" err="1" smtClean="0"/>
              <a:t>cryo</a:t>
            </a:r>
            <a:r>
              <a:rPr lang="en-GB" sz="2000" dirty="0" smtClean="0"/>
              <a:t> upgrade </a:t>
            </a:r>
            <a:r>
              <a:rPr lang="en-GB" sz="2000" dirty="0" smtClean="0"/>
              <a:t>schedule may postpone testing to early 2013.</a:t>
            </a:r>
            <a:endParaRPr lang="en-GB" sz="2000" dirty="0" smtClean="0"/>
          </a:p>
        </p:txBody>
      </p:sp>
      <p:grpSp>
        <p:nvGrpSpPr>
          <p:cNvPr id="6" name="Group 7"/>
          <p:cNvGrpSpPr/>
          <p:nvPr/>
        </p:nvGrpSpPr>
        <p:grpSpPr>
          <a:xfrm>
            <a:off x="4067944" y="4005064"/>
            <a:ext cx="4896544" cy="2664296"/>
            <a:chOff x="3419872" y="2420888"/>
            <a:chExt cx="5400600" cy="2857227"/>
          </a:xfrm>
        </p:grpSpPr>
        <p:sp>
          <p:nvSpPr>
            <p:cNvPr id="7" name="Rectangle 6"/>
            <p:cNvSpPr/>
            <p:nvPr/>
          </p:nvSpPr>
          <p:spPr>
            <a:xfrm>
              <a:off x="3419872" y="2420888"/>
              <a:ext cx="5400600" cy="28083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3419872" y="2420888"/>
              <a:ext cx="5328592" cy="2857227"/>
              <a:chOff x="1403648" y="3092053"/>
              <a:chExt cx="5328592" cy="2857227"/>
            </a:xfrm>
            <a:solidFill>
              <a:schemeClr val="bg1">
                <a:lumMod val="75000"/>
              </a:schemeClr>
            </a:solidFill>
          </p:grpSpPr>
          <p:pic>
            <p:nvPicPr>
              <p:cNvPr id="5" name="Picture 4"/>
              <p:cNvPicPr/>
              <p:nvPr/>
            </p:nvPicPr>
            <p:blipFill>
              <a:blip r:embed="rId2" cstate="print"/>
              <a:srcRect l="13820" t="11168" r="8286" b="44162"/>
              <a:stretch>
                <a:fillRect/>
              </a:stretch>
            </p:blipFill>
            <p:spPr>
              <a:xfrm>
                <a:off x="1403648" y="3933056"/>
                <a:ext cx="5328592" cy="2016224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4" name="Picture 3"/>
              <p:cNvPicPr/>
              <p:nvPr/>
            </p:nvPicPr>
            <p:blipFill>
              <a:blip r:embed="rId3" cstate="print"/>
              <a:srcRect l="33667" t="10547" r="22360" b="62029"/>
              <a:stretch>
                <a:fillRect/>
              </a:stretch>
            </p:blipFill>
            <p:spPr>
              <a:xfrm rot="60000">
                <a:off x="3140840" y="3092053"/>
                <a:ext cx="2655543" cy="1054453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</p:grpSp>
      <p:pic>
        <p:nvPicPr>
          <p:cNvPr id="1026" name="Picture 2" descr="C:\Users\Graemeburt32\Desktop\LHC mechanical\253-10021_iso_20_04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2" y="4437112"/>
            <a:ext cx="3462410" cy="2358225"/>
          </a:xfrm>
          <a:prstGeom prst="rect">
            <a:avLst/>
          </a:prstGeom>
          <a:noFill/>
        </p:spPr>
      </p:pic>
      <p:pic>
        <p:nvPicPr>
          <p:cNvPr id="10" name="Picture" descr="A description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588224" y="1916832"/>
            <a:ext cx="1752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" descr="A description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12776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18319</TotalTime>
  <Words>536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LHC-4R crab cavity status update</vt:lpstr>
      <vt:lpstr>Slide 2</vt:lpstr>
      <vt:lpstr>Aluminium cavity</vt:lpstr>
      <vt:lpstr>Bead Pull</vt:lpstr>
      <vt:lpstr>Bead pull results</vt:lpstr>
      <vt:lpstr>Nb Cavity</vt:lpstr>
      <vt:lpstr>Slide 7</vt:lpstr>
      <vt:lpstr>Bead-pull field profiles  </vt:lpstr>
      <vt:lpstr>Cavity Testing</vt:lpstr>
      <vt:lpstr>Higher Order Modes</vt:lpstr>
      <vt:lpstr>Crab Cavity and Couplers</vt:lpstr>
      <vt:lpstr>Input coupler</vt:lpstr>
      <vt:lpstr>LOM Coupler</vt:lpstr>
      <vt:lpstr>Conclusion</vt:lpstr>
    </vt:vector>
  </TitlesOfParts>
  <Company>Lancaster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UK-JLAB-Tech X LHC Crab Cavity Phase I Design</dc:title>
  <dc:creator>burtg</dc:creator>
  <cp:lastModifiedBy>rcalaga</cp:lastModifiedBy>
  <cp:revision>356</cp:revision>
  <dcterms:created xsi:type="dcterms:W3CDTF">2009-02-20T19:36:41Z</dcterms:created>
  <dcterms:modified xsi:type="dcterms:W3CDTF">2012-05-04T06:42:14Z</dcterms:modified>
</cp:coreProperties>
</file>