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3"/>
  </p:notesMasterIdLst>
  <p:sldIdLst>
    <p:sldId id="283" r:id="rId2"/>
    <p:sldId id="262" r:id="rId3"/>
    <p:sldId id="294" r:id="rId4"/>
    <p:sldId id="284" r:id="rId5"/>
    <p:sldId id="293" r:id="rId6"/>
    <p:sldId id="296" r:id="rId7"/>
    <p:sldId id="295" r:id="rId8"/>
    <p:sldId id="286" r:id="rId9"/>
    <p:sldId id="263" r:id="rId10"/>
    <p:sldId id="291" r:id="rId11"/>
    <p:sldId id="26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6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51792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September 8, 2021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C2CB3C-DCDD-4E64-8428-2FF00DC9BA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7" y="6314678"/>
            <a:ext cx="1488643" cy="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QXFA221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September 8, 2021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– all passed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QXFA221 -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2C82D-FBC4-4C8E-B71C-4262CADE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7" y="1616209"/>
            <a:ext cx="4456562" cy="190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09A44-205C-4DEB-A288-4F60778A4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017" y="3667834"/>
            <a:ext cx="2903967" cy="220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727DB-B045-4746-A14D-1AF147CD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358" y="1242156"/>
            <a:ext cx="2903967" cy="41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QXFA221 -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48578-AEB5-4555-B373-3DD869A5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3886200" cy="478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64939-51A7-4B48-9468-E829C8A23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664" y="1439376"/>
            <a:ext cx="4386135" cy="34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Coil Fab DRs</a:t>
            </a:r>
          </a:p>
          <a:p>
            <a:endParaRPr lang="en-US" sz="2400" dirty="0"/>
          </a:p>
          <a:p>
            <a:r>
              <a:rPr lang="en-US" sz="2400" dirty="0"/>
              <a:t>Additional Info</a:t>
            </a:r>
          </a:p>
          <a:p>
            <a:pPr lvl="1"/>
            <a:r>
              <a:rPr lang="en-US" sz="2000" dirty="0"/>
              <a:t>Coil length, Pole gaps</a:t>
            </a:r>
          </a:p>
          <a:p>
            <a:pPr lvl="1"/>
            <a:r>
              <a:rPr lang="en-US" sz="2000" dirty="0"/>
              <a:t>Reaction plots</a:t>
            </a:r>
          </a:p>
          <a:p>
            <a:pPr lvl="1"/>
            <a:r>
              <a:rPr lang="en-US" sz="2000" dirty="0"/>
              <a:t>Electrical Data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Series coil under CD-3b.</a:t>
            </a:r>
          </a:p>
          <a:p>
            <a:endParaRPr lang="en-US" sz="2400" dirty="0"/>
          </a:p>
          <a:p>
            <a:r>
              <a:rPr lang="en-US" sz="2400" dirty="0"/>
              <a:t>After to change for B6 adjustment.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0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QXFA221 - 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DRs posted to interface traveler.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1905000" y="4979369"/>
            <a:ext cx="4921517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Critical = Affecting Form, Fit or Function</a:t>
            </a:r>
          </a:p>
          <a:p>
            <a:pPr marL="0" indent="0" algn="ctr">
              <a:buNone/>
            </a:pPr>
            <a:r>
              <a:rPr lang="en-US" sz="1800" dirty="0"/>
              <a:t>(as found)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1944E-2541-4C92-AB95-B58E5606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4" y="1592235"/>
            <a:ext cx="7889088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Witness sample barrel 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403" y="1095319"/>
            <a:ext cx="6703200" cy="4267200"/>
          </a:xfrm>
        </p:spPr>
        <p:txBody>
          <a:bodyPr/>
          <a:lstStyle/>
          <a:p>
            <a:r>
              <a:rPr lang="en-US" sz="1800" dirty="0"/>
              <a:t>Coating flaking off witness sample barrels: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AB454-0EF0-4849-822B-DAD392C9CC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b="8925"/>
          <a:stretch/>
        </p:blipFill>
        <p:spPr>
          <a:xfrm>
            <a:off x="527212" y="1828800"/>
            <a:ext cx="3932197" cy="3219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78056C-3B66-47D1-9955-99EEA7C46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00" y="1521486"/>
            <a:ext cx="3147107" cy="2359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A6DBD-FEFF-4CFC-B49F-5FD8825DB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92" y="4056749"/>
            <a:ext cx="3147107" cy="23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Pole Pin 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1800" dirty="0"/>
              <a:t>Pole pin protruding into keyway by approx. 1.5 mm.</a:t>
            </a:r>
          </a:p>
          <a:p>
            <a:r>
              <a:rPr lang="en-US" sz="1800" dirty="0">
                <a:effectLst/>
                <a:ea typeface="Calibri" panose="020F0502020204030204" pitchFamily="34" charset="0"/>
              </a:rPr>
              <a:t>Pin is on the NL end of the 8</a:t>
            </a:r>
            <a:r>
              <a:rPr lang="en-US" sz="1800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US" sz="1800" dirty="0">
                <a:effectLst/>
                <a:ea typeface="Calibri" panose="020F0502020204030204" pitchFamily="34" charset="0"/>
              </a:rPr>
              <a:t> pole segment.</a:t>
            </a:r>
            <a:endParaRPr lang="en-US" sz="1800" dirty="0"/>
          </a:p>
          <a:p>
            <a:r>
              <a:rPr lang="en-US" sz="1800" dirty="0"/>
              <a:t>LBNL to accommodate by relieving key at assembly.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93358-E87F-41DA-9F9B-69743E70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14600"/>
            <a:ext cx="3243677" cy="32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Additional Info…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5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63049"/>
            <a:ext cx="3831189" cy="385280"/>
          </a:xfrm>
        </p:spPr>
        <p:txBody>
          <a:bodyPr>
            <a:normAutofit/>
          </a:bodyPr>
          <a:lstStyle/>
          <a:p>
            <a:r>
              <a:rPr lang="en-US" sz="1800" dirty="0"/>
              <a:t>Coil length within spec.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QXFA221 – Length, Gaps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90725" y="6318000"/>
            <a:ext cx="6550800" cy="360000"/>
          </a:xfrm>
        </p:spPr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3405900" y="630627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error in initial pole gap setting)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28B0F-CCA5-4C91-9697-0DE8EFEA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5689"/>
            <a:ext cx="4359577" cy="20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9A3DC-3EB4-4C3A-B982-F24DAE9E5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88506"/>
            <a:ext cx="4340527" cy="1980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4AFC42-5BF1-49B3-AC73-7ACE9B8E8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7" y="3688506"/>
            <a:ext cx="4316342" cy="197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94A36-018F-4C26-8E42-1923E7B01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68" y="2022354"/>
            <a:ext cx="38481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QXFA221 - Reaction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8, 2021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9A3428-7B86-433C-B260-1AFAA4A344C5}"/>
              </a:ext>
            </a:extLst>
          </p:cNvPr>
          <p:cNvSpPr txBox="1">
            <a:spLocks/>
          </p:cNvSpPr>
          <p:nvPr/>
        </p:nvSpPr>
        <p:spPr>
          <a:xfrm>
            <a:off x="362229" y="1105461"/>
            <a:ext cx="3250783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Temperatures and dwell times all within spec.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1ECD3-9515-45FE-A02A-5227CDE38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18" y="2590800"/>
            <a:ext cx="337185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010B8-6091-4199-A256-8D094B39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981" y="862575"/>
            <a:ext cx="4302358" cy="56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QXFA221 Coil Review  </vt:lpstr>
      <vt:lpstr>Outline</vt:lpstr>
      <vt:lpstr>QXFA221</vt:lpstr>
      <vt:lpstr>QXFA221 - DRs</vt:lpstr>
      <vt:lpstr>Witness sample barrel DR</vt:lpstr>
      <vt:lpstr>Pole Pin DR</vt:lpstr>
      <vt:lpstr>-</vt:lpstr>
      <vt:lpstr>QXFA221 – Length, Gaps</vt:lpstr>
      <vt:lpstr>QXFA221 - Reaction</vt:lpstr>
      <vt:lpstr>QXFA221 - Electrical</vt:lpstr>
      <vt:lpstr>QXFA221 - Electrical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2021-09-07T14:13:05Z</dcterms:modified>
</cp:coreProperties>
</file>