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3" r:id="rId2"/>
    <p:sldId id="348" r:id="rId3"/>
    <p:sldId id="430" r:id="rId4"/>
    <p:sldId id="391" r:id="rId5"/>
    <p:sldId id="467" r:id="rId6"/>
    <p:sldId id="431" r:id="rId7"/>
    <p:sldId id="441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13" r:id="rId16"/>
    <p:sldId id="432" r:id="rId17"/>
    <p:sldId id="445" r:id="rId18"/>
    <p:sldId id="475" r:id="rId19"/>
    <p:sldId id="476" r:id="rId20"/>
    <p:sldId id="458" r:id="rId21"/>
    <p:sldId id="433" r:id="rId22"/>
    <p:sldId id="446" r:id="rId23"/>
    <p:sldId id="471" r:id="rId24"/>
    <p:sldId id="477" r:id="rId25"/>
    <p:sldId id="459" r:id="rId26"/>
    <p:sldId id="435" r:id="rId27"/>
    <p:sldId id="447" r:id="rId28"/>
    <p:sldId id="442" r:id="rId29"/>
    <p:sldId id="443" r:id="rId30"/>
    <p:sldId id="460" r:id="rId31"/>
    <p:sldId id="452" r:id="rId32"/>
    <p:sldId id="448" r:id="rId33"/>
    <p:sldId id="449" r:id="rId34"/>
    <p:sldId id="450" r:id="rId35"/>
    <p:sldId id="464" r:id="rId36"/>
    <p:sldId id="437" r:id="rId37"/>
    <p:sldId id="455" r:id="rId38"/>
    <p:sldId id="473" r:id="rId39"/>
    <p:sldId id="474" r:id="rId40"/>
    <p:sldId id="463" r:id="rId41"/>
    <p:sldId id="438" r:id="rId42"/>
    <p:sldId id="456" r:id="rId43"/>
    <p:sldId id="457" r:id="rId44"/>
    <p:sldId id="462" r:id="rId45"/>
    <p:sldId id="434" r:id="rId46"/>
    <p:sldId id="468" r:id="rId4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Objects="1" showGuides="1">
      <p:cViewPr varScale="1">
        <p:scale>
          <a:sx n="163" d="100"/>
          <a:sy n="163" d="100"/>
        </p:scale>
        <p:origin x="4272" y="13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Katherine Ray, Michael Solis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P. Ferracin, Dan Cheng, Katherine Ray, Michael Solis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Katherine Ray, Michael Solis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MQXFA10 coil dimensions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80000" cy="1498104"/>
          </a:xfrm>
        </p:spPr>
        <p:txBody>
          <a:bodyPr>
            <a:normAutofit/>
          </a:bodyPr>
          <a:lstStyle/>
          <a:p>
            <a:r>
              <a:rPr lang="en-GB" dirty="0"/>
              <a:t>P. Ferracin, Dan Cheng, Katherine Ray, Michael Solis</a:t>
            </a:r>
          </a:p>
          <a:p>
            <a:endParaRPr lang="en-GB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MQXFA10 Coils Acceptance Review</a:t>
            </a:r>
          </a:p>
          <a:p>
            <a:r>
              <a:rPr lang="en-US" dirty="0"/>
              <a:t>September 7</a:t>
            </a:r>
            <a:r>
              <a:rPr lang="en-US" baseline="30000" dirty="0"/>
              <a:t>th</a:t>
            </a:r>
            <a:r>
              <a:rPr lang="en-US" dirty="0"/>
              <a:t>, 2021</a:t>
            </a:r>
            <a:endParaRPr lang="en-GB" dirty="0"/>
          </a:p>
          <a:p>
            <a:r>
              <a:rPr lang="en-GB" dirty="0"/>
              <a:t>LBNL, Berkeley, CA,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5949280"/>
            <a:ext cx="648072" cy="698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1691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34BA57-7DD8-4854-AEC5-521E83E5D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196752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A42-D5BA-4B20-95E1-B0299412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D7E5-FDE1-4C57-95FF-37CD96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3734C-BFCE-4966-AE30-C1C3AFC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0094B3-AA96-4AFE-80F4-A2B26F67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B8F2-E3E7-47E7-AC77-75B87D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8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within acceptable tolerances for arc length excess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5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CEDFE-4AAE-491E-971F-9963909C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1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2403911" y="2293221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6732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EEC136-AA50-4330-8CE3-225D7EE80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75CAA-4BDA-4C60-B7C3-E53097D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D38AD4-B4DA-4332-983B-D8E66AF62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2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within acceptable tolerances for outer radius profile deviations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0BE7-B4E6-4F1C-B8FD-8E7D84B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A6CD-5DB6-4059-BBE9-99BCD89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9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(coil blocks)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80867-0956-41DC-AF99-5A74580A525A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4504643"/>
            <a:ext cx="360040" cy="456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01B92-7AA8-44FF-8D85-5C47D403C197}"/>
              </a:ext>
            </a:extLst>
          </p:cNvPr>
          <p:cNvCxnSpPr>
            <a:cxnSpLocks/>
          </p:cNvCxnSpPr>
          <p:nvPr/>
        </p:nvCxnSpPr>
        <p:spPr>
          <a:xfrm flipV="1">
            <a:off x="5446040" y="4504642"/>
            <a:ext cx="360040" cy="50853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64E2-B0E0-46CA-B3CD-0341C3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0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D19264-E0D5-4C7C-90F5-CC6F87C3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B26826-1A85-47D2-9E97-3B5524DA0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43696F-75BB-405B-B618-585BDD08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197D36-D5C2-41B9-AE06-C7E77AC16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2FF25-3FB3-4887-9551-ECBBDA3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129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1465 mm and 1865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131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1465 mm and 1865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132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465 mm and 3865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220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660 mm and 3865 mm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79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44BE6-C4AF-4697-9E32-426E6BC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77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(pole)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 flipV="1">
            <a:off x="4683765" y="4197235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43DD-7E38-49CD-9132-08F40A3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16346-FE84-4CE9-95A3-C350D2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6AB4C1-E216-4850-9EA0-494BFAE17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4D29-86AF-41CB-9D45-5FAD2CA6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12A7AD-6E2A-4BCE-9346-7D7D5CEC0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6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tolerance positions in coils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871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E324-F755-4610-A517-237560B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9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>
            <a:off x="3912042" y="2711394"/>
            <a:ext cx="507546" cy="1387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B159EC-32F0-484D-A0E9-8421287C6D5B}"/>
              </a:ext>
            </a:extLst>
          </p:cNvPr>
          <p:cNvCxnSpPr>
            <a:cxnSpLocks/>
          </p:cNvCxnSpPr>
          <p:nvPr/>
        </p:nvCxnSpPr>
        <p:spPr>
          <a:xfrm flipH="1">
            <a:off x="4937748" y="2726594"/>
            <a:ext cx="455468" cy="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DA3D6-9CE4-4AF6-8EE4-CF3B46723D63}"/>
              </a:ext>
            </a:extLst>
          </p:cNvPr>
          <p:cNvSpPr txBox="1"/>
          <p:nvPr/>
        </p:nvSpPr>
        <p:spPr>
          <a:xfrm>
            <a:off x="0" y="5301208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*View from LE, positive shift towards left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6604B5-1D5B-4A54-A023-0CFCC17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E277C-69B1-495D-BDE4-3B898739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B95B0F-CAD3-4C2B-AA4B-DBB3082BA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32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FB58E-8FA1-4EC9-81D3-689240C33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196752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5AF0-041F-4412-8E44-83A9B8E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D9AD-153E-4802-BBBB-E91BEAA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64944" cy="4906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Leica System</a:t>
            </a:r>
          </a:p>
          <a:p>
            <a:pPr lvl="1"/>
            <a:r>
              <a:rPr lang="en-US" dirty="0"/>
              <a:t>AT960 with T-Probe</a:t>
            </a:r>
          </a:p>
          <a:p>
            <a:endParaRPr lang="en-US" dirty="0"/>
          </a:p>
          <a:p>
            <a:r>
              <a:rPr lang="en-US" dirty="0"/>
              <a:t>Data processed using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Analyzer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C6B4-9B7D-464F-8E18-9707B63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12A-4DDA-4E2D-B370-29BBC8CC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70742" y="1648689"/>
            <a:ext cx="2498908" cy="386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221FC-AD6F-44AC-8DBE-C19C1496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826613"/>
            <a:ext cx="2428163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33BE-73E9-45AE-9306-A4F86B0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within acceptable tolerances for outer radius profile deviations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*If pole key needs be machined to compensate, see LBNL note and Record of Decision in Docdb-2844</a:t>
            </a:r>
            <a:endParaRPr lang="fr-FR" sz="18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9DD5-D792-4902-9540-390DAF9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C25BB-FE7B-43E9-9709-6F412DA4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3460" r="31100" b="70160"/>
          <a:stretch/>
        </p:blipFill>
        <p:spPr>
          <a:xfrm>
            <a:off x="2195736" y="5019954"/>
            <a:ext cx="4569940" cy="1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8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4370-8108-4BBB-B6C2-F42B991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40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A4B-F092-499F-B1E7-B79D9C3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7954-2E95-4992-BCAD-096A833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78C0-7ED1-4B25-962C-F25ACE2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753741-5436-4618-A435-0CF25B0D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5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017-7CD4-4228-A4F6-E1E759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B9A-65D1-4B1C-BE6B-A226FB5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0D83-9B5E-4363-8D15-8AACD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C93173E-A08C-4062-A378-130617319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6BD-F556-4A2D-AC64-4251C5B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F09-4D93-48EA-ABFA-1157FF94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Arc length excess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129 out of tolerance in position 1465 mm and 1865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131 out of tolerance in position 1465 mm and 1865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132 out of tolerance in position 465 mm and 3865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220 out of tolerance in position 660 mm and 3865 mm</a:t>
            </a:r>
          </a:p>
          <a:p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tolerance positions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slot deviations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88A46-5E92-4F44-BAC5-A81081D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6E5D-D50D-4E0E-891B-217B9C6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53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>
                <a:solidFill>
                  <a:schemeClr val="bg2"/>
                </a:solidFill>
              </a:rPr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A120-F1E9-4B16-9768-48CFE13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32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C16-1443-47CA-A552-332BE34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DF0F-9DCE-4C3E-974E-1DE9244D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7E29-9C97-4921-8C2C-F8F6CEE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E74-F8D6-4686-9749-E3E2955A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6D2-2A64-41DF-9340-73BD636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99F9-8121-4C99-80A0-9FE980DD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81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Each cross section is treated separately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Coils cross-sections are measured in 15 different locations along the coil length, from 70 mm close to the lead end to 4426 mm close to the return end.</a:t>
            </a:r>
          </a:p>
          <a:p>
            <a:pPr lvl="1"/>
            <a:r>
              <a:rPr lang="en-US" dirty="0"/>
              <a:t>The 12 so-called straight section locations, where the pole key slot is present, are from 465 mm close to the lead end to 4310 mm close to the return end. </a:t>
            </a:r>
          </a:p>
          <a:p>
            <a:pPr lvl="1"/>
            <a:r>
              <a:rPr lang="en-US" dirty="0"/>
              <a:t>The strain gauge is at location 3965 mm.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A99E-78AC-4AE2-92DB-43FF6C1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A93A-7A7E-402C-B232-C884088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3AC-5D04-4CEA-A6D0-72F5A0EA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501008"/>
            <a:ext cx="7344816" cy="2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>
                <a:solidFill>
                  <a:schemeClr val="bg2"/>
                </a:solidFill>
              </a:rPr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9440-C880-4868-8932-D5C6933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3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112527</TotalTime>
  <Words>2103</Words>
  <Application>Microsoft Office PowerPoint</Application>
  <PresentationFormat>On-screen Show (4:3)</PresentationFormat>
  <Paragraphs>346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Thème Office</vt:lpstr>
      <vt:lpstr>MQXFA10 coil dimensions </vt:lpstr>
      <vt:lpstr>Outline</vt:lpstr>
      <vt:lpstr>Outline</vt:lpstr>
      <vt:lpstr>Data taking and processing</vt:lpstr>
      <vt:lpstr>Post processing</vt:lpstr>
      <vt:lpstr>Outline</vt:lpstr>
      <vt:lpstr>Impregnated coil dimensional tolerances (for series coils) </vt:lpstr>
      <vt:lpstr>Impregnated coil dimensional tolerances Arc length excess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  <vt:lpstr>Outline</vt:lpstr>
      <vt:lpstr>Arc length excess</vt:lpstr>
      <vt:lpstr>Arc length excess straight section</vt:lpstr>
      <vt:lpstr>Arc length excess straight section</vt:lpstr>
      <vt:lpstr>Arc length excess straight section</vt:lpstr>
      <vt:lpstr>Outline</vt:lpstr>
      <vt:lpstr>Outer radius profile deviation</vt:lpstr>
      <vt:lpstr>Outer radius profile deviations straight section (min-max)</vt:lpstr>
      <vt:lpstr>Outer radius profile deviations straight section</vt:lpstr>
      <vt:lpstr>Outer radius profile deviations straight section</vt:lpstr>
      <vt:lpstr>Outline</vt:lpstr>
      <vt:lpstr>Inner radial deviations (coil blocks)</vt:lpstr>
      <vt:lpstr>Coil blocks inner radial deviations straight section (min-max)</vt:lpstr>
      <vt:lpstr>Coil blocks inner radial deviations straight section</vt:lpstr>
      <vt:lpstr>Coil blocks inner radial deviations straight section</vt:lpstr>
      <vt:lpstr>Outline</vt:lpstr>
      <vt:lpstr>Inner radial deviations (pole)</vt:lpstr>
      <vt:lpstr>Pole inner radial deviations straight section (min-max)</vt:lpstr>
      <vt:lpstr>Pole inner radial deviations straight section</vt:lpstr>
      <vt:lpstr>Pole inner radial deviations straight section </vt:lpstr>
      <vt:lpstr>Outline</vt:lpstr>
      <vt:lpstr>Key slot deviations*</vt:lpstr>
      <vt:lpstr>Key slot deviations</vt:lpstr>
      <vt:lpstr>Key slot deviations</vt:lpstr>
      <vt:lpstr>Key slot deviations</vt:lpstr>
      <vt:lpstr>Outline</vt:lpstr>
      <vt:lpstr>Best-fit outer radius deviations</vt:lpstr>
      <vt:lpstr>Best-fit outer radius deviations</vt:lpstr>
      <vt:lpstr>Out of tolerance</vt:lpstr>
      <vt:lpstr>Outline</vt:lpstr>
      <vt:lpstr>Appendix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1884</cp:revision>
  <dcterms:created xsi:type="dcterms:W3CDTF">2016-03-23T12:58:39Z</dcterms:created>
  <dcterms:modified xsi:type="dcterms:W3CDTF">2021-09-07T17:17:40Z</dcterms:modified>
</cp:coreProperties>
</file>