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256" r:id="rId2"/>
    <p:sldId id="317" r:id="rId3"/>
    <p:sldId id="318" r:id="rId4"/>
    <p:sldId id="319" r:id="rId5"/>
    <p:sldId id="316" r:id="rId6"/>
    <p:sldId id="278" r:id="rId7"/>
    <p:sldId id="363" r:id="rId8"/>
    <p:sldId id="377" r:id="rId9"/>
    <p:sldId id="386" r:id="rId10"/>
    <p:sldId id="387" r:id="rId11"/>
    <p:sldId id="362" r:id="rId12"/>
    <p:sldId id="359" r:id="rId13"/>
    <p:sldId id="360" r:id="rId14"/>
    <p:sldId id="361" r:id="rId15"/>
    <p:sldId id="385" r:id="rId16"/>
    <p:sldId id="354" r:id="rId17"/>
    <p:sldId id="333" r:id="rId18"/>
    <p:sldId id="335" r:id="rId19"/>
    <p:sldId id="334" r:id="rId20"/>
    <p:sldId id="338" r:id="rId21"/>
    <p:sldId id="339" r:id="rId22"/>
    <p:sldId id="340" r:id="rId23"/>
    <p:sldId id="347" r:id="rId24"/>
    <p:sldId id="349" r:id="rId25"/>
    <p:sldId id="341" r:id="rId26"/>
    <p:sldId id="345" r:id="rId27"/>
    <p:sldId id="346" r:id="rId28"/>
    <p:sldId id="348" r:id="rId29"/>
    <p:sldId id="342" r:id="rId30"/>
    <p:sldId id="350" r:id="rId31"/>
    <p:sldId id="343" r:id="rId32"/>
    <p:sldId id="344" r:id="rId33"/>
    <p:sldId id="382" r:id="rId34"/>
    <p:sldId id="325" r:id="rId35"/>
    <p:sldId id="388" r:id="rId36"/>
  </p:sldIdLst>
  <p:sldSz cx="114300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3" clrIdx="0">
    <p:extLst>
      <p:ext uri="{19B8F6BF-5375-455C-9EA6-DF929625EA0E}">
        <p15:presenceInfo xmlns:p15="http://schemas.microsoft.com/office/powerpoint/2012/main" userId="S::urn:spo:anon#ce095be88c04968c512c25fdbdffb2887de6b4754b3d80e00505bdb8b1f26acf::" providerId="AD"/>
      </p:ext>
    </p:extLst>
  </p:cmAuthor>
  <p:cmAuthor id="2" name="Joshua Barrow" initials="JB" lastIdx="2" clrIdx="1">
    <p:extLst>
      <p:ext uri="{19B8F6BF-5375-455C-9EA6-DF929625EA0E}">
        <p15:presenceInfo xmlns:p15="http://schemas.microsoft.com/office/powerpoint/2012/main" userId="S::jbarrow@MIT.EDU::dcf7aca2-486b-4863-8c77-ee8ab1d9fb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7AB"/>
    <a:srgbClr val="0E2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4A641-E1E5-4AA2-ACC7-5513CD2E6790}" v="923" dt="2022-03-29T13:38:02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L Barrow" userId="dcf7aca2-486b-4863-8c77-ee8ab1d9fb6d" providerId="ADAL" clId="{04C4A641-E1E5-4AA2-ACC7-5513CD2E6790}"/>
    <pc:docChg chg="undo redo custSel addSld delSld modSld sldOrd">
      <pc:chgData name="Joshua L Barrow" userId="dcf7aca2-486b-4863-8c77-ee8ab1d9fb6d" providerId="ADAL" clId="{04C4A641-E1E5-4AA2-ACC7-5513CD2E6790}" dt="2022-03-29T13:38:02.896" v="2428" actId="403"/>
      <pc:docMkLst>
        <pc:docMk/>
      </pc:docMkLst>
      <pc:sldChg chg="delSp modSp mod modTransition">
        <pc:chgData name="Joshua L Barrow" userId="dcf7aca2-486b-4863-8c77-ee8ab1d9fb6d" providerId="ADAL" clId="{04C4A641-E1E5-4AA2-ACC7-5513CD2E6790}" dt="2022-03-27T15:08:05.585" v="1460" actId="20577"/>
        <pc:sldMkLst>
          <pc:docMk/>
          <pc:sldMk cId="1994780695" sldId="256"/>
        </pc:sldMkLst>
        <pc:spChg chg="mod">
          <ac:chgData name="Joshua L Barrow" userId="dcf7aca2-486b-4863-8c77-ee8ab1d9fb6d" providerId="ADAL" clId="{04C4A641-E1E5-4AA2-ACC7-5513CD2E6790}" dt="2022-03-27T15:08:05.585" v="1460" actId="20577"/>
          <ac:spMkLst>
            <pc:docMk/>
            <pc:sldMk cId="1994780695" sldId="256"/>
            <ac:spMk id="2" creationId="{273E44AD-9DC1-47AE-B417-0F527BED4B0C}"/>
          </ac:spMkLst>
        </pc:spChg>
        <pc:spChg chg="mod">
          <ac:chgData name="Joshua L Barrow" userId="dcf7aca2-486b-4863-8c77-ee8ab1d9fb6d" providerId="ADAL" clId="{04C4A641-E1E5-4AA2-ACC7-5513CD2E6790}" dt="2022-03-27T13:33:05.841" v="282" actId="1036"/>
          <ac:spMkLst>
            <pc:docMk/>
            <pc:sldMk cId="1994780695" sldId="256"/>
            <ac:spMk id="3" creationId="{8FF4AAC0-2C43-4360-815C-4CB63EC6CDC6}"/>
          </ac:spMkLst>
        </pc:spChg>
        <pc:picChg chg="mod">
          <ac:chgData name="Joshua L Barrow" userId="dcf7aca2-486b-4863-8c77-ee8ab1d9fb6d" providerId="ADAL" clId="{04C4A641-E1E5-4AA2-ACC7-5513CD2E6790}" dt="2022-03-27T13:33:10.701" v="283" actId="14100"/>
          <ac:picMkLst>
            <pc:docMk/>
            <pc:sldMk cId="1994780695" sldId="256"/>
            <ac:picMk id="6" creationId="{2ABDAE1C-657D-4372-B7F8-CD1EE0733B60}"/>
          </ac:picMkLst>
        </pc:picChg>
        <pc:picChg chg="del">
          <ac:chgData name="Joshua L Barrow" userId="dcf7aca2-486b-4863-8c77-ee8ab1d9fb6d" providerId="ADAL" clId="{04C4A641-E1E5-4AA2-ACC7-5513CD2E6790}" dt="2022-03-24T17:50:49.951" v="46" actId="478"/>
          <ac:picMkLst>
            <pc:docMk/>
            <pc:sldMk cId="1994780695" sldId="256"/>
            <ac:picMk id="1026" creationId="{62DC5C4D-8FA9-4344-87B8-27C6D5055144}"/>
          </ac:picMkLst>
        </pc:picChg>
      </pc:sldChg>
      <pc:sldChg chg="del">
        <pc:chgData name="Joshua L Barrow" userId="dcf7aca2-486b-4863-8c77-ee8ab1d9fb6d" providerId="ADAL" clId="{04C4A641-E1E5-4AA2-ACC7-5513CD2E6790}" dt="2022-03-27T13:31:36.630" v="195" actId="47"/>
        <pc:sldMkLst>
          <pc:docMk/>
          <pc:sldMk cId="2339820672" sldId="257"/>
        </pc:sldMkLst>
      </pc:sldChg>
      <pc:sldChg chg="del">
        <pc:chgData name="Joshua L Barrow" userId="dcf7aca2-486b-4863-8c77-ee8ab1d9fb6d" providerId="ADAL" clId="{04C4A641-E1E5-4AA2-ACC7-5513CD2E6790}" dt="2022-03-27T13:31:31.623" v="188" actId="47"/>
        <pc:sldMkLst>
          <pc:docMk/>
          <pc:sldMk cId="1042447888" sldId="258"/>
        </pc:sldMkLst>
      </pc:sldChg>
      <pc:sldChg chg="del">
        <pc:chgData name="Joshua L Barrow" userId="dcf7aca2-486b-4863-8c77-ee8ab1d9fb6d" providerId="ADAL" clId="{04C4A641-E1E5-4AA2-ACC7-5513CD2E6790}" dt="2022-03-27T13:31:40.951" v="198" actId="47"/>
        <pc:sldMkLst>
          <pc:docMk/>
          <pc:sldMk cId="2517022318" sldId="259"/>
        </pc:sldMkLst>
      </pc:sldChg>
      <pc:sldChg chg="del modTransition">
        <pc:chgData name="Joshua L Barrow" userId="dcf7aca2-486b-4863-8c77-ee8ab1d9fb6d" providerId="ADAL" clId="{04C4A641-E1E5-4AA2-ACC7-5513CD2E6790}" dt="2022-03-27T15:25:15.227" v="1889" actId="47"/>
        <pc:sldMkLst>
          <pc:docMk/>
          <pc:sldMk cId="1989771322" sldId="260"/>
        </pc:sldMkLst>
      </pc:sldChg>
      <pc:sldChg chg="del">
        <pc:chgData name="Joshua L Barrow" userId="dcf7aca2-486b-4863-8c77-ee8ab1d9fb6d" providerId="ADAL" clId="{04C4A641-E1E5-4AA2-ACC7-5513CD2E6790}" dt="2022-03-27T13:31:17.822" v="170" actId="47"/>
        <pc:sldMkLst>
          <pc:docMk/>
          <pc:sldMk cId="774625228" sldId="261"/>
        </pc:sldMkLst>
      </pc:sldChg>
      <pc:sldChg chg="del">
        <pc:chgData name="Joshua L Barrow" userId="dcf7aca2-486b-4863-8c77-ee8ab1d9fb6d" providerId="ADAL" clId="{04C4A641-E1E5-4AA2-ACC7-5513CD2E6790}" dt="2022-03-27T13:31:19.474" v="172" actId="47"/>
        <pc:sldMkLst>
          <pc:docMk/>
          <pc:sldMk cId="2927669647" sldId="263"/>
        </pc:sldMkLst>
      </pc:sldChg>
      <pc:sldChg chg="del">
        <pc:chgData name="Joshua L Barrow" userId="dcf7aca2-486b-4863-8c77-ee8ab1d9fb6d" providerId="ADAL" clId="{04C4A641-E1E5-4AA2-ACC7-5513CD2E6790}" dt="2022-03-27T13:31:23.192" v="178" actId="47"/>
        <pc:sldMkLst>
          <pc:docMk/>
          <pc:sldMk cId="1717609854" sldId="264"/>
        </pc:sldMkLst>
      </pc:sldChg>
      <pc:sldChg chg="del">
        <pc:chgData name="Joshua L Barrow" userId="dcf7aca2-486b-4863-8c77-ee8ab1d9fb6d" providerId="ADAL" clId="{04C4A641-E1E5-4AA2-ACC7-5513CD2E6790}" dt="2022-03-27T13:31:22.664" v="177" actId="47"/>
        <pc:sldMkLst>
          <pc:docMk/>
          <pc:sldMk cId="1655540282" sldId="265"/>
        </pc:sldMkLst>
      </pc:sldChg>
      <pc:sldChg chg="del">
        <pc:chgData name="Joshua L Barrow" userId="dcf7aca2-486b-4863-8c77-ee8ab1d9fb6d" providerId="ADAL" clId="{04C4A641-E1E5-4AA2-ACC7-5513CD2E6790}" dt="2022-03-27T13:31:23.877" v="179" actId="47"/>
        <pc:sldMkLst>
          <pc:docMk/>
          <pc:sldMk cId="4051891532" sldId="266"/>
        </pc:sldMkLst>
      </pc:sldChg>
      <pc:sldChg chg="del modTransition">
        <pc:chgData name="Joshua L Barrow" userId="dcf7aca2-486b-4863-8c77-ee8ab1d9fb6d" providerId="ADAL" clId="{04C4A641-E1E5-4AA2-ACC7-5513CD2E6790}" dt="2022-03-27T15:25:15.227" v="1889" actId="47"/>
        <pc:sldMkLst>
          <pc:docMk/>
          <pc:sldMk cId="1422306450" sldId="268"/>
        </pc:sldMkLst>
      </pc:sldChg>
      <pc:sldChg chg="del">
        <pc:chgData name="Joshua L Barrow" userId="dcf7aca2-486b-4863-8c77-ee8ab1d9fb6d" providerId="ADAL" clId="{04C4A641-E1E5-4AA2-ACC7-5513CD2E6790}" dt="2022-03-27T13:31:35.931" v="194" actId="47"/>
        <pc:sldMkLst>
          <pc:docMk/>
          <pc:sldMk cId="2892056184" sldId="269"/>
        </pc:sldMkLst>
      </pc:sldChg>
      <pc:sldChg chg="del">
        <pc:chgData name="Joshua L Barrow" userId="dcf7aca2-486b-4863-8c77-ee8ab1d9fb6d" providerId="ADAL" clId="{04C4A641-E1E5-4AA2-ACC7-5513CD2E6790}" dt="2022-03-27T13:31:37.184" v="196" actId="47"/>
        <pc:sldMkLst>
          <pc:docMk/>
          <pc:sldMk cId="2685921570" sldId="270"/>
        </pc:sldMkLst>
      </pc:sldChg>
      <pc:sldChg chg="del">
        <pc:chgData name="Joshua L Barrow" userId="dcf7aca2-486b-4863-8c77-ee8ab1d9fb6d" providerId="ADAL" clId="{04C4A641-E1E5-4AA2-ACC7-5513CD2E6790}" dt="2022-03-27T13:31:30.976" v="187" actId="47"/>
        <pc:sldMkLst>
          <pc:docMk/>
          <pc:sldMk cId="4237842472" sldId="271"/>
        </pc:sldMkLst>
      </pc:sldChg>
      <pc:sldChg chg="del">
        <pc:chgData name="Joshua L Barrow" userId="dcf7aca2-486b-4863-8c77-ee8ab1d9fb6d" providerId="ADAL" clId="{04C4A641-E1E5-4AA2-ACC7-5513CD2E6790}" dt="2022-03-27T13:31:32.454" v="189" actId="47"/>
        <pc:sldMkLst>
          <pc:docMk/>
          <pc:sldMk cId="3328363284" sldId="272"/>
        </pc:sldMkLst>
      </pc:sldChg>
      <pc:sldChg chg="del">
        <pc:chgData name="Joshua L Barrow" userId="dcf7aca2-486b-4863-8c77-ee8ab1d9fb6d" providerId="ADAL" clId="{04C4A641-E1E5-4AA2-ACC7-5513CD2E6790}" dt="2022-03-27T13:31:15.111" v="168" actId="47"/>
        <pc:sldMkLst>
          <pc:docMk/>
          <pc:sldMk cId="3028286812" sldId="274"/>
        </pc:sldMkLst>
      </pc:sldChg>
      <pc:sldChg chg="del">
        <pc:chgData name="Joshua L Barrow" userId="dcf7aca2-486b-4863-8c77-ee8ab1d9fb6d" providerId="ADAL" clId="{04C4A641-E1E5-4AA2-ACC7-5513CD2E6790}" dt="2022-03-27T13:31:14.355" v="167" actId="47"/>
        <pc:sldMkLst>
          <pc:docMk/>
          <pc:sldMk cId="1170438338" sldId="275"/>
        </pc:sldMkLst>
      </pc:sldChg>
      <pc:sldChg chg="del">
        <pc:chgData name="Joshua L Barrow" userId="dcf7aca2-486b-4863-8c77-ee8ab1d9fb6d" providerId="ADAL" clId="{04C4A641-E1E5-4AA2-ACC7-5513CD2E6790}" dt="2022-03-27T13:31:13.624" v="166" actId="47"/>
        <pc:sldMkLst>
          <pc:docMk/>
          <pc:sldMk cId="1757151027" sldId="277"/>
        </pc:sldMkLst>
      </pc:sldChg>
      <pc:sldChg chg="modSp mod ord modTransition">
        <pc:chgData name="Joshua L Barrow" userId="dcf7aca2-486b-4863-8c77-ee8ab1d9fb6d" providerId="ADAL" clId="{04C4A641-E1E5-4AA2-ACC7-5513CD2E6790}" dt="2022-03-27T13:58:01.324" v="872"/>
        <pc:sldMkLst>
          <pc:docMk/>
          <pc:sldMk cId="3816411247" sldId="278"/>
        </pc:sldMkLst>
        <pc:picChg chg="mod">
          <ac:chgData name="Joshua L Barrow" userId="dcf7aca2-486b-4863-8c77-ee8ab1d9fb6d" providerId="ADAL" clId="{04C4A641-E1E5-4AA2-ACC7-5513CD2E6790}" dt="2022-03-27T13:34:54.629" v="325" actId="1035"/>
          <ac:picMkLst>
            <pc:docMk/>
            <pc:sldMk cId="3816411247" sldId="278"/>
            <ac:picMk id="4" creationId="{58A8A22F-AE54-4567-81B1-A025FAD4ABA5}"/>
          </ac:picMkLst>
        </pc:picChg>
      </pc:sldChg>
      <pc:sldChg chg="del">
        <pc:chgData name="Joshua L Barrow" userId="dcf7aca2-486b-4863-8c77-ee8ab1d9fb6d" providerId="ADAL" clId="{04C4A641-E1E5-4AA2-ACC7-5513CD2E6790}" dt="2022-03-27T13:31:30.358" v="186" actId="47"/>
        <pc:sldMkLst>
          <pc:docMk/>
          <pc:sldMk cId="2920243882" sldId="279"/>
        </pc:sldMkLst>
      </pc:sldChg>
      <pc:sldChg chg="del">
        <pc:chgData name="Joshua L Barrow" userId="dcf7aca2-486b-4863-8c77-ee8ab1d9fb6d" providerId="ADAL" clId="{04C4A641-E1E5-4AA2-ACC7-5513CD2E6790}" dt="2022-03-27T13:30:04.780" v="142" actId="47"/>
        <pc:sldMkLst>
          <pc:docMk/>
          <pc:sldMk cId="3359882411" sldId="280"/>
        </pc:sldMkLst>
      </pc:sldChg>
      <pc:sldChg chg="del">
        <pc:chgData name="Joshua L Barrow" userId="dcf7aca2-486b-4863-8c77-ee8ab1d9fb6d" providerId="ADAL" clId="{04C4A641-E1E5-4AA2-ACC7-5513CD2E6790}" dt="2022-03-27T13:30:05.833" v="143" actId="47"/>
        <pc:sldMkLst>
          <pc:docMk/>
          <pc:sldMk cId="4147171773" sldId="283"/>
        </pc:sldMkLst>
      </pc:sldChg>
      <pc:sldChg chg="del">
        <pc:chgData name="Joshua L Barrow" userId="dcf7aca2-486b-4863-8c77-ee8ab1d9fb6d" providerId="ADAL" clId="{04C4A641-E1E5-4AA2-ACC7-5513CD2E6790}" dt="2022-03-27T13:31:28.916" v="185" actId="47"/>
        <pc:sldMkLst>
          <pc:docMk/>
          <pc:sldMk cId="535794392" sldId="287"/>
        </pc:sldMkLst>
      </pc:sldChg>
      <pc:sldChg chg="del">
        <pc:chgData name="Joshua L Barrow" userId="dcf7aca2-486b-4863-8c77-ee8ab1d9fb6d" providerId="ADAL" clId="{04C4A641-E1E5-4AA2-ACC7-5513CD2E6790}" dt="2022-03-27T13:31:18.715" v="171" actId="47"/>
        <pc:sldMkLst>
          <pc:docMk/>
          <pc:sldMk cId="320450136" sldId="288"/>
        </pc:sldMkLst>
      </pc:sldChg>
      <pc:sldChg chg="del">
        <pc:chgData name="Joshua L Barrow" userId="dcf7aca2-486b-4863-8c77-ee8ab1d9fb6d" providerId="ADAL" clId="{04C4A641-E1E5-4AA2-ACC7-5513CD2E6790}" dt="2022-03-27T13:31:24.363" v="180" actId="47"/>
        <pc:sldMkLst>
          <pc:docMk/>
          <pc:sldMk cId="2951959626" sldId="289"/>
        </pc:sldMkLst>
      </pc:sldChg>
      <pc:sldChg chg="del">
        <pc:chgData name="Joshua L Barrow" userId="dcf7aca2-486b-4863-8c77-ee8ab1d9fb6d" providerId="ADAL" clId="{04C4A641-E1E5-4AA2-ACC7-5513CD2E6790}" dt="2022-03-27T13:31:25.257" v="181" actId="47"/>
        <pc:sldMkLst>
          <pc:docMk/>
          <pc:sldMk cId="117985234" sldId="290"/>
        </pc:sldMkLst>
      </pc:sldChg>
      <pc:sldChg chg="del">
        <pc:chgData name="Joshua L Barrow" userId="dcf7aca2-486b-4863-8c77-ee8ab1d9fb6d" providerId="ADAL" clId="{04C4A641-E1E5-4AA2-ACC7-5513CD2E6790}" dt="2022-03-27T13:31:25.907" v="182" actId="47"/>
        <pc:sldMkLst>
          <pc:docMk/>
          <pc:sldMk cId="3299543038" sldId="292"/>
        </pc:sldMkLst>
      </pc:sldChg>
      <pc:sldChg chg="del">
        <pc:chgData name="Joshua L Barrow" userId="dcf7aca2-486b-4863-8c77-ee8ab1d9fb6d" providerId="ADAL" clId="{04C4A641-E1E5-4AA2-ACC7-5513CD2E6790}" dt="2022-03-27T13:31:28.306" v="184" actId="47"/>
        <pc:sldMkLst>
          <pc:docMk/>
          <pc:sldMk cId="3591492666" sldId="293"/>
        </pc:sldMkLst>
      </pc:sldChg>
      <pc:sldChg chg="del">
        <pc:chgData name="Joshua L Barrow" userId="dcf7aca2-486b-4863-8c77-ee8ab1d9fb6d" providerId="ADAL" clId="{04C4A641-E1E5-4AA2-ACC7-5513CD2E6790}" dt="2022-03-27T13:30:00.022" v="140" actId="47"/>
        <pc:sldMkLst>
          <pc:docMk/>
          <pc:sldMk cId="2005248225" sldId="294"/>
        </pc:sldMkLst>
      </pc:sldChg>
      <pc:sldChg chg="del">
        <pc:chgData name="Joshua L Barrow" userId="dcf7aca2-486b-4863-8c77-ee8ab1d9fb6d" providerId="ADAL" clId="{04C4A641-E1E5-4AA2-ACC7-5513CD2E6790}" dt="2022-03-27T13:31:21.831" v="176" actId="47"/>
        <pc:sldMkLst>
          <pc:docMk/>
          <pc:sldMk cId="3835995308" sldId="295"/>
        </pc:sldMkLst>
      </pc:sldChg>
      <pc:sldChg chg="del modTransition">
        <pc:chgData name="Joshua L Barrow" userId="dcf7aca2-486b-4863-8c77-ee8ab1d9fb6d" providerId="ADAL" clId="{04C4A641-E1E5-4AA2-ACC7-5513CD2E6790}" dt="2022-03-27T14:11:44.456" v="1156" actId="47"/>
        <pc:sldMkLst>
          <pc:docMk/>
          <pc:sldMk cId="133201932" sldId="296"/>
        </pc:sldMkLst>
      </pc:sldChg>
      <pc:sldChg chg="del">
        <pc:chgData name="Joshua L Barrow" userId="dcf7aca2-486b-4863-8c77-ee8ab1d9fb6d" providerId="ADAL" clId="{04C4A641-E1E5-4AA2-ACC7-5513CD2E6790}" dt="2022-03-27T13:31:12.907" v="165" actId="47"/>
        <pc:sldMkLst>
          <pc:docMk/>
          <pc:sldMk cId="4093933579" sldId="297"/>
        </pc:sldMkLst>
      </pc:sldChg>
      <pc:sldChg chg="del">
        <pc:chgData name="Joshua L Barrow" userId="dcf7aca2-486b-4863-8c77-ee8ab1d9fb6d" providerId="ADAL" clId="{04C4A641-E1E5-4AA2-ACC7-5513CD2E6790}" dt="2022-03-27T13:31:27.716" v="183" actId="47"/>
        <pc:sldMkLst>
          <pc:docMk/>
          <pc:sldMk cId="1969259299" sldId="298"/>
        </pc:sldMkLst>
      </pc:sldChg>
      <pc:sldChg chg="del">
        <pc:chgData name="Joshua L Barrow" userId="dcf7aca2-486b-4863-8c77-ee8ab1d9fb6d" providerId="ADAL" clId="{04C4A641-E1E5-4AA2-ACC7-5513CD2E6790}" dt="2022-03-27T13:31:16.262" v="169" actId="47"/>
        <pc:sldMkLst>
          <pc:docMk/>
          <pc:sldMk cId="748036323" sldId="299"/>
        </pc:sldMkLst>
      </pc:sldChg>
      <pc:sldChg chg="del">
        <pc:chgData name="Joshua L Barrow" userId="dcf7aca2-486b-4863-8c77-ee8ab1d9fb6d" providerId="ADAL" clId="{04C4A641-E1E5-4AA2-ACC7-5513CD2E6790}" dt="2022-03-27T13:31:20.172" v="173" actId="47"/>
        <pc:sldMkLst>
          <pc:docMk/>
          <pc:sldMk cId="1335821871" sldId="300"/>
        </pc:sldMkLst>
      </pc:sldChg>
      <pc:sldChg chg="del">
        <pc:chgData name="Joshua L Barrow" userId="dcf7aca2-486b-4863-8c77-ee8ab1d9fb6d" providerId="ADAL" clId="{04C4A641-E1E5-4AA2-ACC7-5513CD2E6790}" dt="2022-03-27T13:31:20.753" v="174" actId="47"/>
        <pc:sldMkLst>
          <pc:docMk/>
          <pc:sldMk cId="1012754418" sldId="301"/>
        </pc:sldMkLst>
      </pc:sldChg>
      <pc:sldChg chg="del">
        <pc:chgData name="Joshua L Barrow" userId="dcf7aca2-486b-4863-8c77-ee8ab1d9fb6d" providerId="ADAL" clId="{04C4A641-E1E5-4AA2-ACC7-5513CD2E6790}" dt="2022-03-27T13:31:21.312" v="175" actId="47"/>
        <pc:sldMkLst>
          <pc:docMk/>
          <pc:sldMk cId="3340474869" sldId="302"/>
        </pc:sldMkLst>
      </pc:sldChg>
      <pc:sldChg chg="del">
        <pc:chgData name="Joshua L Barrow" userId="dcf7aca2-486b-4863-8c77-ee8ab1d9fb6d" providerId="ADAL" clId="{04C4A641-E1E5-4AA2-ACC7-5513CD2E6790}" dt="2022-03-27T13:31:33.287" v="190" actId="47"/>
        <pc:sldMkLst>
          <pc:docMk/>
          <pc:sldMk cId="2627337394" sldId="303"/>
        </pc:sldMkLst>
      </pc:sldChg>
      <pc:sldChg chg="del">
        <pc:chgData name="Joshua L Barrow" userId="dcf7aca2-486b-4863-8c77-ee8ab1d9fb6d" providerId="ADAL" clId="{04C4A641-E1E5-4AA2-ACC7-5513CD2E6790}" dt="2022-03-27T13:31:34.222" v="191" actId="47"/>
        <pc:sldMkLst>
          <pc:docMk/>
          <pc:sldMk cId="3385340874" sldId="304"/>
        </pc:sldMkLst>
      </pc:sldChg>
      <pc:sldChg chg="del">
        <pc:chgData name="Joshua L Barrow" userId="dcf7aca2-486b-4863-8c77-ee8ab1d9fb6d" providerId="ADAL" clId="{04C4A641-E1E5-4AA2-ACC7-5513CD2E6790}" dt="2022-03-27T13:31:34.802" v="192" actId="47"/>
        <pc:sldMkLst>
          <pc:docMk/>
          <pc:sldMk cId="4260286487" sldId="305"/>
        </pc:sldMkLst>
      </pc:sldChg>
      <pc:sldChg chg="del">
        <pc:chgData name="Joshua L Barrow" userId="dcf7aca2-486b-4863-8c77-ee8ab1d9fb6d" providerId="ADAL" clId="{04C4A641-E1E5-4AA2-ACC7-5513CD2E6790}" dt="2022-03-27T13:31:35.343" v="193" actId="47"/>
        <pc:sldMkLst>
          <pc:docMk/>
          <pc:sldMk cId="2629232039" sldId="306"/>
        </pc:sldMkLst>
      </pc:sldChg>
      <pc:sldChg chg="del">
        <pc:chgData name="Joshua L Barrow" userId="dcf7aca2-486b-4863-8c77-ee8ab1d9fb6d" providerId="ADAL" clId="{04C4A641-E1E5-4AA2-ACC7-5513CD2E6790}" dt="2022-03-27T13:31:38.090" v="197" actId="47"/>
        <pc:sldMkLst>
          <pc:docMk/>
          <pc:sldMk cId="3139923271" sldId="307"/>
        </pc:sldMkLst>
      </pc:sldChg>
      <pc:sldChg chg="addSp delSp modSp del mod ord modTransition delAnim modAnim">
        <pc:chgData name="Joshua L Barrow" userId="dcf7aca2-486b-4863-8c77-ee8ab1d9fb6d" providerId="ADAL" clId="{04C4A641-E1E5-4AA2-ACC7-5513CD2E6790}" dt="2022-03-27T15:34:56.983" v="1974" actId="47"/>
        <pc:sldMkLst>
          <pc:docMk/>
          <pc:sldMk cId="1989171870" sldId="308"/>
        </pc:sldMkLst>
        <pc:picChg chg="add del mod">
          <ac:chgData name="Joshua L Barrow" userId="dcf7aca2-486b-4863-8c77-ee8ab1d9fb6d" providerId="ADAL" clId="{04C4A641-E1E5-4AA2-ACC7-5513CD2E6790}" dt="2022-03-27T15:26:36.107" v="1894" actId="21"/>
          <ac:picMkLst>
            <pc:docMk/>
            <pc:sldMk cId="1989171870" sldId="308"/>
            <ac:picMk id="12" creationId="{58718441-BAF1-4846-83B2-58B80E962ED5}"/>
          </ac:picMkLst>
        </pc:picChg>
      </pc:sldChg>
      <pc:sldChg chg="del">
        <pc:chgData name="Joshua L Barrow" userId="dcf7aca2-486b-4863-8c77-ee8ab1d9fb6d" providerId="ADAL" clId="{04C4A641-E1E5-4AA2-ACC7-5513CD2E6790}" dt="2022-03-27T13:30:17.605" v="154" actId="47"/>
        <pc:sldMkLst>
          <pc:docMk/>
          <pc:sldMk cId="1068385349" sldId="309"/>
        </pc:sldMkLst>
      </pc:sldChg>
      <pc:sldChg chg="del">
        <pc:chgData name="Joshua L Barrow" userId="dcf7aca2-486b-4863-8c77-ee8ab1d9fb6d" providerId="ADAL" clId="{04C4A641-E1E5-4AA2-ACC7-5513CD2E6790}" dt="2022-03-27T13:24:28.418" v="104" actId="47"/>
        <pc:sldMkLst>
          <pc:docMk/>
          <pc:sldMk cId="122472969" sldId="310"/>
        </pc:sldMkLst>
      </pc:sldChg>
      <pc:sldChg chg="del">
        <pc:chgData name="Joshua L Barrow" userId="dcf7aca2-486b-4863-8c77-ee8ab1d9fb6d" providerId="ADAL" clId="{04C4A641-E1E5-4AA2-ACC7-5513CD2E6790}" dt="2022-03-27T13:24:28.418" v="104" actId="47"/>
        <pc:sldMkLst>
          <pc:docMk/>
          <pc:sldMk cId="4109243076" sldId="311"/>
        </pc:sldMkLst>
      </pc:sldChg>
      <pc:sldChg chg="modSp del mod">
        <pc:chgData name="Joshua L Barrow" userId="dcf7aca2-486b-4863-8c77-ee8ab1d9fb6d" providerId="ADAL" clId="{04C4A641-E1E5-4AA2-ACC7-5513CD2E6790}" dt="2022-03-27T13:27:40.434" v="131" actId="47"/>
        <pc:sldMkLst>
          <pc:docMk/>
          <pc:sldMk cId="1811050660" sldId="312"/>
        </pc:sldMkLst>
        <pc:spChg chg="mod">
          <ac:chgData name="Joshua L Barrow" userId="dcf7aca2-486b-4863-8c77-ee8ab1d9fb6d" providerId="ADAL" clId="{04C4A641-E1E5-4AA2-ACC7-5513CD2E6790}" dt="2022-03-27T13:27:25.141" v="130" actId="20577"/>
          <ac:spMkLst>
            <pc:docMk/>
            <pc:sldMk cId="1811050660" sldId="312"/>
            <ac:spMk id="3" creationId="{74DD8EA5-DCB2-445E-97CF-102EBF83D25D}"/>
          </ac:spMkLst>
        </pc:spChg>
      </pc:sldChg>
      <pc:sldChg chg="del">
        <pc:chgData name="Joshua L Barrow" userId="dcf7aca2-486b-4863-8c77-ee8ab1d9fb6d" providerId="ADAL" clId="{04C4A641-E1E5-4AA2-ACC7-5513CD2E6790}" dt="2022-03-27T13:24:28.418" v="104" actId="47"/>
        <pc:sldMkLst>
          <pc:docMk/>
          <pc:sldMk cId="4104765584" sldId="313"/>
        </pc:sldMkLst>
      </pc:sldChg>
      <pc:sldChg chg="del">
        <pc:chgData name="Joshua L Barrow" userId="dcf7aca2-486b-4863-8c77-ee8ab1d9fb6d" providerId="ADAL" clId="{04C4A641-E1E5-4AA2-ACC7-5513CD2E6790}" dt="2022-03-27T13:26:09.549" v="109" actId="47"/>
        <pc:sldMkLst>
          <pc:docMk/>
          <pc:sldMk cId="1137468300" sldId="314"/>
        </pc:sldMkLst>
      </pc:sldChg>
      <pc:sldChg chg="del">
        <pc:chgData name="Joshua L Barrow" userId="dcf7aca2-486b-4863-8c77-ee8ab1d9fb6d" providerId="ADAL" clId="{04C4A641-E1E5-4AA2-ACC7-5513CD2E6790}" dt="2022-03-27T13:30:06.854" v="144" actId="47"/>
        <pc:sldMkLst>
          <pc:docMk/>
          <pc:sldMk cId="3307885454" sldId="315"/>
        </pc:sldMkLst>
      </pc:sldChg>
      <pc:sldChg chg="modSp mod ord modTransition modNotesTx">
        <pc:chgData name="Joshua L Barrow" userId="dcf7aca2-486b-4863-8c77-ee8ab1d9fb6d" providerId="ADAL" clId="{04C4A641-E1E5-4AA2-ACC7-5513CD2E6790}" dt="2022-03-29T13:38:02.896" v="2428" actId="403"/>
        <pc:sldMkLst>
          <pc:docMk/>
          <pc:sldMk cId="597771882" sldId="316"/>
        </pc:sldMkLst>
        <pc:spChg chg="mod">
          <ac:chgData name="Joshua L Barrow" userId="dcf7aca2-486b-4863-8c77-ee8ab1d9fb6d" providerId="ADAL" clId="{04C4A641-E1E5-4AA2-ACC7-5513CD2E6790}" dt="2022-03-29T13:38:02.896" v="2428" actId="403"/>
          <ac:spMkLst>
            <pc:docMk/>
            <pc:sldMk cId="597771882" sldId="316"/>
            <ac:spMk id="2" creationId="{2EB10413-87AC-49F0-92D8-44EFB15AAADE}"/>
          </ac:spMkLst>
        </pc:spChg>
        <pc:spChg chg="mod">
          <ac:chgData name="Joshua L Barrow" userId="dcf7aca2-486b-4863-8c77-ee8ab1d9fb6d" providerId="ADAL" clId="{04C4A641-E1E5-4AA2-ACC7-5513CD2E6790}" dt="2022-03-27T15:12:53.188" v="1591" actId="20577"/>
          <ac:spMkLst>
            <pc:docMk/>
            <pc:sldMk cId="597771882" sldId="316"/>
            <ac:spMk id="3" creationId="{74DD8EA5-DCB2-445E-97CF-102EBF83D25D}"/>
          </ac:spMkLst>
        </pc:spChg>
      </pc:sldChg>
      <pc:sldChg chg="addSp modSp mod ord modTransition modAnim">
        <pc:chgData name="Joshua L Barrow" userId="dcf7aca2-486b-4863-8c77-ee8ab1d9fb6d" providerId="ADAL" clId="{04C4A641-E1E5-4AA2-ACC7-5513CD2E6790}" dt="2022-03-27T15:10:53.813" v="1573"/>
        <pc:sldMkLst>
          <pc:docMk/>
          <pc:sldMk cId="943470873" sldId="317"/>
        </pc:sldMkLst>
        <pc:spChg chg="mod">
          <ac:chgData name="Joshua L Barrow" userId="dcf7aca2-486b-4863-8c77-ee8ab1d9fb6d" providerId="ADAL" clId="{04C4A641-E1E5-4AA2-ACC7-5513CD2E6790}" dt="2022-03-27T15:08:49.475" v="1486" actId="20577"/>
          <ac:spMkLst>
            <pc:docMk/>
            <pc:sldMk cId="943470873" sldId="317"/>
            <ac:spMk id="13" creationId="{CE8A8C5B-0393-42E6-B06C-A13653E69F2D}"/>
          </ac:spMkLst>
        </pc:spChg>
        <pc:spChg chg="add mod">
          <ac:chgData name="Joshua L Barrow" userId="dcf7aca2-486b-4863-8c77-ee8ab1d9fb6d" providerId="ADAL" clId="{04C4A641-E1E5-4AA2-ACC7-5513CD2E6790}" dt="2022-03-27T15:09:35.326" v="1505" actId="1076"/>
          <ac:spMkLst>
            <pc:docMk/>
            <pc:sldMk cId="943470873" sldId="317"/>
            <ac:spMk id="14" creationId="{AD9AC88A-4135-4F95-8E92-631F7A66BA83}"/>
          </ac:spMkLst>
        </pc:spChg>
        <pc:spChg chg="mod">
          <ac:chgData name="Joshua L Barrow" userId="dcf7aca2-486b-4863-8c77-ee8ab1d9fb6d" providerId="ADAL" clId="{04C4A641-E1E5-4AA2-ACC7-5513CD2E6790}" dt="2022-03-27T15:08:58.334" v="1487" actId="1076"/>
          <ac:spMkLst>
            <pc:docMk/>
            <pc:sldMk cId="943470873" sldId="317"/>
            <ac:spMk id="28" creationId="{21390622-10F3-49CC-A84B-193665650DE0}"/>
          </ac:spMkLst>
        </pc:spChg>
      </pc:sldChg>
      <pc:sldChg chg="addSp modSp ord modTransition modAnim">
        <pc:chgData name="Joshua L Barrow" userId="dcf7aca2-486b-4863-8c77-ee8ab1d9fb6d" providerId="ADAL" clId="{04C4A641-E1E5-4AA2-ACC7-5513CD2E6790}" dt="2022-03-27T15:38:01.642" v="2184" actId="20577"/>
        <pc:sldMkLst>
          <pc:docMk/>
          <pc:sldMk cId="1555222474" sldId="318"/>
        </pc:sldMkLst>
        <pc:spChg chg="mod">
          <ac:chgData name="Joshua L Barrow" userId="dcf7aca2-486b-4863-8c77-ee8ab1d9fb6d" providerId="ADAL" clId="{04C4A641-E1E5-4AA2-ACC7-5513CD2E6790}" dt="2022-03-27T15:38:01.642" v="2184" actId="20577"/>
          <ac:spMkLst>
            <pc:docMk/>
            <pc:sldMk cId="1555222474" sldId="318"/>
            <ac:spMk id="11" creationId="{A4138070-6C76-4C3B-A865-37F90EB60C3C}"/>
          </ac:spMkLst>
        </pc:spChg>
        <pc:spChg chg="add mod">
          <ac:chgData name="Joshua L Barrow" userId="dcf7aca2-486b-4863-8c77-ee8ab1d9fb6d" providerId="ADAL" clId="{04C4A641-E1E5-4AA2-ACC7-5513CD2E6790}" dt="2022-03-27T15:09:46.229" v="1512" actId="20577"/>
          <ac:spMkLst>
            <pc:docMk/>
            <pc:sldMk cId="1555222474" sldId="318"/>
            <ac:spMk id="12" creationId="{B41F19E7-078D-4045-94A3-E74724ACF49C}"/>
          </ac:spMkLst>
        </pc:spChg>
      </pc:sldChg>
      <pc:sldChg chg="addSp delSp modSp mod ord modTransition delAnim modAnim">
        <pc:chgData name="Joshua L Barrow" userId="dcf7aca2-486b-4863-8c77-ee8ab1d9fb6d" providerId="ADAL" clId="{04C4A641-E1E5-4AA2-ACC7-5513CD2E6790}" dt="2022-03-27T15:38:06.586" v="2186" actId="6549"/>
        <pc:sldMkLst>
          <pc:docMk/>
          <pc:sldMk cId="2762500584" sldId="319"/>
        </pc:sldMkLst>
        <pc:spChg chg="mod">
          <ac:chgData name="Joshua L Barrow" userId="dcf7aca2-486b-4863-8c77-ee8ab1d9fb6d" providerId="ADAL" clId="{04C4A641-E1E5-4AA2-ACC7-5513CD2E6790}" dt="2022-03-27T15:38:06.586" v="2186" actId="6549"/>
          <ac:spMkLst>
            <pc:docMk/>
            <pc:sldMk cId="2762500584" sldId="319"/>
            <ac:spMk id="11" creationId="{FA93BAA4-06AD-429C-ADD6-10318596FAD5}"/>
          </ac:spMkLst>
        </pc:spChg>
        <pc:spChg chg="del">
          <ac:chgData name="Joshua L Barrow" userId="dcf7aca2-486b-4863-8c77-ee8ab1d9fb6d" providerId="ADAL" clId="{04C4A641-E1E5-4AA2-ACC7-5513CD2E6790}" dt="2022-03-27T15:00:03.296" v="1413" actId="478"/>
          <ac:spMkLst>
            <pc:docMk/>
            <pc:sldMk cId="2762500584" sldId="319"/>
            <ac:spMk id="13" creationId="{3B073B6C-514D-409B-8BE2-7F18C8ACD57B}"/>
          </ac:spMkLst>
        </pc:spChg>
        <pc:spChg chg="add del">
          <ac:chgData name="Joshua L Barrow" userId="dcf7aca2-486b-4863-8c77-ee8ab1d9fb6d" providerId="ADAL" clId="{04C4A641-E1E5-4AA2-ACC7-5513CD2E6790}" dt="2022-03-27T13:25:48.350" v="106"/>
          <ac:spMkLst>
            <pc:docMk/>
            <pc:sldMk cId="2762500584" sldId="319"/>
            <ac:spMk id="14" creationId="{3ABCB228-404B-4EFB-853A-4F2CCFF643A0}"/>
          </ac:spMkLst>
        </pc:spChg>
        <pc:spChg chg="add del mod">
          <ac:chgData name="Joshua L Barrow" userId="dcf7aca2-486b-4863-8c77-ee8ab1d9fb6d" providerId="ADAL" clId="{04C4A641-E1E5-4AA2-ACC7-5513CD2E6790}" dt="2022-03-27T15:00:03.296" v="1413" actId="478"/>
          <ac:spMkLst>
            <pc:docMk/>
            <pc:sldMk cId="2762500584" sldId="319"/>
            <ac:spMk id="17" creationId="{9601C729-BB60-4A98-B253-30DD15E3268B}"/>
          </ac:spMkLst>
        </pc:spChg>
        <pc:spChg chg="del mod">
          <ac:chgData name="Joshua L Barrow" userId="dcf7aca2-486b-4863-8c77-ee8ab1d9fb6d" providerId="ADAL" clId="{04C4A641-E1E5-4AA2-ACC7-5513CD2E6790}" dt="2022-03-27T15:00:03.296" v="1413" actId="478"/>
          <ac:spMkLst>
            <pc:docMk/>
            <pc:sldMk cId="2762500584" sldId="319"/>
            <ac:spMk id="20" creationId="{3E5EEBA0-8D8D-4DEA-94ED-B0EADA8CEC4A}"/>
          </ac:spMkLst>
        </pc:spChg>
        <pc:spChg chg="add del mod">
          <ac:chgData name="Joshua L Barrow" userId="dcf7aca2-486b-4863-8c77-ee8ab1d9fb6d" providerId="ADAL" clId="{04C4A641-E1E5-4AA2-ACC7-5513CD2E6790}" dt="2022-03-27T13:56:42.554" v="863"/>
          <ac:spMkLst>
            <pc:docMk/>
            <pc:sldMk cId="2762500584" sldId="319"/>
            <ac:spMk id="23" creationId="{A9D7869C-0E1F-4DCC-B57C-D12BF1645500}"/>
          </ac:spMkLst>
        </pc:spChg>
        <pc:spChg chg="del mod">
          <ac:chgData name="Joshua L Barrow" userId="dcf7aca2-486b-4863-8c77-ee8ab1d9fb6d" providerId="ADAL" clId="{04C4A641-E1E5-4AA2-ACC7-5513CD2E6790}" dt="2022-03-27T15:00:03.296" v="1413" actId="478"/>
          <ac:spMkLst>
            <pc:docMk/>
            <pc:sldMk cId="2762500584" sldId="319"/>
            <ac:spMk id="24" creationId="{CA0DF391-90BE-457C-9BBC-A8DB35356129}"/>
          </ac:spMkLst>
        </pc:spChg>
        <pc:spChg chg="add mod">
          <ac:chgData name="Joshua L Barrow" userId="dcf7aca2-486b-4863-8c77-ee8ab1d9fb6d" providerId="ADAL" clId="{04C4A641-E1E5-4AA2-ACC7-5513CD2E6790}" dt="2022-03-27T15:09:52.387" v="1513"/>
          <ac:spMkLst>
            <pc:docMk/>
            <pc:sldMk cId="2762500584" sldId="319"/>
            <ac:spMk id="26" creationId="{D92395A4-991F-45BD-BDF0-092966547BA2}"/>
          </ac:spMkLst>
        </pc:spChg>
        <pc:spChg chg="add mod">
          <ac:chgData name="Joshua L Barrow" userId="dcf7aca2-486b-4863-8c77-ee8ab1d9fb6d" providerId="ADAL" clId="{04C4A641-E1E5-4AA2-ACC7-5513CD2E6790}" dt="2022-03-27T15:10:21.511" v="1572" actId="20577"/>
          <ac:spMkLst>
            <pc:docMk/>
            <pc:sldMk cId="2762500584" sldId="319"/>
            <ac:spMk id="27" creationId="{06344F6A-CDE0-464C-868F-7C999F9652D1}"/>
          </ac:spMkLst>
        </pc:spChg>
        <pc:picChg chg="add del mod">
          <ac:chgData name="Joshua L Barrow" userId="dcf7aca2-486b-4863-8c77-ee8ab1d9fb6d" providerId="ADAL" clId="{04C4A641-E1E5-4AA2-ACC7-5513CD2E6790}" dt="2022-03-27T15:00:03.296" v="1413" actId="478"/>
          <ac:picMkLst>
            <pc:docMk/>
            <pc:sldMk cId="2762500584" sldId="319"/>
            <ac:picMk id="16" creationId="{29127109-4C36-4149-9AB2-38378C6BDA76}"/>
          </ac:picMkLst>
        </pc:picChg>
        <pc:picChg chg="add del mod">
          <ac:chgData name="Joshua L Barrow" userId="dcf7aca2-486b-4863-8c77-ee8ab1d9fb6d" providerId="ADAL" clId="{04C4A641-E1E5-4AA2-ACC7-5513CD2E6790}" dt="2022-03-27T13:56:42.554" v="863"/>
          <ac:picMkLst>
            <pc:docMk/>
            <pc:sldMk cId="2762500584" sldId="319"/>
            <ac:picMk id="22" creationId="{3B399869-C8A4-431C-84C9-66AC5A58912E}"/>
          </ac:picMkLst>
        </pc:picChg>
        <pc:cxnChg chg="del mod">
          <ac:chgData name="Joshua L Barrow" userId="dcf7aca2-486b-4863-8c77-ee8ab1d9fb6d" providerId="ADAL" clId="{04C4A641-E1E5-4AA2-ACC7-5513CD2E6790}" dt="2022-03-27T15:00:03.296" v="1413" actId="478"/>
          <ac:cxnSpMkLst>
            <pc:docMk/>
            <pc:sldMk cId="2762500584" sldId="319"/>
            <ac:cxnSpMk id="19" creationId="{8128A185-903C-45E2-9EE5-1BDDDAF67DD4}"/>
          </ac:cxnSpMkLst>
        </pc:cxnChg>
      </pc:sldChg>
      <pc:sldChg chg="del">
        <pc:chgData name="Joshua L Barrow" userId="dcf7aca2-486b-4863-8c77-ee8ab1d9fb6d" providerId="ADAL" clId="{04C4A641-E1E5-4AA2-ACC7-5513CD2E6790}" dt="2022-03-27T13:30:35.090" v="156" actId="47"/>
        <pc:sldMkLst>
          <pc:docMk/>
          <pc:sldMk cId="827986877" sldId="320"/>
        </pc:sldMkLst>
      </pc:sldChg>
      <pc:sldChg chg="del">
        <pc:chgData name="Joshua L Barrow" userId="dcf7aca2-486b-4863-8c77-ee8ab1d9fb6d" providerId="ADAL" clId="{04C4A641-E1E5-4AA2-ACC7-5513CD2E6790}" dt="2022-03-27T13:29:04.125" v="133" actId="47"/>
        <pc:sldMkLst>
          <pc:docMk/>
          <pc:sldMk cId="1015758036" sldId="321"/>
        </pc:sldMkLst>
      </pc:sldChg>
      <pc:sldChg chg="del">
        <pc:chgData name="Joshua L Barrow" userId="dcf7aca2-486b-4863-8c77-ee8ab1d9fb6d" providerId="ADAL" clId="{04C4A641-E1E5-4AA2-ACC7-5513CD2E6790}" dt="2022-03-27T13:30:33.639" v="155" actId="47"/>
        <pc:sldMkLst>
          <pc:docMk/>
          <pc:sldMk cId="2323527222" sldId="322"/>
        </pc:sldMkLst>
      </pc:sldChg>
      <pc:sldChg chg="del modTransition">
        <pc:chgData name="Joshua L Barrow" userId="dcf7aca2-486b-4863-8c77-ee8ab1d9fb6d" providerId="ADAL" clId="{04C4A641-E1E5-4AA2-ACC7-5513CD2E6790}" dt="2022-03-27T14:12:30.429" v="1158" actId="47"/>
        <pc:sldMkLst>
          <pc:docMk/>
          <pc:sldMk cId="3966241871" sldId="323"/>
        </pc:sldMkLst>
      </pc:sldChg>
      <pc:sldChg chg="del">
        <pc:chgData name="Joshua L Barrow" userId="dcf7aca2-486b-4863-8c77-ee8ab1d9fb6d" providerId="ADAL" clId="{04C4A641-E1E5-4AA2-ACC7-5513CD2E6790}" dt="2022-03-27T13:30:04.037" v="141" actId="47"/>
        <pc:sldMkLst>
          <pc:docMk/>
          <pc:sldMk cId="4152180548" sldId="324"/>
        </pc:sldMkLst>
      </pc:sldChg>
      <pc:sldChg chg="modSp mod modTransition">
        <pc:chgData name="Joshua L Barrow" userId="dcf7aca2-486b-4863-8c77-ee8ab1d9fb6d" providerId="ADAL" clId="{04C4A641-E1E5-4AA2-ACC7-5513CD2E6790}" dt="2022-03-27T16:15:04.604" v="2399" actId="20577"/>
        <pc:sldMkLst>
          <pc:docMk/>
          <pc:sldMk cId="4070876776" sldId="325"/>
        </pc:sldMkLst>
        <pc:spChg chg="mod">
          <ac:chgData name="Joshua L Barrow" userId="dcf7aca2-486b-4863-8c77-ee8ab1d9fb6d" providerId="ADAL" clId="{04C4A641-E1E5-4AA2-ACC7-5513CD2E6790}" dt="2022-03-27T16:08:29.987" v="2367" actId="20577"/>
          <ac:spMkLst>
            <pc:docMk/>
            <pc:sldMk cId="4070876776" sldId="325"/>
            <ac:spMk id="2" creationId="{A68E5CA9-F764-4624-87E2-5EC1390CA841}"/>
          </ac:spMkLst>
        </pc:spChg>
        <pc:spChg chg="mod">
          <ac:chgData name="Joshua L Barrow" userId="dcf7aca2-486b-4863-8c77-ee8ab1d9fb6d" providerId="ADAL" clId="{04C4A641-E1E5-4AA2-ACC7-5513CD2E6790}" dt="2022-03-27T16:15:04.604" v="2399" actId="20577"/>
          <ac:spMkLst>
            <pc:docMk/>
            <pc:sldMk cId="4070876776" sldId="325"/>
            <ac:spMk id="3" creationId="{96994ACB-5E3D-4485-BB2A-B331EB6A93F9}"/>
          </ac:spMkLst>
        </pc:spChg>
      </pc:sldChg>
      <pc:sldChg chg="del">
        <pc:chgData name="Joshua L Barrow" userId="dcf7aca2-486b-4863-8c77-ee8ab1d9fb6d" providerId="ADAL" clId="{04C4A641-E1E5-4AA2-ACC7-5513CD2E6790}" dt="2022-03-27T13:30:12.735" v="152" actId="47"/>
        <pc:sldMkLst>
          <pc:docMk/>
          <pc:sldMk cId="941864522" sldId="326"/>
        </pc:sldMkLst>
      </pc:sldChg>
      <pc:sldChg chg="del">
        <pc:chgData name="Joshua L Barrow" userId="dcf7aca2-486b-4863-8c77-ee8ab1d9fb6d" providerId="ADAL" clId="{04C4A641-E1E5-4AA2-ACC7-5513CD2E6790}" dt="2022-03-27T13:30:13.720" v="153" actId="47"/>
        <pc:sldMkLst>
          <pc:docMk/>
          <pc:sldMk cId="2486369150" sldId="327"/>
        </pc:sldMkLst>
      </pc:sldChg>
      <pc:sldChg chg="del modTransition">
        <pc:chgData name="Joshua L Barrow" userId="dcf7aca2-486b-4863-8c77-ee8ab1d9fb6d" providerId="ADAL" clId="{04C4A641-E1E5-4AA2-ACC7-5513CD2E6790}" dt="2022-03-27T15:25:15.227" v="1889" actId="47"/>
        <pc:sldMkLst>
          <pc:docMk/>
          <pc:sldMk cId="2733365071" sldId="328"/>
        </pc:sldMkLst>
      </pc:sldChg>
      <pc:sldChg chg="del">
        <pc:chgData name="Joshua L Barrow" userId="dcf7aca2-486b-4863-8c77-ee8ab1d9fb6d" providerId="ADAL" clId="{04C4A641-E1E5-4AA2-ACC7-5513CD2E6790}" dt="2022-03-27T13:31:10.414" v="161" actId="47"/>
        <pc:sldMkLst>
          <pc:docMk/>
          <pc:sldMk cId="4260128084" sldId="329"/>
        </pc:sldMkLst>
      </pc:sldChg>
      <pc:sldChg chg="del">
        <pc:chgData name="Joshua L Barrow" userId="dcf7aca2-486b-4863-8c77-ee8ab1d9fb6d" providerId="ADAL" clId="{04C4A641-E1E5-4AA2-ACC7-5513CD2E6790}" dt="2022-03-27T13:31:11.040" v="162" actId="47"/>
        <pc:sldMkLst>
          <pc:docMk/>
          <pc:sldMk cId="52191509" sldId="330"/>
        </pc:sldMkLst>
      </pc:sldChg>
      <pc:sldChg chg="del">
        <pc:chgData name="Joshua L Barrow" userId="dcf7aca2-486b-4863-8c77-ee8ab1d9fb6d" providerId="ADAL" clId="{04C4A641-E1E5-4AA2-ACC7-5513CD2E6790}" dt="2022-03-27T13:31:11.547" v="163" actId="47"/>
        <pc:sldMkLst>
          <pc:docMk/>
          <pc:sldMk cId="3361627450" sldId="331"/>
        </pc:sldMkLst>
      </pc:sldChg>
      <pc:sldChg chg="del">
        <pc:chgData name="Joshua L Barrow" userId="dcf7aca2-486b-4863-8c77-ee8ab1d9fb6d" providerId="ADAL" clId="{04C4A641-E1E5-4AA2-ACC7-5513CD2E6790}" dt="2022-03-27T13:31:12.250" v="164" actId="47"/>
        <pc:sldMkLst>
          <pc:docMk/>
          <pc:sldMk cId="849943142" sldId="332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2630306135" sldId="333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2311572820" sldId="334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450173580" sldId="335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376171702" sldId="338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1281051566" sldId="339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3806143311" sldId="340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831916400" sldId="341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1387417883" sldId="342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23024295" sldId="343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3864806818" sldId="344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1922844400" sldId="345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1639309313" sldId="346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1458649955" sldId="347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2503887331" sldId="348"/>
        </pc:sldMkLst>
      </pc:sldChg>
      <pc:sldChg chg="modSp mod modTransition">
        <pc:chgData name="Joshua L Barrow" userId="dcf7aca2-486b-4863-8c77-ee8ab1d9fb6d" providerId="ADAL" clId="{04C4A641-E1E5-4AA2-ACC7-5513CD2E6790}" dt="2022-03-27T15:38:51.015" v="2187" actId="20577"/>
        <pc:sldMkLst>
          <pc:docMk/>
          <pc:sldMk cId="1977142485" sldId="349"/>
        </pc:sldMkLst>
        <pc:spChg chg="mod">
          <ac:chgData name="Joshua L Barrow" userId="dcf7aca2-486b-4863-8c77-ee8ab1d9fb6d" providerId="ADAL" clId="{04C4A641-E1E5-4AA2-ACC7-5513CD2E6790}" dt="2022-03-27T15:38:51.015" v="2187" actId="20577"/>
          <ac:spMkLst>
            <pc:docMk/>
            <pc:sldMk cId="1977142485" sldId="349"/>
            <ac:spMk id="128" creationId="{635651A4-19B0-4F78-820A-D744CBD9AAC9}"/>
          </ac:spMkLst>
        </pc:spChg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2456536730" sldId="350"/>
        </pc:sldMkLst>
      </pc:sldChg>
      <pc:sldChg chg="del">
        <pc:chgData name="Joshua L Barrow" userId="dcf7aca2-486b-4863-8c77-ee8ab1d9fb6d" providerId="ADAL" clId="{04C4A641-E1E5-4AA2-ACC7-5513CD2E6790}" dt="2022-03-27T13:31:43.292" v="199" actId="47"/>
        <pc:sldMkLst>
          <pc:docMk/>
          <pc:sldMk cId="476379827" sldId="351"/>
        </pc:sldMkLst>
      </pc:sldChg>
      <pc:sldChg chg="del">
        <pc:chgData name="Joshua L Barrow" userId="dcf7aca2-486b-4863-8c77-ee8ab1d9fb6d" providerId="ADAL" clId="{04C4A641-E1E5-4AA2-ACC7-5513CD2E6790}" dt="2022-03-27T13:31:43.931" v="200" actId="47"/>
        <pc:sldMkLst>
          <pc:docMk/>
          <pc:sldMk cId="832733982" sldId="352"/>
        </pc:sldMkLst>
      </pc:sldChg>
      <pc:sldChg chg="del">
        <pc:chgData name="Joshua L Barrow" userId="dcf7aca2-486b-4863-8c77-ee8ab1d9fb6d" providerId="ADAL" clId="{04C4A641-E1E5-4AA2-ACC7-5513CD2E6790}" dt="2022-03-27T13:30:07.403" v="145" actId="47"/>
        <pc:sldMkLst>
          <pc:docMk/>
          <pc:sldMk cId="2187589766" sldId="353"/>
        </pc:sldMkLst>
      </pc:sldChg>
      <pc:sldChg chg="modSp mod modTransition">
        <pc:chgData name="Joshua L Barrow" userId="dcf7aca2-486b-4863-8c77-ee8ab1d9fb6d" providerId="ADAL" clId="{04C4A641-E1E5-4AA2-ACC7-5513CD2E6790}" dt="2022-03-27T16:03:14.800" v="2356" actId="403"/>
        <pc:sldMkLst>
          <pc:docMk/>
          <pc:sldMk cId="3336150034" sldId="354"/>
        </pc:sldMkLst>
        <pc:spChg chg="mod">
          <ac:chgData name="Joshua L Barrow" userId="dcf7aca2-486b-4863-8c77-ee8ab1d9fb6d" providerId="ADAL" clId="{04C4A641-E1E5-4AA2-ACC7-5513CD2E6790}" dt="2022-03-27T14:11:08.557" v="1155" actId="1036"/>
          <ac:spMkLst>
            <pc:docMk/>
            <pc:sldMk cId="3336150034" sldId="354"/>
            <ac:spMk id="2" creationId="{AD70DB30-DF27-4845-8D8E-49811BB098DB}"/>
          </ac:spMkLst>
        </pc:spChg>
        <pc:spChg chg="mod">
          <ac:chgData name="Joshua L Barrow" userId="dcf7aca2-486b-4863-8c77-ee8ab1d9fb6d" providerId="ADAL" clId="{04C4A641-E1E5-4AA2-ACC7-5513CD2E6790}" dt="2022-03-27T16:03:14.800" v="2356" actId="403"/>
          <ac:spMkLst>
            <pc:docMk/>
            <pc:sldMk cId="3336150034" sldId="354"/>
            <ac:spMk id="3" creationId="{C7B43911-73C0-45A8-968C-0F9B4FB01D60}"/>
          </ac:spMkLst>
        </pc:spChg>
      </pc:sldChg>
      <pc:sldChg chg="del">
        <pc:chgData name="Joshua L Barrow" userId="dcf7aca2-486b-4863-8c77-ee8ab1d9fb6d" providerId="ADAL" clId="{04C4A641-E1E5-4AA2-ACC7-5513CD2E6790}" dt="2022-03-27T13:29:04.878" v="134" actId="47"/>
        <pc:sldMkLst>
          <pc:docMk/>
          <pc:sldMk cId="581788825" sldId="355"/>
        </pc:sldMkLst>
      </pc:sldChg>
      <pc:sldChg chg="del">
        <pc:chgData name="Joshua L Barrow" userId="dcf7aca2-486b-4863-8c77-ee8ab1d9fb6d" providerId="ADAL" clId="{04C4A641-E1E5-4AA2-ACC7-5513CD2E6790}" dt="2022-03-27T13:31:07.894" v="158" actId="47"/>
        <pc:sldMkLst>
          <pc:docMk/>
          <pc:sldMk cId="2373918083" sldId="356"/>
        </pc:sldMkLst>
      </pc:sldChg>
      <pc:sldChg chg="del modTransition">
        <pc:chgData name="Joshua L Barrow" userId="dcf7aca2-486b-4863-8c77-ee8ab1d9fb6d" providerId="ADAL" clId="{04C4A641-E1E5-4AA2-ACC7-5513CD2E6790}" dt="2022-03-27T14:12:17.025" v="1157" actId="47"/>
        <pc:sldMkLst>
          <pc:docMk/>
          <pc:sldMk cId="520454567" sldId="357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3181488217" sldId="359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1766287298" sldId="360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1876252454" sldId="361"/>
        </pc:sldMkLst>
      </pc:sldChg>
      <pc:sldChg chg="modSp mod modTransition">
        <pc:chgData name="Joshua L Barrow" userId="dcf7aca2-486b-4863-8c77-ee8ab1d9fb6d" providerId="ADAL" clId="{04C4A641-E1E5-4AA2-ACC7-5513CD2E6790}" dt="2022-03-27T16:14:12.200" v="2376" actId="20577"/>
        <pc:sldMkLst>
          <pc:docMk/>
          <pc:sldMk cId="693538133" sldId="362"/>
        </pc:sldMkLst>
        <pc:spChg chg="mod">
          <ac:chgData name="Joshua L Barrow" userId="dcf7aca2-486b-4863-8c77-ee8ab1d9fb6d" providerId="ADAL" clId="{04C4A641-E1E5-4AA2-ACC7-5513CD2E6790}" dt="2022-03-27T16:14:12.200" v="2376" actId="20577"/>
          <ac:spMkLst>
            <pc:docMk/>
            <pc:sldMk cId="693538133" sldId="362"/>
            <ac:spMk id="5" creationId="{FDE94514-87D6-4BCB-8E13-D707BD8ACB3F}"/>
          </ac:spMkLst>
        </pc:spChg>
      </pc:sldChg>
      <pc:sldChg chg="ord modTransition">
        <pc:chgData name="Joshua L Barrow" userId="dcf7aca2-486b-4863-8c77-ee8ab1d9fb6d" providerId="ADAL" clId="{04C4A641-E1E5-4AA2-ACC7-5513CD2E6790}" dt="2022-03-27T13:58:01.324" v="872"/>
        <pc:sldMkLst>
          <pc:docMk/>
          <pc:sldMk cId="2209084766" sldId="363"/>
        </pc:sldMkLst>
      </pc:sldChg>
      <pc:sldChg chg="del">
        <pc:chgData name="Joshua L Barrow" userId="dcf7aca2-486b-4863-8c77-ee8ab1d9fb6d" providerId="ADAL" clId="{04C4A641-E1E5-4AA2-ACC7-5513CD2E6790}" dt="2022-03-27T13:29:30.372" v="138" actId="47"/>
        <pc:sldMkLst>
          <pc:docMk/>
          <pc:sldMk cId="2092974320" sldId="364"/>
        </pc:sldMkLst>
      </pc:sldChg>
      <pc:sldChg chg="del">
        <pc:chgData name="Joshua L Barrow" userId="dcf7aca2-486b-4863-8c77-ee8ab1d9fb6d" providerId="ADAL" clId="{04C4A641-E1E5-4AA2-ACC7-5513CD2E6790}" dt="2022-03-27T13:26:11.714" v="110" actId="47"/>
        <pc:sldMkLst>
          <pc:docMk/>
          <pc:sldMk cId="3012269992" sldId="365"/>
        </pc:sldMkLst>
      </pc:sldChg>
      <pc:sldChg chg="del">
        <pc:chgData name="Joshua L Barrow" userId="dcf7aca2-486b-4863-8c77-ee8ab1d9fb6d" providerId="ADAL" clId="{04C4A641-E1E5-4AA2-ACC7-5513CD2E6790}" dt="2022-03-27T13:30:07.923" v="146" actId="47"/>
        <pc:sldMkLst>
          <pc:docMk/>
          <pc:sldMk cId="3693685739" sldId="366"/>
        </pc:sldMkLst>
      </pc:sldChg>
      <pc:sldChg chg="del">
        <pc:chgData name="Joshua L Barrow" userId="dcf7aca2-486b-4863-8c77-ee8ab1d9fb6d" providerId="ADAL" clId="{04C4A641-E1E5-4AA2-ACC7-5513CD2E6790}" dt="2022-03-27T13:30:08.504" v="147" actId="47"/>
        <pc:sldMkLst>
          <pc:docMk/>
          <pc:sldMk cId="222710573" sldId="367"/>
        </pc:sldMkLst>
      </pc:sldChg>
      <pc:sldChg chg="del">
        <pc:chgData name="Joshua L Barrow" userId="dcf7aca2-486b-4863-8c77-ee8ab1d9fb6d" providerId="ADAL" clId="{04C4A641-E1E5-4AA2-ACC7-5513CD2E6790}" dt="2022-03-27T13:30:11.576" v="151" actId="47"/>
        <pc:sldMkLst>
          <pc:docMk/>
          <pc:sldMk cId="1071726338" sldId="369"/>
        </pc:sldMkLst>
      </pc:sldChg>
      <pc:sldChg chg="del">
        <pc:chgData name="Joshua L Barrow" userId="dcf7aca2-486b-4863-8c77-ee8ab1d9fb6d" providerId="ADAL" clId="{04C4A641-E1E5-4AA2-ACC7-5513CD2E6790}" dt="2022-03-27T13:30:10.109" v="149" actId="47"/>
        <pc:sldMkLst>
          <pc:docMk/>
          <pc:sldMk cId="3477587683" sldId="371"/>
        </pc:sldMkLst>
      </pc:sldChg>
      <pc:sldChg chg="del">
        <pc:chgData name="Joshua L Barrow" userId="dcf7aca2-486b-4863-8c77-ee8ab1d9fb6d" providerId="ADAL" clId="{04C4A641-E1E5-4AA2-ACC7-5513CD2E6790}" dt="2022-03-27T13:30:10.934" v="150" actId="47"/>
        <pc:sldMkLst>
          <pc:docMk/>
          <pc:sldMk cId="900064971" sldId="373"/>
        </pc:sldMkLst>
      </pc:sldChg>
      <pc:sldChg chg="del">
        <pc:chgData name="Joshua L Barrow" userId="dcf7aca2-486b-4863-8c77-ee8ab1d9fb6d" providerId="ADAL" clId="{04C4A641-E1E5-4AA2-ACC7-5513CD2E6790}" dt="2022-03-27T13:30:09.050" v="148" actId="47"/>
        <pc:sldMkLst>
          <pc:docMk/>
          <pc:sldMk cId="1396401544" sldId="374"/>
        </pc:sldMkLst>
      </pc:sldChg>
      <pc:sldChg chg="del">
        <pc:chgData name="Joshua L Barrow" userId="dcf7aca2-486b-4863-8c77-ee8ab1d9fb6d" providerId="ADAL" clId="{04C4A641-E1E5-4AA2-ACC7-5513CD2E6790}" dt="2022-03-27T13:29:29.508" v="137" actId="47"/>
        <pc:sldMkLst>
          <pc:docMk/>
          <pc:sldMk cId="77877671" sldId="375"/>
        </pc:sldMkLst>
      </pc:sldChg>
      <pc:sldChg chg="del">
        <pc:chgData name="Joshua L Barrow" userId="dcf7aca2-486b-4863-8c77-ee8ab1d9fb6d" providerId="ADAL" clId="{04C4A641-E1E5-4AA2-ACC7-5513CD2E6790}" dt="2022-03-27T13:29:49.727" v="139" actId="47"/>
        <pc:sldMkLst>
          <pc:docMk/>
          <pc:sldMk cId="4172513788" sldId="376"/>
        </pc:sldMkLst>
      </pc:sldChg>
      <pc:sldChg chg="modSp add mod ord">
        <pc:chgData name="Joshua L Barrow" userId="dcf7aca2-486b-4863-8c77-ee8ab1d9fb6d" providerId="ADAL" clId="{04C4A641-E1E5-4AA2-ACC7-5513CD2E6790}" dt="2022-03-27T15:14:00.148" v="1660" actId="113"/>
        <pc:sldMkLst>
          <pc:docMk/>
          <pc:sldMk cId="1552116803" sldId="377"/>
        </pc:sldMkLst>
        <pc:spChg chg="mod">
          <ac:chgData name="Joshua L Barrow" userId="dcf7aca2-486b-4863-8c77-ee8ab1d9fb6d" providerId="ADAL" clId="{04C4A641-E1E5-4AA2-ACC7-5513CD2E6790}" dt="2022-03-27T15:14:00.148" v="1660" actId="113"/>
          <ac:spMkLst>
            <pc:docMk/>
            <pc:sldMk cId="1552116803" sldId="377"/>
            <ac:spMk id="3" creationId="{2B039378-8CE4-45C4-BC29-6E3FED9FFC40}"/>
          </ac:spMkLst>
        </pc:spChg>
      </pc:sldChg>
      <pc:sldChg chg="del modTransition">
        <pc:chgData name="Joshua L Barrow" userId="dcf7aca2-486b-4863-8c77-ee8ab1d9fb6d" providerId="ADAL" clId="{04C4A641-E1E5-4AA2-ACC7-5513CD2E6790}" dt="2022-03-27T14:06:08.526" v="1109" actId="2696"/>
        <pc:sldMkLst>
          <pc:docMk/>
          <pc:sldMk cId="4091297034" sldId="377"/>
        </pc:sldMkLst>
      </pc:sldChg>
      <pc:sldChg chg="del">
        <pc:chgData name="Joshua L Barrow" userId="dcf7aca2-486b-4863-8c77-ee8ab1d9fb6d" providerId="ADAL" clId="{04C4A641-E1E5-4AA2-ACC7-5513CD2E6790}" dt="2022-03-27T13:29:06.209" v="135" actId="47"/>
        <pc:sldMkLst>
          <pc:docMk/>
          <pc:sldMk cId="2737976720" sldId="378"/>
        </pc:sldMkLst>
      </pc:sldChg>
      <pc:sldChg chg="del">
        <pc:chgData name="Joshua L Barrow" userId="dcf7aca2-486b-4863-8c77-ee8ab1d9fb6d" providerId="ADAL" clId="{04C4A641-E1E5-4AA2-ACC7-5513CD2E6790}" dt="2022-03-27T13:29:26.619" v="136" actId="47"/>
        <pc:sldMkLst>
          <pc:docMk/>
          <pc:sldMk cId="3554696073" sldId="379"/>
        </pc:sldMkLst>
      </pc:sldChg>
      <pc:sldChg chg="del">
        <pc:chgData name="Joshua L Barrow" userId="dcf7aca2-486b-4863-8c77-ee8ab1d9fb6d" providerId="ADAL" clId="{04C4A641-E1E5-4AA2-ACC7-5513CD2E6790}" dt="2022-03-27T13:31:08.907" v="159" actId="47"/>
        <pc:sldMkLst>
          <pc:docMk/>
          <pc:sldMk cId="127503145" sldId="380"/>
        </pc:sldMkLst>
      </pc:sldChg>
      <pc:sldChg chg="del">
        <pc:chgData name="Joshua L Barrow" userId="dcf7aca2-486b-4863-8c77-ee8ab1d9fb6d" providerId="ADAL" clId="{04C4A641-E1E5-4AA2-ACC7-5513CD2E6790}" dt="2022-03-27T13:31:09.689" v="160" actId="47"/>
        <pc:sldMkLst>
          <pc:docMk/>
          <pc:sldMk cId="568651534" sldId="381"/>
        </pc:sldMkLst>
      </pc:sldChg>
      <pc:sldChg chg="modTransition">
        <pc:chgData name="Joshua L Barrow" userId="dcf7aca2-486b-4863-8c77-ee8ab1d9fb6d" providerId="ADAL" clId="{04C4A641-E1E5-4AA2-ACC7-5513CD2E6790}" dt="2022-03-27T13:58:01.324" v="872"/>
        <pc:sldMkLst>
          <pc:docMk/>
          <pc:sldMk cId="3737530367" sldId="382"/>
        </pc:sldMkLst>
      </pc:sldChg>
      <pc:sldChg chg="del">
        <pc:chgData name="Joshua L Barrow" userId="dcf7aca2-486b-4863-8c77-ee8ab1d9fb6d" providerId="ADAL" clId="{04C4A641-E1E5-4AA2-ACC7-5513CD2E6790}" dt="2022-03-27T13:27:41.340" v="132" actId="47"/>
        <pc:sldMkLst>
          <pc:docMk/>
          <pc:sldMk cId="43475360" sldId="383"/>
        </pc:sldMkLst>
      </pc:sldChg>
      <pc:sldChg chg="modSp del mod ord modTransition">
        <pc:chgData name="Joshua L Barrow" userId="dcf7aca2-486b-4863-8c77-ee8ab1d9fb6d" providerId="ADAL" clId="{04C4A641-E1E5-4AA2-ACC7-5513CD2E6790}" dt="2022-03-27T14:42:50.120" v="1344" actId="47"/>
        <pc:sldMkLst>
          <pc:docMk/>
          <pc:sldMk cId="4215750388" sldId="384"/>
        </pc:sldMkLst>
        <pc:spChg chg="mod">
          <ac:chgData name="Joshua L Barrow" userId="dcf7aca2-486b-4863-8c77-ee8ab1d9fb6d" providerId="ADAL" clId="{04C4A641-E1E5-4AA2-ACC7-5513CD2E6790}" dt="2022-03-27T13:34:33.458" v="319" actId="404"/>
          <ac:spMkLst>
            <pc:docMk/>
            <pc:sldMk cId="4215750388" sldId="384"/>
            <ac:spMk id="2" creationId="{2EB10413-87AC-49F0-92D8-44EFB15AAADE}"/>
          </ac:spMkLst>
        </pc:spChg>
        <pc:spChg chg="mod">
          <ac:chgData name="Joshua L Barrow" userId="dcf7aca2-486b-4863-8c77-ee8ab1d9fb6d" providerId="ADAL" clId="{04C4A641-E1E5-4AA2-ACC7-5513CD2E6790}" dt="2022-03-27T14:42:46.961" v="1343" actId="21"/>
          <ac:spMkLst>
            <pc:docMk/>
            <pc:sldMk cId="4215750388" sldId="384"/>
            <ac:spMk id="3" creationId="{74DD8EA5-DCB2-445E-97CF-102EBF83D25D}"/>
          </ac:spMkLst>
        </pc:spChg>
      </pc:sldChg>
      <pc:sldChg chg="delSp add mod modTransition">
        <pc:chgData name="Joshua L Barrow" userId="dcf7aca2-486b-4863-8c77-ee8ab1d9fb6d" providerId="ADAL" clId="{04C4A641-E1E5-4AA2-ACC7-5513CD2E6790}" dt="2022-03-27T13:58:01.324" v="872"/>
        <pc:sldMkLst>
          <pc:docMk/>
          <pc:sldMk cId="1608272647" sldId="385"/>
        </pc:sldMkLst>
        <pc:spChg chg="del">
          <ac:chgData name="Joshua L Barrow" userId="dcf7aca2-486b-4863-8c77-ee8ab1d9fb6d" providerId="ADAL" clId="{04C4A641-E1E5-4AA2-ACC7-5513CD2E6790}" dt="2022-03-27T13:40:46.256" v="509" actId="478"/>
          <ac:spMkLst>
            <pc:docMk/>
            <pc:sldMk cId="1608272647" sldId="385"/>
            <ac:spMk id="33" creationId="{C57822AF-7E57-4537-9F03-00BB277AD071}"/>
          </ac:spMkLst>
        </pc:spChg>
      </pc:sldChg>
      <pc:sldChg chg="del">
        <pc:chgData name="Joshua L Barrow" userId="dcf7aca2-486b-4863-8c77-ee8ab1d9fb6d" providerId="ADAL" clId="{04C4A641-E1E5-4AA2-ACC7-5513CD2E6790}" dt="2022-03-27T13:40:25.062" v="507" actId="47"/>
        <pc:sldMkLst>
          <pc:docMk/>
          <pc:sldMk cId="2124823828" sldId="385"/>
        </pc:sldMkLst>
      </pc:sldChg>
      <pc:sldChg chg="addSp delSp modSp new mod ord modTransition modAnim">
        <pc:chgData name="Joshua L Barrow" userId="dcf7aca2-486b-4863-8c77-ee8ab1d9fb6d" providerId="ADAL" clId="{04C4A641-E1E5-4AA2-ACC7-5513CD2E6790}" dt="2022-03-27T15:19:04.830" v="1674" actId="6549"/>
        <pc:sldMkLst>
          <pc:docMk/>
          <pc:sldMk cId="349754134" sldId="386"/>
        </pc:sldMkLst>
        <pc:spChg chg="mod">
          <ac:chgData name="Joshua L Barrow" userId="dcf7aca2-486b-4863-8c77-ee8ab1d9fb6d" providerId="ADAL" clId="{04C4A641-E1E5-4AA2-ACC7-5513CD2E6790}" dt="2022-03-27T13:44:59.597" v="583" actId="1076"/>
          <ac:spMkLst>
            <pc:docMk/>
            <pc:sldMk cId="349754134" sldId="386"/>
            <ac:spMk id="2" creationId="{A0AB34B3-F7B2-466F-810E-8C89311565C6}"/>
          </ac:spMkLst>
        </pc:spChg>
        <pc:spChg chg="add mod">
          <ac:chgData name="Joshua L Barrow" userId="dcf7aca2-486b-4863-8c77-ee8ab1d9fb6d" providerId="ADAL" clId="{04C4A641-E1E5-4AA2-ACC7-5513CD2E6790}" dt="2022-03-27T14:28:44.183" v="1286" actId="27636"/>
          <ac:spMkLst>
            <pc:docMk/>
            <pc:sldMk cId="349754134" sldId="386"/>
            <ac:spMk id="3" creationId="{26AF139A-08D7-4C0F-973C-B748B352EFC1}"/>
          </ac:spMkLst>
        </pc:spChg>
        <pc:spChg chg="add mod">
          <ac:chgData name="Joshua L Barrow" userId="dcf7aca2-486b-4863-8c77-ee8ab1d9fb6d" providerId="ADAL" clId="{04C4A641-E1E5-4AA2-ACC7-5513CD2E6790}" dt="2022-03-27T14:00:31.801" v="924" actId="403"/>
          <ac:spMkLst>
            <pc:docMk/>
            <pc:sldMk cId="349754134" sldId="386"/>
            <ac:spMk id="4" creationId="{12A6261C-3FDF-4FFD-9BB5-7B934FBB7952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5" creationId="{E8A59C15-E64D-40CC-95E6-9D9D7C6762BE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6" creationId="{0A67D556-CBCC-4BE9-AA57-8D0C214F532A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7" creationId="{6A8BDD6D-322D-41B5-A5AD-44475D8A6CA5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8" creationId="{E9F73F5D-898A-4A1D-805F-5667A5B31162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13" creationId="{07196498-7772-48CD-9CA7-564671286457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14" creationId="{9167B0E9-7A6A-4651-A7DE-9771EF61B740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15" creationId="{2DF2089C-089C-4178-A303-0E84274EA8C3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16" creationId="{D192C52A-135E-48E3-9B47-59DF027F88E0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17" creationId="{26BA5F8E-A03A-40D1-8534-B3D10441E356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18" creationId="{0C1A9C73-2DC3-4A3B-999F-8866C8555CAA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19" creationId="{C47A15B8-654C-4340-8C9D-DCD0A2647F16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20" creationId="{8F0C49ED-6423-488D-A13B-A7A290D4B1C0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21" creationId="{2DB1DA8E-C85F-4B0B-BF64-21525F2EF892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22" creationId="{D519D25D-BA64-40BC-AA51-0069F55F1CB9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23" creationId="{DCC2833A-A160-4E01-A9A2-E1C3D20CE51E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24" creationId="{C2C3F0FC-85D6-47E6-882C-30348224B41A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25" creationId="{77121145-2CCE-44A6-9F31-6DE75BDAC476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26" creationId="{75B57519-D39C-4EF1-8840-E58C0B69D159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27" creationId="{078D452C-0C9A-4476-98EC-3F6AF7BDC767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28" creationId="{8ED2FD8A-F90E-44F8-B479-7BC98B9BA616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29" creationId="{4BD50FC1-92D9-459F-B5C3-C2F4B9B5FF06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35" creationId="{A6EA3C31-1677-4FD7-89A7-C9404208C509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36" creationId="{50D68E64-AC58-47B8-BAE1-D9436DF9A7EA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37" creationId="{907EBE8C-0044-4DE0-866B-D81BC8DD84C6}"/>
          </ac:spMkLst>
        </pc:spChg>
        <pc:spChg chg="add mod">
          <ac:chgData name="Joshua L Barrow" userId="dcf7aca2-486b-4863-8c77-ee8ab1d9fb6d" providerId="ADAL" clId="{04C4A641-E1E5-4AA2-ACC7-5513CD2E6790}" dt="2022-03-27T13:43:02.350" v="514" actId="2711"/>
          <ac:spMkLst>
            <pc:docMk/>
            <pc:sldMk cId="349754134" sldId="386"/>
            <ac:spMk id="38" creationId="{8DBD31A6-FF05-4D18-BAD6-FC7D612F9763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42" creationId="{51C9751D-EF6E-417D-818B-D1948801A21F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43" creationId="{983DC839-6E55-4C4C-93C7-0AA907CF858B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44" creationId="{44C6E110-AD38-434D-AD39-68ED5773546A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45" creationId="{7486A00B-A4FA-4395-8DF3-8C47163C31C9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46" creationId="{FC2A42AB-ABD0-4F89-A534-3410FF944434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47" creationId="{356896E4-526D-463B-A189-F3B823F45D05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52" creationId="{A1803DEE-0411-4ADF-8A5D-837D0FFD0DAE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53" creationId="{041BD325-9E56-4C6E-A6F3-E9B64E3EC827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54" creationId="{8AB6F87B-7229-473B-9D34-5204F62416B7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55" creationId="{622246D0-8394-40DE-987C-2346C485833E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56" creationId="{381989E6-D15D-4DDE-8395-198F2D82F0F9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57" creationId="{AF0EF438-AF37-428B-A890-CC806F6E8608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58" creationId="{5C224A12-EA1C-4A43-92BF-EA1EE8679C9C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59" creationId="{C73A7C04-4ECA-459E-B66C-688294056B5B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60" creationId="{440B6EA9-031C-442C-80A8-F439D163B24B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61" creationId="{04EDC727-FCBF-47DB-9730-600B51AD0C9F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62" creationId="{BBDB59D1-F146-49D9-B215-3144FEA34667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63" creationId="{3050DBA0-3D29-425E-A6A9-96986A544C9F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64" creationId="{121F4110-12E0-4DEC-B103-A71E665A7297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65" creationId="{E6FC0470-2EF1-42A4-864D-4C88BC8F8AA0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66" creationId="{F479B8DE-736B-495E-89A4-95BBBB642342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67" creationId="{2CABA8E5-9582-4C4B-9F06-4817A9641C91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68" creationId="{502C60EA-C0C4-4138-B51F-99DC911C6600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74" creationId="{2F568C5A-9B44-456B-9359-9C3B4AB79B7A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75" creationId="{678C63FA-AA7A-400D-807E-59656E5948A5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76" creationId="{827BD1E9-D3A1-4907-931F-4BEC79778CCA}"/>
          </ac:spMkLst>
        </pc:spChg>
        <pc:spChg chg="add del mod">
          <ac:chgData name="Joshua L Barrow" userId="dcf7aca2-486b-4863-8c77-ee8ab1d9fb6d" providerId="ADAL" clId="{04C4A641-E1E5-4AA2-ACC7-5513CD2E6790}" dt="2022-03-27T13:44:04.076" v="537"/>
          <ac:spMkLst>
            <pc:docMk/>
            <pc:sldMk cId="349754134" sldId="386"/>
            <ac:spMk id="77" creationId="{3C593E3A-34DE-44DC-98E9-ADA02C7B9942}"/>
          </ac:spMkLst>
        </pc:spChg>
        <pc:spChg chg="add del mod">
          <ac:chgData name="Joshua L Barrow" userId="dcf7aca2-486b-4863-8c77-ee8ab1d9fb6d" providerId="ADAL" clId="{04C4A641-E1E5-4AA2-ACC7-5513CD2E6790}" dt="2022-03-27T13:56:34.912" v="860" actId="478"/>
          <ac:spMkLst>
            <pc:docMk/>
            <pc:sldMk cId="349754134" sldId="386"/>
            <ac:spMk id="82" creationId="{6E1930BB-C9CE-40F7-87F5-778F4430D6CF}"/>
          </ac:spMkLst>
        </pc:spChg>
        <pc:spChg chg="add mod">
          <ac:chgData name="Joshua L Barrow" userId="dcf7aca2-486b-4863-8c77-ee8ab1d9fb6d" providerId="ADAL" clId="{04C4A641-E1E5-4AA2-ACC7-5513CD2E6790}" dt="2022-03-27T14:01:10.964" v="928" actId="1076"/>
          <ac:spMkLst>
            <pc:docMk/>
            <pc:sldMk cId="349754134" sldId="386"/>
            <ac:spMk id="84" creationId="{C226F0D3-5B09-4270-A754-18B6B603CB58}"/>
          </ac:spMkLst>
        </pc:spChg>
        <pc:spChg chg="add mod">
          <ac:chgData name="Joshua L Barrow" userId="dcf7aca2-486b-4863-8c77-ee8ab1d9fb6d" providerId="ADAL" clId="{04C4A641-E1E5-4AA2-ACC7-5513CD2E6790}" dt="2022-03-27T15:19:04.830" v="1674" actId="6549"/>
          <ac:spMkLst>
            <pc:docMk/>
            <pc:sldMk cId="349754134" sldId="386"/>
            <ac:spMk id="85" creationId="{A17ABFF3-47D4-410E-9C95-758FBC7CC0C1}"/>
          </ac:spMkLst>
        </pc:spChg>
        <pc:picChg chg="add del mod">
          <ac:chgData name="Joshua L Barrow" userId="dcf7aca2-486b-4863-8c77-ee8ab1d9fb6d" providerId="ADAL" clId="{04C4A641-E1E5-4AA2-ACC7-5513CD2E6790}" dt="2022-03-27T13:56:34.912" v="860" actId="478"/>
          <ac:picMkLst>
            <pc:docMk/>
            <pc:sldMk cId="349754134" sldId="386"/>
            <ac:picMk id="81" creationId="{8A890DD8-C986-47B6-ABBB-E501892F1865}"/>
          </ac:picMkLst>
        </pc:picChg>
        <pc:picChg chg="add mod">
          <ac:chgData name="Joshua L Barrow" userId="dcf7aca2-486b-4863-8c77-ee8ab1d9fb6d" providerId="ADAL" clId="{04C4A641-E1E5-4AA2-ACC7-5513CD2E6790}" dt="2022-03-27T14:01:10.964" v="928" actId="1076"/>
          <ac:picMkLst>
            <pc:docMk/>
            <pc:sldMk cId="349754134" sldId="386"/>
            <ac:picMk id="83" creationId="{3789E37B-5C3F-4B70-8F7D-06ADB39D8BF2}"/>
          </ac:picMkLst>
        </pc:picChg>
        <pc:cxnChg chg="add mod">
          <ac:chgData name="Joshua L Barrow" userId="dcf7aca2-486b-4863-8c77-ee8ab1d9fb6d" providerId="ADAL" clId="{04C4A641-E1E5-4AA2-ACC7-5513CD2E6790}" dt="2022-03-27T13:43:02.350" v="514" actId="2711"/>
          <ac:cxnSpMkLst>
            <pc:docMk/>
            <pc:sldMk cId="349754134" sldId="386"/>
            <ac:cxnSpMk id="9" creationId="{81E6D3C1-C08A-49A9-BCFB-23E391F0DFFE}"/>
          </ac:cxnSpMkLst>
        </pc:cxnChg>
        <pc:cxnChg chg="add mod">
          <ac:chgData name="Joshua L Barrow" userId="dcf7aca2-486b-4863-8c77-ee8ab1d9fb6d" providerId="ADAL" clId="{04C4A641-E1E5-4AA2-ACC7-5513CD2E6790}" dt="2022-03-27T13:43:02.350" v="514" actId="2711"/>
          <ac:cxnSpMkLst>
            <pc:docMk/>
            <pc:sldMk cId="349754134" sldId="386"/>
            <ac:cxnSpMk id="10" creationId="{C63B504E-3EDD-4E06-84D9-867A2DD5B140}"/>
          </ac:cxnSpMkLst>
        </pc:cxnChg>
        <pc:cxnChg chg="add mod">
          <ac:chgData name="Joshua L Barrow" userId="dcf7aca2-486b-4863-8c77-ee8ab1d9fb6d" providerId="ADAL" clId="{04C4A641-E1E5-4AA2-ACC7-5513CD2E6790}" dt="2022-03-27T13:43:02.350" v="514" actId="2711"/>
          <ac:cxnSpMkLst>
            <pc:docMk/>
            <pc:sldMk cId="349754134" sldId="386"/>
            <ac:cxnSpMk id="11" creationId="{0ABCCA10-98A6-417E-9155-0CE6AE05AA78}"/>
          </ac:cxnSpMkLst>
        </pc:cxnChg>
        <pc:cxnChg chg="add mod">
          <ac:chgData name="Joshua L Barrow" userId="dcf7aca2-486b-4863-8c77-ee8ab1d9fb6d" providerId="ADAL" clId="{04C4A641-E1E5-4AA2-ACC7-5513CD2E6790}" dt="2022-03-27T13:43:02.350" v="514" actId="2711"/>
          <ac:cxnSpMkLst>
            <pc:docMk/>
            <pc:sldMk cId="349754134" sldId="386"/>
            <ac:cxnSpMk id="12" creationId="{FF717969-443E-4ED3-9D9B-6549746F641F}"/>
          </ac:cxnSpMkLst>
        </pc:cxnChg>
        <pc:cxnChg chg="add mod">
          <ac:chgData name="Joshua L Barrow" userId="dcf7aca2-486b-4863-8c77-ee8ab1d9fb6d" providerId="ADAL" clId="{04C4A641-E1E5-4AA2-ACC7-5513CD2E6790}" dt="2022-03-27T13:43:02.350" v="514" actId="2711"/>
          <ac:cxnSpMkLst>
            <pc:docMk/>
            <pc:sldMk cId="349754134" sldId="386"/>
            <ac:cxnSpMk id="30" creationId="{BC069262-8447-4655-8486-B93F935134E4}"/>
          </ac:cxnSpMkLst>
        </pc:cxnChg>
        <pc:cxnChg chg="add mod">
          <ac:chgData name="Joshua L Barrow" userId="dcf7aca2-486b-4863-8c77-ee8ab1d9fb6d" providerId="ADAL" clId="{04C4A641-E1E5-4AA2-ACC7-5513CD2E6790}" dt="2022-03-27T13:43:02.350" v="514" actId="2711"/>
          <ac:cxnSpMkLst>
            <pc:docMk/>
            <pc:sldMk cId="349754134" sldId="386"/>
            <ac:cxnSpMk id="31" creationId="{71FAB8EB-B640-4F04-81FF-5DE362EDCAB0}"/>
          </ac:cxnSpMkLst>
        </pc:cxnChg>
        <pc:cxnChg chg="add mod">
          <ac:chgData name="Joshua L Barrow" userId="dcf7aca2-486b-4863-8c77-ee8ab1d9fb6d" providerId="ADAL" clId="{04C4A641-E1E5-4AA2-ACC7-5513CD2E6790}" dt="2022-03-27T13:43:02.350" v="514" actId="2711"/>
          <ac:cxnSpMkLst>
            <pc:docMk/>
            <pc:sldMk cId="349754134" sldId="386"/>
            <ac:cxnSpMk id="32" creationId="{033961BC-EE95-4A25-A973-72CC8C83A939}"/>
          </ac:cxnSpMkLst>
        </pc:cxnChg>
        <pc:cxnChg chg="add mod">
          <ac:chgData name="Joshua L Barrow" userId="dcf7aca2-486b-4863-8c77-ee8ab1d9fb6d" providerId="ADAL" clId="{04C4A641-E1E5-4AA2-ACC7-5513CD2E6790}" dt="2022-03-27T13:43:02.350" v="514" actId="2711"/>
          <ac:cxnSpMkLst>
            <pc:docMk/>
            <pc:sldMk cId="349754134" sldId="386"/>
            <ac:cxnSpMk id="33" creationId="{54267096-9BC4-4747-B1F3-34ACFB3D23DE}"/>
          </ac:cxnSpMkLst>
        </pc:cxnChg>
        <pc:cxnChg chg="add mod">
          <ac:chgData name="Joshua L Barrow" userId="dcf7aca2-486b-4863-8c77-ee8ab1d9fb6d" providerId="ADAL" clId="{04C4A641-E1E5-4AA2-ACC7-5513CD2E6790}" dt="2022-03-27T13:43:02.350" v="514" actId="2711"/>
          <ac:cxnSpMkLst>
            <pc:docMk/>
            <pc:sldMk cId="349754134" sldId="386"/>
            <ac:cxnSpMk id="34" creationId="{7F4A30E4-C094-4477-8A69-F17826C3492A}"/>
          </ac:cxnSpMkLst>
        </pc:cxnChg>
        <pc:cxnChg chg="add mod">
          <ac:chgData name="Joshua L Barrow" userId="dcf7aca2-486b-4863-8c77-ee8ab1d9fb6d" providerId="ADAL" clId="{04C4A641-E1E5-4AA2-ACC7-5513CD2E6790}" dt="2022-03-27T13:43:02.350" v="514" actId="2711"/>
          <ac:cxnSpMkLst>
            <pc:docMk/>
            <pc:sldMk cId="349754134" sldId="386"/>
            <ac:cxnSpMk id="39" creationId="{998BD99E-B84B-4182-B248-54999A312CE2}"/>
          </ac:cxnSpMkLst>
        </pc:cxnChg>
        <pc:cxnChg chg="add mod">
          <ac:chgData name="Joshua L Barrow" userId="dcf7aca2-486b-4863-8c77-ee8ab1d9fb6d" providerId="ADAL" clId="{04C4A641-E1E5-4AA2-ACC7-5513CD2E6790}" dt="2022-03-27T13:43:02.350" v="514" actId="2711"/>
          <ac:cxnSpMkLst>
            <pc:docMk/>
            <pc:sldMk cId="349754134" sldId="386"/>
            <ac:cxnSpMk id="40" creationId="{C6DF4202-9541-481C-A07D-BD35D9DA7D16}"/>
          </ac:cxnSpMkLst>
        </pc:cxnChg>
        <pc:cxnChg chg="add mod">
          <ac:chgData name="Joshua L Barrow" userId="dcf7aca2-486b-4863-8c77-ee8ab1d9fb6d" providerId="ADAL" clId="{04C4A641-E1E5-4AA2-ACC7-5513CD2E6790}" dt="2022-03-27T13:43:02.350" v="514" actId="2711"/>
          <ac:cxnSpMkLst>
            <pc:docMk/>
            <pc:sldMk cId="349754134" sldId="386"/>
            <ac:cxnSpMk id="41" creationId="{55C58648-AD52-4EDE-9013-C712B3C96C76}"/>
          </ac:cxnSpMkLst>
        </pc:cxnChg>
        <pc:cxnChg chg="add del mod">
          <ac:chgData name="Joshua L Barrow" userId="dcf7aca2-486b-4863-8c77-ee8ab1d9fb6d" providerId="ADAL" clId="{04C4A641-E1E5-4AA2-ACC7-5513CD2E6790}" dt="2022-03-27T13:44:04.076" v="537"/>
          <ac:cxnSpMkLst>
            <pc:docMk/>
            <pc:sldMk cId="349754134" sldId="386"/>
            <ac:cxnSpMk id="48" creationId="{5B5EBBF2-5B4B-4B17-9490-97EF9F3D2B35}"/>
          </ac:cxnSpMkLst>
        </pc:cxnChg>
        <pc:cxnChg chg="add del mod">
          <ac:chgData name="Joshua L Barrow" userId="dcf7aca2-486b-4863-8c77-ee8ab1d9fb6d" providerId="ADAL" clId="{04C4A641-E1E5-4AA2-ACC7-5513CD2E6790}" dt="2022-03-27T13:44:04.076" v="537"/>
          <ac:cxnSpMkLst>
            <pc:docMk/>
            <pc:sldMk cId="349754134" sldId="386"/>
            <ac:cxnSpMk id="49" creationId="{EE307031-40CB-4850-8D0C-9E7AAE195F3A}"/>
          </ac:cxnSpMkLst>
        </pc:cxnChg>
        <pc:cxnChg chg="add del mod">
          <ac:chgData name="Joshua L Barrow" userId="dcf7aca2-486b-4863-8c77-ee8ab1d9fb6d" providerId="ADAL" clId="{04C4A641-E1E5-4AA2-ACC7-5513CD2E6790}" dt="2022-03-27T13:44:04.076" v="537"/>
          <ac:cxnSpMkLst>
            <pc:docMk/>
            <pc:sldMk cId="349754134" sldId="386"/>
            <ac:cxnSpMk id="50" creationId="{D58F5AAF-5896-4516-8706-153646B2F6DB}"/>
          </ac:cxnSpMkLst>
        </pc:cxnChg>
        <pc:cxnChg chg="add del mod">
          <ac:chgData name="Joshua L Barrow" userId="dcf7aca2-486b-4863-8c77-ee8ab1d9fb6d" providerId="ADAL" clId="{04C4A641-E1E5-4AA2-ACC7-5513CD2E6790}" dt="2022-03-27T13:44:04.076" v="537"/>
          <ac:cxnSpMkLst>
            <pc:docMk/>
            <pc:sldMk cId="349754134" sldId="386"/>
            <ac:cxnSpMk id="51" creationId="{9B15D22C-2CCD-4319-955B-7EAB9F9BB4C5}"/>
          </ac:cxnSpMkLst>
        </pc:cxnChg>
        <pc:cxnChg chg="add del mod">
          <ac:chgData name="Joshua L Barrow" userId="dcf7aca2-486b-4863-8c77-ee8ab1d9fb6d" providerId="ADAL" clId="{04C4A641-E1E5-4AA2-ACC7-5513CD2E6790}" dt="2022-03-27T13:44:04.076" v="537"/>
          <ac:cxnSpMkLst>
            <pc:docMk/>
            <pc:sldMk cId="349754134" sldId="386"/>
            <ac:cxnSpMk id="69" creationId="{EE9DCBBE-00C4-4240-9507-CB4341E23E3A}"/>
          </ac:cxnSpMkLst>
        </pc:cxnChg>
        <pc:cxnChg chg="add del mod">
          <ac:chgData name="Joshua L Barrow" userId="dcf7aca2-486b-4863-8c77-ee8ab1d9fb6d" providerId="ADAL" clId="{04C4A641-E1E5-4AA2-ACC7-5513CD2E6790}" dt="2022-03-27T13:44:04.076" v="537"/>
          <ac:cxnSpMkLst>
            <pc:docMk/>
            <pc:sldMk cId="349754134" sldId="386"/>
            <ac:cxnSpMk id="70" creationId="{94152C9A-80FD-48B2-8937-5A6ED30701A5}"/>
          </ac:cxnSpMkLst>
        </pc:cxnChg>
        <pc:cxnChg chg="add del mod">
          <ac:chgData name="Joshua L Barrow" userId="dcf7aca2-486b-4863-8c77-ee8ab1d9fb6d" providerId="ADAL" clId="{04C4A641-E1E5-4AA2-ACC7-5513CD2E6790}" dt="2022-03-27T13:44:04.076" v="537"/>
          <ac:cxnSpMkLst>
            <pc:docMk/>
            <pc:sldMk cId="349754134" sldId="386"/>
            <ac:cxnSpMk id="71" creationId="{AB1CE5C4-7AAF-42F8-85EB-239BBE21D310}"/>
          </ac:cxnSpMkLst>
        </pc:cxnChg>
        <pc:cxnChg chg="add del mod">
          <ac:chgData name="Joshua L Barrow" userId="dcf7aca2-486b-4863-8c77-ee8ab1d9fb6d" providerId="ADAL" clId="{04C4A641-E1E5-4AA2-ACC7-5513CD2E6790}" dt="2022-03-27T13:44:04.076" v="537"/>
          <ac:cxnSpMkLst>
            <pc:docMk/>
            <pc:sldMk cId="349754134" sldId="386"/>
            <ac:cxnSpMk id="72" creationId="{7E24E227-55C5-4ED9-8AD4-B9AC7C18FAA8}"/>
          </ac:cxnSpMkLst>
        </pc:cxnChg>
        <pc:cxnChg chg="add del mod">
          <ac:chgData name="Joshua L Barrow" userId="dcf7aca2-486b-4863-8c77-ee8ab1d9fb6d" providerId="ADAL" clId="{04C4A641-E1E5-4AA2-ACC7-5513CD2E6790}" dt="2022-03-27T13:44:04.076" v="537"/>
          <ac:cxnSpMkLst>
            <pc:docMk/>
            <pc:sldMk cId="349754134" sldId="386"/>
            <ac:cxnSpMk id="73" creationId="{3AAF590C-FC91-4D02-8830-D751972F28C5}"/>
          </ac:cxnSpMkLst>
        </pc:cxnChg>
        <pc:cxnChg chg="add del mod">
          <ac:chgData name="Joshua L Barrow" userId="dcf7aca2-486b-4863-8c77-ee8ab1d9fb6d" providerId="ADAL" clId="{04C4A641-E1E5-4AA2-ACC7-5513CD2E6790}" dt="2022-03-27T13:44:04.076" v="537"/>
          <ac:cxnSpMkLst>
            <pc:docMk/>
            <pc:sldMk cId="349754134" sldId="386"/>
            <ac:cxnSpMk id="78" creationId="{F9C5BE43-09A8-465F-AFD4-8BFC4B4569D6}"/>
          </ac:cxnSpMkLst>
        </pc:cxnChg>
        <pc:cxnChg chg="add del mod">
          <ac:chgData name="Joshua L Barrow" userId="dcf7aca2-486b-4863-8c77-ee8ab1d9fb6d" providerId="ADAL" clId="{04C4A641-E1E5-4AA2-ACC7-5513CD2E6790}" dt="2022-03-27T13:44:04.076" v="537"/>
          <ac:cxnSpMkLst>
            <pc:docMk/>
            <pc:sldMk cId="349754134" sldId="386"/>
            <ac:cxnSpMk id="79" creationId="{83CE5E44-EC58-4256-AE47-E53B187C3453}"/>
          </ac:cxnSpMkLst>
        </pc:cxnChg>
        <pc:cxnChg chg="add del mod">
          <ac:chgData name="Joshua L Barrow" userId="dcf7aca2-486b-4863-8c77-ee8ab1d9fb6d" providerId="ADAL" clId="{04C4A641-E1E5-4AA2-ACC7-5513CD2E6790}" dt="2022-03-27T13:44:04.076" v="537"/>
          <ac:cxnSpMkLst>
            <pc:docMk/>
            <pc:sldMk cId="349754134" sldId="386"/>
            <ac:cxnSpMk id="80" creationId="{2B5309D4-79F6-4A75-B85C-A10A0C30164B}"/>
          </ac:cxnSpMkLst>
        </pc:cxnChg>
      </pc:sldChg>
      <pc:sldChg chg="modSp add modAnim">
        <pc:chgData name="Joshua L Barrow" userId="dcf7aca2-486b-4863-8c77-ee8ab1d9fb6d" providerId="ADAL" clId="{04C4A641-E1E5-4AA2-ACC7-5513CD2E6790}" dt="2022-03-27T15:37:52.760" v="2182" actId="6549"/>
        <pc:sldMkLst>
          <pc:docMk/>
          <pc:sldMk cId="242047226" sldId="387"/>
        </pc:sldMkLst>
        <pc:spChg chg="mod">
          <ac:chgData name="Joshua L Barrow" userId="dcf7aca2-486b-4863-8c77-ee8ab1d9fb6d" providerId="ADAL" clId="{04C4A641-E1E5-4AA2-ACC7-5513CD2E6790}" dt="2022-03-27T15:37:52.760" v="2182" actId="6549"/>
          <ac:spMkLst>
            <pc:docMk/>
            <pc:sldMk cId="242047226" sldId="387"/>
            <ac:spMk id="11" creationId="{FA93BAA4-06AD-429C-ADD6-10318596FAD5}"/>
          </ac:spMkLst>
        </pc:spChg>
        <pc:spChg chg="mod">
          <ac:chgData name="Joshua L Barrow" userId="dcf7aca2-486b-4863-8c77-ee8ab1d9fb6d" providerId="ADAL" clId="{04C4A641-E1E5-4AA2-ACC7-5513CD2E6790}" dt="2022-03-27T15:14:29.731" v="1665" actId="20577"/>
          <ac:spMkLst>
            <pc:docMk/>
            <pc:sldMk cId="242047226" sldId="387"/>
            <ac:spMk id="13" creationId="{3B073B6C-514D-409B-8BE2-7F18C8ACD57B}"/>
          </ac:spMkLst>
        </pc:spChg>
        <pc:cxnChg chg="mod">
          <ac:chgData name="Joshua L Barrow" userId="dcf7aca2-486b-4863-8c77-ee8ab1d9fb6d" providerId="ADAL" clId="{04C4A641-E1E5-4AA2-ACC7-5513CD2E6790}" dt="2022-03-27T15:14:29.583" v="1664" actId="20577"/>
          <ac:cxnSpMkLst>
            <pc:docMk/>
            <pc:sldMk cId="242047226" sldId="387"/>
            <ac:cxnSpMk id="19" creationId="{8128A185-903C-45E2-9EE5-1BDDDAF67DD4}"/>
          </ac:cxnSpMkLst>
        </pc:cxnChg>
      </pc:sldChg>
      <pc:sldChg chg="addSp modSp add del mod ord modTransition">
        <pc:chgData name="Joshua L Barrow" userId="dcf7aca2-486b-4863-8c77-ee8ab1d9fb6d" providerId="ADAL" clId="{04C4A641-E1E5-4AA2-ACC7-5513CD2E6790}" dt="2022-03-27T13:59:48.466" v="911" actId="47"/>
        <pc:sldMkLst>
          <pc:docMk/>
          <pc:sldMk cId="1704737135" sldId="387"/>
        </pc:sldMkLst>
        <pc:spChg chg="mod">
          <ac:chgData name="Joshua L Barrow" userId="dcf7aca2-486b-4863-8c77-ee8ab1d9fb6d" providerId="ADAL" clId="{04C4A641-E1E5-4AA2-ACC7-5513CD2E6790}" dt="2022-03-27T13:44:27.305" v="540" actId="1076"/>
          <ac:spMkLst>
            <pc:docMk/>
            <pc:sldMk cId="1704737135" sldId="387"/>
            <ac:spMk id="2" creationId="{A0AB34B3-F7B2-466F-810E-8C89311565C6}"/>
          </ac:spMkLst>
        </pc:spChg>
        <pc:spChg chg="mod">
          <ac:chgData name="Joshua L Barrow" userId="dcf7aca2-486b-4863-8c77-ee8ab1d9fb6d" providerId="ADAL" clId="{04C4A641-E1E5-4AA2-ACC7-5513CD2E6790}" dt="2022-03-27T13:59:10.053" v="873" actId="14100"/>
          <ac:spMkLst>
            <pc:docMk/>
            <pc:sldMk cId="1704737135" sldId="387"/>
            <ac:spMk id="4" creationId="{12A6261C-3FDF-4FFD-9BB5-7B934FBB7952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5" creationId="{E8A59C15-E64D-40CC-95E6-9D9D7C6762BE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6" creationId="{0A67D556-CBCC-4BE9-AA57-8D0C214F532A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7" creationId="{6A8BDD6D-322D-41B5-A5AD-44475D8A6CA5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8" creationId="{E9F73F5D-898A-4A1D-805F-5667A5B31162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13" creationId="{07196498-7772-48CD-9CA7-564671286457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14" creationId="{9167B0E9-7A6A-4651-A7DE-9771EF61B740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15" creationId="{2DF2089C-089C-4178-A303-0E84274EA8C3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16" creationId="{D192C52A-135E-48E3-9B47-59DF027F88E0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17" creationId="{26BA5F8E-A03A-40D1-8534-B3D10441E356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18" creationId="{0C1A9C73-2DC3-4A3B-999F-8866C8555CAA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19" creationId="{C47A15B8-654C-4340-8C9D-DCD0A2647F16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20" creationId="{8F0C49ED-6423-488D-A13B-A7A290D4B1C0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21" creationId="{2DB1DA8E-C85F-4B0B-BF64-21525F2EF892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22" creationId="{D519D25D-BA64-40BC-AA51-0069F55F1CB9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23" creationId="{DCC2833A-A160-4E01-A9A2-E1C3D20CE51E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24" creationId="{C2C3F0FC-85D6-47E6-882C-30348224B41A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25" creationId="{77121145-2CCE-44A6-9F31-6DE75BDAC476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26" creationId="{75B57519-D39C-4EF1-8840-E58C0B69D159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27" creationId="{078D452C-0C9A-4476-98EC-3F6AF7BDC767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28" creationId="{8ED2FD8A-F90E-44F8-B479-7BC98B9BA616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29" creationId="{4BD50FC1-92D9-459F-B5C3-C2F4B9B5FF06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35" creationId="{A6EA3C31-1677-4FD7-89A7-C9404208C509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36" creationId="{50D68E64-AC58-47B8-BAE1-D9436DF9A7EA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37" creationId="{907EBE8C-0044-4DE0-866B-D81BC8DD84C6}"/>
          </ac:spMkLst>
        </pc:spChg>
        <pc:spChg chg="mod">
          <ac:chgData name="Joshua L Barrow" userId="dcf7aca2-486b-4863-8c77-ee8ab1d9fb6d" providerId="ADAL" clId="{04C4A641-E1E5-4AA2-ACC7-5513CD2E6790}" dt="2022-03-27T13:44:41.062" v="581" actId="1036"/>
          <ac:spMkLst>
            <pc:docMk/>
            <pc:sldMk cId="1704737135" sldId="387"/>
            <ac:spMk id="38" creationId="{8DBD31A6-FF05-4D18-BAD6-FC7D612F9763}"/>
          </ac:spMkLst>
        </pc:spChg>
        <pc:spChg chg="add mod">
          <ac:chgData name="Joshua L Barrow" userId="dcf7aca2-486b-4863-8c77-ee8ab1d9fb6d" providerId="ADAL" clId="{04C4A641-E1E5-4AA2-ACC7-5513CD2E6790}" dt="2022-03-27T13:56:27.992" v="859" actId="1076"/>
          <ac:spMkLst>
            <pc:docMk/>
            <pc:sldMk cId="1704737135" sldId="387"/>
            <ac:spMk id="43" creationId="{3E14D05D-F3C5-4543-9083-C6DEE3C4C9C5}"/>
          </ac:spMkLst>
        </pc:spChg>
        <pc:picChg chg="add mod">
          <ac:chgData name="Joshua L Barrow" userId="dcf7aca2-486b-4863-8c77-ee8ab1d9fb6d" providerId="ADAL" clId="{04C4A641-E1E5-4AA2-ACC7-5513CD2E6790}" dt="2022-03-27T13:56:27.992" v="859" actId="1076"/>
          <ac:picMkLst>
            <pc:docMk/>
            <pc:sldMk cId="1704737135" sldId="387"/>
            <ac:picMk id="42" creationId="{68A17639-0604-450B-8BFC-753F12BB3FBD}"/>
          </ac:picMkLst>
        </pc:picChg>
        <pc:cxnChg chg="mod">
          <ac:chgData name="Joshua L Barrow" userId="dcf7aca2-486b-4863-8c77-ee8ab1d9fb6d" providerId="ADAL" clId="{04C4A641-E1E5-4AA2-ACC7-5513CD2E6790}" dt="2022-03-27T13:44:41.062" v="581" actId="1036"/>
          <ac:cxnSpMkLst>
            <pc:docMk/>
            <pc:sldMk cId="1704737135" sldId="387"/>
            <ac:cxnSpMk id="9" creationId="{81E6D3C1-C08A-49A9-BCFB-23E391F0DFFE}"/>
          </ac:cxnSpMkLst>
        </pc:cxnChg>
        <pc:cxnChg chg="mod">
          <ac:chgData name="Joshua L Barrow" userId="dcf7aca2-486b-4863-8c77-ee8ab1d9fb6d" providerId="ADAL" clId="{04C4A641-E1E5-4AA2-ACC7-5513CD2E6790}" dt="2022-03-27T13:44:41.062" v="581" actId="1036"/>
          <ac:cxnSpMkLst>
            <pc:docMk/>
            <pc:sldMk cId="1704737135" sldId="387"/>
            <ac:cxnSpMk id="10" creationId="{C63B504E-3EDD-4E06-84D9-867A2DD5B140}"/>
          </ac:cxnSpMkLst>
        </pc:cxnChg>
        <pc:cxnChg chg="mod">
          <ac:chgData name="Joshua L Barrow" userId="dcf7aca2-486b-4863-8c77-ee8ab1d9fb6d" providerId="ADAL" clId="{04C4A641-E1E5-4AA2-ACC7-5513CD2E6790}" dt="2022-03-27T13:44:41.062" v="581" actId="1036"/>
          <ac:cxnSpMkLst>
            <pc:docMk/>
            <pc:sldMk cId="1704737135" sldId="387"/>
            <ac:cxnSpMk id="11" creationId="{0ABCCA10-98A6-417E-9155-0CE6AE05AA78}"/>
          </ac:cxnSpMkLst>
        </pc:cxnChg>
        <pc:cxnChg chg="mod">
          <ac:chgData name="Joshua L Barrow" userId="dcf7aca2-486b-4863-8c77-ee8ab1d9fb6d" providerId="ADAL" clId="{04C4A641-E1E5-4AA2-ACC7-5513CD2E6790}" dt="2022-03-27T13:44:41.062" v="581" actId="1036"/>
          <ac:cxnSpMkLst>
            <pc:docMk/>
            <pc:sldMk cId="1704737135" sldId="387"/>
            <ac:cxnSpMk id="12" creationId="{FF717969-443E-4ED3-9D9B-6549746F641F}"/>
          </ac:cxnSpMkLst>
        </pc:cxnChg>
        <pc:cxnChg chg="mod">
          <ac:chgData name="Joshua L Barrow" userId="dcf7aca2-486b-4863-8c77-ee8ab1d9fb6d" providerId="ADAL" clId="{04C4A641-E1E5-4AA2-ACC7-5513CD2E6790}" dt="2022-03-27T13:44:41.062" v="581" actId="1036"/>
          <ac:cxnSpMkLst>
            <pc:docMk/>
            <pc:sldMk cId="1704737135" sldId="387"/>
            <ac:cxnSpMk id="30" creationId="{BC069262-8447-4655-8486-B93F935134E4}"/>
          </ac:cxnSpMkLst>
        </pc:cxnChg>
        <pc:cxnChg chg="mod">
          <ac:chgData name="Joshua L Barrow" userId="dcf7aca2-486b-4863-8c77-ee8ab1d9fb6d" providerId="ADAL" clId="{04C4A641-E1E5-4AA2-ACC7-5513CD2E6790}" dt="2022-03-27T13:44:41.062" v="581" actId="1036"/>
          <ac:cxnSpMkLst>
            <pc:docMk/>
            <pc:sldMk cId="1704737135" sldId="387"/>
            <ac:cxnSpMk id="31" creationId="{71FAB8EB-B640-4F04-81FF-5DE362EDCAB0}"/>
          </ac:cxnSpMkLst>
        </pc:cxnChg>
        <pc:cxnChg chg="mod">
          <ac:chgData name="Joshua L Barrow" userId="dcf7aca2-486b-4863-8c77-ee8ab1d9fb6d" providerId="ADAL" clId="{04C4A641-E1E5-4AA2-ACC7-5513CD2E6790}" dt="2022-03-27T13:44:41.062" v="581" actId="1036"/>
          <ac:cxnSpMkLst>
            <pc:docMk/>
            <pc:sldMk cId="1704737135" sldId="387"/>
            <ac:cxnSpMk id="32" creationId="{033961BC-EE95-4A25-A973-72CC8C83A939}"/>
          </ac:cxnSpMkLst>
        </pc:cxnChg>
        <pc:cxnChg chg="mod">
          <ac:chgData name="Joshua L Barrow" userId="dcf7aca2-486b-4863-8c77-ee8ab1d9fb6d" providerId="ADAL" clId="{04C4A641-E1E5-4AA2-ACC7-5513CD2E6790}" dt="2022-03-27T13:44:41.062" v="581" actId="1036"/>
          <ac:cxnSpMkLst>
            <pc:docMk/>
            <pc:sldMk cId="1704737135" sldId="387"/>
            <ac:cxnSpMk id="33" creationId="{54267096-9BC4-4747-B1F3-34ACFB3D23DE}"/>
          </ac:cxnSpMkLst>
        </pc:cxnChg>
        <pc:cxnChg chg="mod">
          <ac:chgData name="Joshua L Barrow" userId="dcf7aca2-486b-4863-8c77-ee8ab1d9fb6d" providerId="ADAL" clId="{04C4A641-E1E5-4AA2-ACC7-5513CD2E6790}" dt="2022-03-27T13:44:41.062" v="581" actId="1036"/>
          <ac:cxnSpMkLst>
            <pc:docMk/>
            <pc:sldMk cId="1704737135" sldId="387"/>
            <ac:cxnSpMk id="34" creationId="{7F4A30E4-C094-4477-8A69-F17826C3492A}"/>
          </ac:cxnSpMkLst>
        </pc:cxnChg>
        <pc:cxnChg chg="mod">
          <ac:chgData name="Joshua L Barrow" userId="dcf7aca2-486b-4863-8c77-ee8ab1d9fb6d" providerId="ADAL" clId="{04C4A641-E1E5-4AA2-ACC7-5513CD2E6790}" dt="2022-03-27T13:44:41.062" v="581" actId="1036"/>
          <ac:cxnSpMkLst>
            <pc:docMk/>
            <pc:sldMk cId="1704737135" sldId="387"/>
            <ac:cxnSpMk id="39" creationId="{998BD99E-B84B-4182-B248-54999A312CE2}"/>
          </ac:cxnSpMkLst>
        </pc:cxnChg>
        <pc:cxnChg chg="mod">
          <ac:chgData name="Joshua L Barrow" userId="dcf7aca2-486b-4863-8c77-ee8ab1d9fb6d" providerId="ADAL" clId="{04C4A641-E1E5-4AA2-ACC7-5513CD2E6790}" dt="2022-03-27T13:44:41.062" v="581" actId="1036"/>
          <ac:cxnSpMkLst>
            <pc:docMk/>
            <pc:sldMk cId="1704737135" sldId="387"/>
            <ac:cxnSpMk id="40" creationId="{C6DF4202-9541-481C-A07D-BD35D9DA7D16}"/>
          </ac:cxnSpMkLst>
        </pc:cxnChg>
        <pc:cxnChg chg="mod">
          <ac:chgData name="Joshua L Barrow" userId="dcf7aca2-486b-4863-8c77-ee8ab1d9fb6d" providerId="ADAL" clId="{04C4A641-E1E5-4AA2-ACC7-5513CD2E6790}" dt="2022-03-27T13:44:41.062" v="581" actId="1036"/>
          <ac:cxnSpMkLst>
            <pc:docMk/>
            <pc:sldMk cId="1704737135" sldId="387"/>
            <ac:cxnSpMk id="41" creationId="{55C58648-AD52-4EDE-9013-C712B3C96C76}"/>
          </ac:cxnSpMkLst>
        </pc:cxnChg>
      </pc:sldChg>
      <pc:sldChg chg="addSp delSp modSp new mod setBg modAnim">
        <pc:chgData name="Joshua L Barrow" userId="dcf7aca2-486b-4863-8c77-ee8ab1d9fb6d" providerId="ADAL" clId="{04C4A641-E1E5-4AA2-ACC7-5513CD2E6790}" dt="2022-03-27T15:36:48.030" v="2178" actId="20577"/>
        <pc:sldMkLst>
          <pc:docMk/>
          <pc:sldMk cId="859032556" sldId="388"/>
        </pc:sldMkLst>
        <pc:spChg chg="del">
          <ac:chgData name="Joshua L Barrow" userId="dcf7aca2-486b-4863-8c77-ee8ab1d9fb6d" providerId="ADAL" clId="{04C4A641-E1E5-4AA2-ACC7-5513CD2E6790}" dt="2022-03-27T15:27:08.633" v="1897" actId="478"/>
          <ac:spMkLst>
            <pc:docMk/>
            <pc:sldMk cId="859032556" sldId="388"/>
            <ac:spMk id="2" creationId="{A7D68A8C-832B-49F3-88F2-76BF3BBD5C77}"/>
          </ac:spMkLst>
        </pc:spChg>
        <pc:spChg chg="add mod">
          <ac:chgData name="Joshua L Barrow" userId="dcf7aca2-486b-4863-8c77-ee8ab1d9fb6d" providerId="ADAL" clId="{04C4A641-E1E5-4AA2-ACC7-5513CD2E6790}" dt="2022-03-27T15:34:38.573" v="1973" actId="404"/>
          <ac:spMkLst>
            <pc:docMk/>
            <pc:sldMk cId="859032556" sldId="388"/>
            <ac:spMk id="10" creationId="{096A79C7-4A34-4D03-A343-F2B005FD346D}"/>
          </ac:spMkLst>
        </pc:spChg>
        <pc:spChg chg="add mod">
          <ac:chgData name="Joshua L Barrow" userId="dcf7aca2-486b-4863-8c77-ee8ab1d9fb6d" providerId="ADAL" clId="{04C4A641-E1E5-4AA2-ACC7-5513CD2E6790}" dt="2022-03-27T15:36:48.030" v="2178" actId="20577"/>
          <ac:spMkLst>
            <pc:docMk/>
            <pc:sldMk cId="859032556" sldId="388"/>
            <ac:spMk id="11" creationId="{87885BC4-AD68-48CB-8EC4-318DA7C8E187}"/>
          </ac:spMkLst>
        </pc:spChg>
        <pc:spChg chg="add del">
          <ac:chgData name="Joshua L Barrow" userId="dcf7aca2-486b-4863-8c77-ee8ab1d9fb6d" providerId="ADAL" clId="{04C4A641-E1E5-4AA2-ACC7-5513CD2E6790}" dt="2022-03-27T15:29:51.140" v="1911" actId="26606"/>
          <ac:spMkLst>
            <pc:docMk/>
            <pc:sldMk cId="859032556" sldId="388"/>
            <ac:spMk id="14" creationId="{AB8C311F-7253-4AED-9701-7FC0708C41C7}"/>
          </ac:spMkLst>
        </pc:spChg>
        <pc:spChg chg="add del">
          <ac:chgData name="Joshua L Barrow" userId="dcf7aca2-486b-4863-8c77-ee8ab1d9fb6d" providerId="ADAL" clId="{04C4A641-E1E5-4AA2-ACC7-5513CD2E6790}" dt="2022-03-27T15:29:51.140" v="1911" actId="26606"/>
          <ac:spMkLst>
            <pc:docMk/>
            <pc:sldMk cId="859032556" sldId="388"/>
            <ac:spMk id="16" creationId="{E2384209-CB15-4CDF-9D31-C44FD9A3F20D}"/>
          </ac:spMkLst>
        </pc:spChg>
        <pc:spChg chg="add del">
          <ac:chgData name="Joshua L Barrow" userId="dcf7aca2-486b-4863-8c77-ee8ab1d9fb6d" providerId="ADAL" clId="{04C4A641-E1E5-4AA2-ACC7-5513CD2E6790}" dt="2022-03-27T15:29:51.140" v="1911" actId="26606"/>
          <ac:spMkLst>
            <pc:docMk/>
            <pc:sldMk cId="859032556" sldId="388"/>
            <ac:spMk id="18" creationId="{2633B3B5-CC90-43F0-8714-D31D1F3F0209}"/>
          </ac:spMkLst>
        </pc:spChg>
        <pc:spChg chg="add del">
          <ac:chgData name="Joshua L Barrow" userId="dcf7aca2-486b-4863-8c77-ee8ab1d9fb6d" providerId="ADAL" clId="{04C4A641-E1E5-4AA2-ACC7-5513CD2E6790}" dt="2022-03-27T15:29:51.140" v="1911" actId="26606"/>
          <ac:spMkLst>
            <pc:docMk/>
            <pc:sldMk cId="859032556" sldId="388"/>
            <ac:spMk id="20" creationId="{A8D57A06-A426-446D-B02C-A2DC6B62E45E}"/>
          </ac:spMkLst>
        </pc:spChg>
        <pc:spChg chg="add">
          <ac:chgData name="Joshua L Barrow" userId="dcf7aca2-486b-4863-8c77-ee8ab1d9fb6d" providerId="ADAL" clId="{04C4A641-E1E5-4AA2-ACC7-5513CD2E6790}" dt="2022-03-27T15:34:00.421" v="1930" actId="26606"/>
          <ac:spMkLst>
            <pc:docMk/>
            <pc:sldMk cId="859032556" sldId="388"/>
            <ac:spMk id="73" creationId="{22F15A2D-2324-487D-A02A-BF46C5C580EB}"/>
          </ac:spMkLst>
        </pc:spChg>
        <pc:spChg chg="add">
          <ac:chgData name="Joshua L Barrow" userId="dcf7aca2-486b-4863-8c77-ee8ab1d9fb6d" providerId="ADAL" clId="{04C4A641-E1E5-4AA2-ACC7-5513CD2E6790}" dt="2022-03-27T15:34:00.421" v="1930" actId="26606"/>
          <ac:spMkLst>
            <pc:docMk/>
            <pc:sldMk cId="859032556" sldId="388"/>
            <ac:spMk id="75" creationId="{2AEAFA59-923A-4F54-8B49-44C970BCC323}"/>
          </ac:spMkLst>
        </pc:spChg>
        <pc:spChg chg="add">
          <ac:chgData name="Joshua L Barrow" userId="dcf7aca2-486b-4863-8c77-ee8ab1d9fb6d" providerId="ADAL" clId="{04C4A641-E1E5-4AA2-ACC7-5513CD2E6790}" dt="2022-03-27T15:34:00.421" v="1930" actId="26606"/>
          <ac:spMkLst>
            <pc:docMk/>
            <pc:sldMk cId="859032556" sldId="388"/>
            <ac:spMk id="77" creationId="{C37E9D4B-7BFA-4D10-B666-547BAC499469}"/>
          </ac:spMkLst>
        </pc:spChg>
        <pc:picChg chg="add mod ord">
          <ac:chgData name="Joshua L Barrow" userId="dcf7aca2-486b-4863-8c77-ee8ab1d9fb6d" providerId="ADAL" clId="{04C4A641-E1E5-4AA2-ACC7-5513CD2E6790}" dt="2022-03-27T15:34:00.421" v="1930" actId="26606"/>
          <ac:picMkLst>
            <pc:docMk/>
            <pc:sldMk cId="859032556" sldId="388"/>
            <ac:picMk id="3" creationId="{AB449579-F735-4B95-8628-3B7C4FE4A4EA}"/>
          </ac:picMkLst>
        </pc:picChg>
        <pc:picChg chg="add mod ord">
          <ac:chgData name="Joshua L Barrow" userId="dcf7aca2-486b-4863-8c77-ee8ab1d9fb6d" providerId="ADAL" clId="{04C4A641-E1E5-4AA2-ACC7-5513CD2E6790}" dt="2022-03-27T15:34:00.421" v="1930" actId="26606"/>
          <ac:picMkLst>
            <pc:docMk/>
            <pc:sldMk cId="859032556" sldId="388"/>
            <ac:picMk id="4" creationId="{D1CFDE5A-74A4-46FB-933B-7C4F9B7C9B54}"/>
          </ac:picMkLst>
        </pc:picChg>
        <pc:picChg chg="add del mod">
          <ac:chgData name="Joshua L Barrow" userId="dcf7aca2-486b-4863-8c77-ee8ab1d9fb6d" providerId="ADAL" clId="{04C4A641-E1E5-4AA2-ACC7-5513CD2E6790}" dt="2022-03-27T15:29:52.618" v="1912" actId="478"/>
          <ac:picMkLst>
            <pc:docMk/>
            <pc:sldMk cId="859032556" sldId="388"/>
            <ac:picMk id="5" creationId="{A6F1B27B-6DF7-4900-A653-F84226DDD6A7}"/>
          </ac:picMkLst>
        </pc:picChg>
        <pc:picChg chg="add mod ord">
          <ac:chgData name="Joshua L Barrow" userId="dcf7aca2-486b-4863-8c77-ee8ab1d9fb6d" providerId="ADAL" clId="{04C4A641-E1E5-4AA2-ACC7-5513CD2E6790}" dt="2022-03-27T15:34:00.421" v="1930" actId="26606"/>
          <ac:picMkLst>
            <pc:docMk/>
            <pc:sldMk cId="859032556" sldId="388"/>
            <ac:picMk id="6" creationId="{93038325-15BC-4B7C-83AC-FBF30DA05904}"/>
          </ac:picMkLst>
        </pc:picChg>
        <pc:picChg chg="add del mod ord">
          <ac:chgData name="Joshua L Barrow" userId="dcf7aca2-486b-4863-8c77-ee8ab1d9fb6d" providerId="ADAL" clId="{04C4A641-E1E5-4AA2-ACC7-5513CD2E6790}" dt="2022-03-27T15:32:20.473" v="1924" actId="478"/>
          <ac:picMkLst>
            <pc:docMk/>
            <pc:sldMk cId="859032556" sldId="388"/>
            <ac:picMk id="7" creationId="{0425BB4C-8EA1-4FA2-92B7-8F363183BFBB}"/>
          </ac:picMkLst>
        </pc:picChg>
        <pc:picChg chg="add mod">
          <ac:chgData name="Joshua L Barrow" userId="dcf7aca2-486b-4863-8c77-ee8ab1d9fb6d" providerId="ADAL" clId="{04C4A641-E1E5-4AA2-ACC7-5513CD2E6790}" dt="2022-03-27T15:34:00.421" v="1930" actId="26606"/>
          <ac:picMkLst>
            <pc:docMk/>
            <pc:sldMk cId="859032556" sldId="388"/>
            <ac:picMk id="8" creationId="{F9924D3E-9128-424F-8F1F-C28DE5F8689F}"/>
          </ac:picMkLst>
        </pc:picChg>
        <pc:picChg chg="add mod ord">
          <ac:chgData name="Joshua L Barrow" userId="dcf7aca2-486b-4863-8c77-ee8ab1d9fb6d" providerId="ADAL" clId="{04C4A641-E1E5-4AA2-ACC7-5513CD2E6790}" dt="2022-03-27T15:34:00.421" v="1930" actId="26606"/>
          <ac:picMkLst>
            <pc:docMk/>
            <pc:sldMk cId="859032556" sldId="388"/>
            <ac:picMk id="9" creationId="{CB197A76-7F45-4633-BE0E-AC2D83DBEC8B}"/>
          </ac:picMkLst>
        </pc:picChg>
        <pc:picChg chg="add mod ord">
          <ac:chgData name="Joshua L Barrow" userId="dcf7aca2-486b-4863-8c77-ee8ab1d9fb6d" providerId="ADAL" clId="{04C4A641-E1E5-4AA2-ACC7-5513CD2E6790}" dt="2022-03-27T15:34:00.421" v="1930" actId="26606"/>
          <ac:picMkLst>
            <pc:docMk/>
            <pc:sldMk cId="859032556" sldId="388"/>
            <ac:picMk id="2050" creationId="{2B2F76AD-EED0-4E0D-A78C-B019A9C20B9D}"/>
          </ac:picMkLst>
        </pc:picChg>
        <pc:picChg chg="add mod ord">
          <ac:chgData name="Joshua L Barrow" userId="dcf7aca2-486b-4863-8c77-ee8ab1d9fb6d" providerId="ADAL" clId="{04C4A641-E1E5-4AA2-ACC7-5513CD2E6790}" dt="2022-03-27T15:34:00.421" v="1930" actId="26606"/>
          <ac:picMkLst>
            <pc:docMk/>
            <pc:sldMk cId="859032556" sldId="388"/>
            <ac:picMk id="2052" creationId="{A77FE8F6-B899-4487-B220-ABA81EDAE4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7E7A-4C94-4BF4-BBC4-3DC9C8467C1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143000"/>
            <a:ext cx="453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1ED8C-06F0-42A7-96F0-6D6E4577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7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14 CMs!!!!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1ED8C-06F0-42A7-96F0-6D6E45770A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1ED8C-06F0-42A7-96F0-6D6E45770A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9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14 CMs!!!!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1ED8C-06F0-42A7-96F0-6D6E45770A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3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272011"/>
            <a:ext cx="97155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4082310"/>
            <a:ext cx="85725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082B-27F0-43B4-9AD9-3F4C2CD4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1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082B-27F0-43B4-9AD9-3F4C2CD4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9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413808"/>
            <a:ext cx="2464594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413808"/>
            <a:ext cx="7250906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082B-27F0-43B4-9AD9-3F4C2CD4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082B-27F0-43B4-9AD9-3F4C2CD4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937705"/>
            <a:ext cx="9858375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5201393"/>
            <a:ext cx="9858375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082B-27F0-43B4-9AD9-3F4C2CD4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1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2069042"/>
            <a:ext cx="485775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2069042"/>
            <a:ext cx="485775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082B-27F0-43B4-9AD9-3F4C2CD4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13810"/>
            <a:ext cx="9858375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905318"/>
            <a:ext cx="4835425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839085"/>
            <a:ext cx="4835425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905318"/>
            <a:ext cx="4859239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839085"/>
            <a:ext cx="4859239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082B-27F0-43B4-9AD9-3F4C2CD4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082B-27F0-43B4-9AD9-3F4C2CD4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082B-27F0-43B4-9AD9-3F4C2CD4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1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518160"/>
            <a:ext cx="3686473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1119083"/>
            <a:ext cx="5786438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331720"/>
            <a:ext cx="3686473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082B-27F0-43B4-9AD9-3F4C2CD4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518160"/>
            <a:ext cx="3686473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1119083"/>
            <a:ext cx="5786438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331720"/>
            <a:ext cx="3686473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082B-27F0-43B4-9AD9-3F4C2CD4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4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413810"/>
            <a:ext cx="985837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2069042"/>
            <a:ext cx="985837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7203865"/>
            <a:ext cx="257175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7203865"/>
            <a:ext cx="385762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7203865"/>
            <a:ext cx="257175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082B-27F0-43B4-9AD9-3F4C2CD4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barrow@fnal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hyperlink" Target="https://iopscience.iop.org/article/10.1088/1748-0221/12/10/P1001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hyperlink" Target="mailto:amirgruber@mail.tau.ac.il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24.pn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opscience.iop.org/article/10.1088/1748-0221/12/10/P10010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iopscience.iop.org/article/10.1088/1748-0221/12/10/P100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oone-docdb.fnal.gov/cgi-bin/sso/RetrieveFile?docid=22777&amp;filename=Reconstructing%20cosmic%20muon%20scatter%20events%20in%20MicroBooNE%20.pdf&amp;version=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oone-docdb.fnal.gov/cgi-bin/sso/RetrieveFile?docid=22777&amp;filename=Reconstructing%20cosmic%20muon%20scatter%20events%20in%20MicroBooNE%20.pdf&amp;version=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amirgruber@mail.tau.ac.il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E44AD-9DC1-47AE-B417-0F527BED4B0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2367473"/>
                <a:ext cx="11430000" cy="2117441"/>
              </a:xfrm>
            </p:spPr>
            <p:txBody>
              <a:bodyPr>
                <a:noAutofit/>
              </a:bodyPr>
              <a:lstStyle/>
              <a:p>
                <a:r>
                  <a:rPr lang="en-US" sz="5400" b="1">
                    <a:latin typeface="Verdana" panose="020B0604030504040204" pitchFamily="34" charset="0"/>
                    <a:ea typeface="Verdana" panose="020B0604030504040204" pitchFamily="34" charset="0"/>
                  </a:rPr>
                  <a:t>The Developing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𝝁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𝝂</m:t>
                    </m:r>
                  </m:oMath>
                </a14:m>
                <a:r>
                  <a:rPr lang="en-US" sz="5400" b="1">
                    <a:latin typeface="Verdana" panose="020B0604030504040204" pitchFamily="34" charset="0"/>
                    <a:ea typeface="Verdana" panose="020B0604030504040204" pitchFamily="34" charset="0"/>
                  </a:rPr>
                  <a:t> Initiative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E44AD-9DC1-47AE-B417-0F527BED4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2367473"/>
                <a:ext cx="11430000" cy="2117441"/>
              </a:xfrm>
              <a:blipFill>
                <a:blip r:embed="rId2"/>
                <a:stretch>
                  <a:fillRect l="-2827" r="-2827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8FF4AAC0-2C43-4360-815C-4CB63EC6C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4" y="5529942"/>
            <a:ext cx="11415574" cy="15243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1">
                <a:latin typeface="Verdana"/>
                <a:ea typeface="Verdana"/>
              </a:rPr>
              <a:t>NuSTEC Workshop on Charged Lepton Scattering</a:t>
            </a:r>
          </a:p>
          <a:p>
            <a:r>
              <a:rPr lang="en-US" sz="2400" b="1">
                <a:latin typeface="Verdana"/>
                <a:ea typeface="Verdana"/>
              </a:rPr>
              <a:t>by </a:t>
            </a:r>
            <a:r>
              <a:rPr lang="en-US" sz="2400" b="1">
                <a:latin typeface="Verdana"/>
                <a:ea typeface="Verdana"/>
                <a:hlinkClick r:id="rId3"/>
              </a:rPr>
              <a:t>Josh Barrow</a:t>
            </a:r>
            <a:r>
              <a:rPr lang="en-US" sz="2400" b="1">
                <a:latin typeface="Verdana"/>
                <a:ea typeface="Verdana"/>
              </a:rPr>
              <a:t>, MIT-TAU, Zuckerman Postdoctoral Scholar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4FE66BB-56A7-450D-81AC-9A5FBFD81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" y="13890"/>
            <a:ext cx="3623090" cy="13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735348-0D0F-415B-9F31-60037D678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362" y="441"/>
            <a:ext cx="7731976" cy="2218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BDAE1C-657D-4372-B7F8-CD1EE0733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518" y="7054301"/>
            <a:ext cx="2202819" cy="7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B5AA0-27DD-4973-92B7-B3985847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45603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10</a:t>
            </a:fld>
            <a:endParaRPr lang="en-US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596A1E14-E60B-4B79-896B-FD4A17B6D0C5}"/>
              </a:ext>
            </a:extLst>
          </p:cNvPr>
          <p:cNvSpPr/>
          <p:nvPr/>
        </p:nvSpPr>
        <p:spPr>
          <a:xfrm>
            <a:off x="2532994" y="1834055"/>
            <a:ext cx="6553200" cy="4398580"/>
          </a:xfrm>
          <a:prstGeom prst="cube">
            <a:avLst>
              <a:gd name="adj" fmla="val 43536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1D45EA-0A61-43F7-8548-6792BE640ECC}"/>
              </a:ext>
            </a:extLst>
          </p:cNvPr>
          <p:cNvCxnSpPr>
            <a:cxnSpLocks/>
          </p:cNvCxnSpPr>
          <p:nvPr/>
        </p:nvCxnSpPr>
        <p:spPr>
          <a:xfrm>
            <a:off x="3970284" y="987972"/>
            <a:ext cx="1248102" cy="3352802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84502D-D1E1-4C64-8335-084FD2FBE001}"/>
              </a:ext>
            </a:extLst>
          </p:cNvPr>
          <p:cNvCxnSpPr/>
          <p:nvPr/>
        </p:nvCxnSpPr>
        <p:spPr>
          <a:xfrm flipH="1" flipV="1">
            <a:off x="5218386" y="4340773"/>
            <a:ext cx="278524" cy="15345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3DE002-1DC5-4718-B50F-10065B4A5D05}"/>
              </a:ext>
            </a:extLst>
          </p:cNvPr>
          <p:cNvCxnSpPr>
            <a:cxnSpLocks/>
          </p:cNvCxnSpPr>
          <p:nvPr/>
        </p:nvCxnSpPr>
        <p:spPr>
          <a:xfrm flipV="1">
            <a:off x="5218386" y="4172607"/>
            <a:ext cx="1749973" cy="178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8C0F5-49E3-4D52-95A5-1857C93C6724}"/>
                  </a:ext>
                </a:extLst>
              </p:cNvPr>
              <p:cNvSpPr txBox="1"/>
              <p:nvPr/>
            </p:nvSpPr>
            <p:spPr>
              <a:xfrm>
                <a:off x="6466488" y="4089673"/>
                <a:ext cx="71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8C0F5-49E3-4D52-95A5-1857C93C6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488" y="4089673"/>
                <a:ext cx="7147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FAD8DB-9829-4C72-901E-24140B77F2F5}"/>
                  </a:ext>
                </a:extLst>
              </p:cNvPr>
              <p:cNvSpPr txBox="1"/>
              <p:nvPr/>
            </p:nvSpPr>
            <p:spPr>
              <a:xfrm>
                <a:off x="3334408" y="822435"/>
                <a:ext cx="71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FAD8DB-9829-4C72-901E-24140B77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408" y="822435"/>
                <a:ext cx="7147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7C094D-DBB5-44D6-B485-3585CB959B52}"/>
                  </a:ext>
                </a:extLst>
              </p:cNvPr>
              <p:cNvSpPr txBox="1"/>
              <p:nvPr/>
            </p:nvSpPr>
            <p:spPr>
              <a:xfrm>
                <a:off x="4782207" y="5269129"/>
                <a:ext cx="71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7C094D-DBB5-44D6-B485-3585CB959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207" y="5269129"/>
                <a:ext cx="7147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3A5802F-6850-43EF-A650-7D3982E3AA1E}"/>
              </a:ext>
            </a:extLst>
          </p:cNvPr>
          <p:cNvSpPr/>
          <p:nvPr/>
        </p:nvSpPr>
        <p:spPr>
          <a:xfrm>
            <a:off x="4325008" y="1991710"/>
            <a:ext cx="2701158" cy="394663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3BAA4-06AD-429C-ADD6-10318596FAD5}"/>
              </a:ext>
            </a:extLst>
          </p:cNvPr>
          <p:cNvSpPr txBox="1"/>
          <p:nvPr/>
        </p:nvSpPr>
        <p:spPr>
          <a:xfrm>
            <a:off x="102476" y="2259724"/>
            <a:ext cx="2017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Energy transfer knowledge not limited to only</a:t>
            </a:r>
          </a:p>
          <a:p>
            <a:pPr algn="ctr"/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final state particles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2C35D8-2185-4F6E-9560-8150415F8C0D}"/>
              </a:ext>
            </a:extLst>
          </p:cNvPr>
          <p:cNvCxnSpPr>
            <a:cxnSpLocks/>
          </p:cNvCxnSpPr>
          <p:nvPr/>
        </p:nvCxnSpPr>
        <p:spPr>
          <a:xfrm>
            <a:off x="3970288" y="998487"/>
            <a:ext cx="1248102" cy="3352802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073B6C-514D-409B-8BE2-7F18C8ACD57B}"/>
                  </a:ext>
                </a:extLst>
              </p:cNvPr>
              <p:cNvSpPr txBox="1"/>
              <p:nvPr/>
            </p:nvSpPr>
            <p:spPr>
              <a:xfrm>
                <a:off x="9138745" y="78828"/>
                <a:ext cx="214673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MCS permits  knowledge of approximate incoming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𝜇</m:t>
                    </m:r>
                  </m:oMath>
                </a14:m>
                <a:r>
                  <a:rPr lang="en-US" sz="240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energies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073B6C-514D-409B-8BE2-7F18C8ACD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745" y="78828"/>
                <a:ext cx="2146739" cy="2308324"/>
              </a:xfrm>
              <a:prstGeom prst="rect">
                <a:avLst/>
              </a:prstGeom>
              <a:blipFill>
                <a:blip r:embed="rId6"/>
                <a:stretch>
                  <a:fillRect l="-4261" t="-2111" r="-13920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AB6E4ED-C30A-4F1E-942D-52A0866DBDC9}"/>
              </a:ext>
            </a:extLst>
          </p:cNvPr>
          <p:cNvSpPr txBox="1"/>
          <p:nvPr/>
        </p:nvSpPr>
        <p:spPr>
          <a:xfrm>
            <a:off x="-26276" y="7403068"/>
            <a:ext cx="5741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Multiple Coulomb scattering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28A185-903C-45E2-9EE5-1BDDDAF67DD4}"/>
              </a:ext>
            </a:extLst>
          </p:cNvPr>
          <p:cNvCxnSpPr>
            <a:cxnSpLocks/>
            <a:stCxn id="13" idx="2"/>
            <a:endCxn id="20" idx="0"/>
          </p:cNvCxnSpPr>
          <p:nvPr/>
        </p:nvCxnSpPr>
        <p:spPr>
          <a:xfrm flipH="1">
            <a:off x="10212114" y="2387152"/>
            <a:ext cx="1" cy="18747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E5EEBA0-8D8D-4DEA-94ED-B0EADA8CEC4A}"/>
              </a:ext>
            </a:extLst>
          </p:cNvPr>
          <p:cNvSpPr txBox="1"/>
          <p:nvPr/>
        </p:nvSpPr>
        <p:spPr>
          <a:xfrm>
            <a:off x="8926239" y="4261945"/>
            <a:ext cx="257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MCS improvements being codeveloped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0DF391-90BE-457C-9BBC-A8DB35356129}"/>
                  </a:ext>
                </a:extLst>
              </p:cNvPr>
              <p:cNvSpPr txBox="1"/>
              <p:nvPr/>
            </p:nvSpPr>
            <p:spPr>
              <a:xfrm>
                <a:off x="3888827" y="18759"/>
                <a:ext cx="3767958" cy="123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MCS momentum resolution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~15%</m:t>
                    </m:r>
                  </m:oMath>
                </a14:m>
                <a:r>
                  <a:rPr lang="en-US" sz="240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𝜇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&lt;2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GeV</m:t>
                    </m:r>
                    <m:r>
                      <a:rPr lang="en-US" sz="24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c</m:t>
                    </m:r>
                  </m:oMath>
                </a14:m>
                <a:r>
                  <a:rPr lang="en-US" sz="240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in MC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0DF391-90BE-457C-9BBC-A8DB35356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827" y="18759"/>
                <a:ext cx="3767958" cy="1230080"/>
              </a:xfrm>
              <a:prstGeom prst="rect">
                <a:avLst/>
              </a:prstGeom>
              <a:blipFill>
                <a:blip r:embed="rId8"/>
                <a:stretch>
                  <a:fillRect t="-3960" r="-1942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964776-2392-4F60-A414-38A96BAB6A20}"/>
              </a:ext>
            </a:extLst>
          </p:cNvPr>
          <p:cNvCxnSpPr>
            <a:cxnSpLocks/>
          </p:cNvCxnSpPr>
          <p:nvPr/>
        </p:nvCxnSpPr>
        <p:spPr>
          <a:xfrm>
            <a:off x="5218386" y="4351283"/>
            <a:ext cx="278524" cy="1516286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9127109-4C36-4149-9AB2-38378C6BDA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3426" y="5863276"/>
            <a:ext cx="1857375" cy="1076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01C729-BB60-4A98-B253-30DD15E3268B}"/>
              </a:ext>
            </a:extLst>
          </p:cNvPr>
          <p:cNvSpPr txBox="1"/>
          <p:nvPr/>
        </p:nvSpPr>
        <p:spPr>
          <a:xfrm>
            <a:off x="9349784" y="7064829"/>
            <a:ext cx="172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hlinkClick r:id="rId10"/>
              </a:rPr>
              <a:t>Amir Gruber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492B5D-D9B8-4600-8D8E-B535E3234D47}"/>
              </a:ext>
            </a:extLst>
          </p:cNvPr>
          <p:cNvCxnSpPr>
            <a:cxnSpLocks/>
          </p:cNvCxnSpPr>
          <p:nvPr/>
        </p:nvCxnSpPr>
        <p:spPr>
          <a:xfrm>
            <a:off x="2186152" y="100373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C14A6A-52AB-42D3-A620-A65575053A6D}"/>
              </a:ext>
            </a:extLst>
          </p:cNvPr>
          <p:cNvCxnSpPr>
            <a:cxnSpLocks/>
          </p:cNvCxnSpPr>
          <p:nvPr/>
        </p:nvCxnSpPr>
        <p:spPr>
          <a:xfrm>
            <a:off x="2338552" y="100899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BA7641-2621-411F-A6D0-BA79310DF005}"/>
              </a:ext>
            </a:extLst>
          </p:cNvPr>
          <p:cNvCxnSpPr>
            <a:cxnSpLocks/>
          </p:cNvCxnSpPr>
          <p:nvPr/>
        </p:nvCxnSpPr>
        <p:spPr>
          <a:xfrm>
            <a:off x="2485694" y="100899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A70F5E-4BE8-4D15-9931-5BBCFD8269A9}"/>
              </a:ext>
            </a:extLst>
          </p:cNvPr>
          <p:cNvCxnSpPr>
            <a:cxnSpLocks/>
          </p:cNvCxnSpPr>
          <p:nvPr/>
        </p:nvCxnSpPr>
        <p:spPr>
          <a:xfrm>
            <a:off x="2638094" y="101425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2E70B5-550A-4423-9C8B-BB4A3E085B7D}"/>
              </a:ext>
            </a:extLst>
          </p:cNvPr>
          <p:cNvCxnSpPr>
            <a:cxnSpLocks/>
          </p:cNvCxnSpPr>
          <p:nvPr/>
        </p:nvCxnSpPr>
        <p:spPr>
          <a:xfrm>
            <a:off x="2790492" y="100373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B0ADD8-787A-4C4B-B50E-A67E1106EBB4}"/>
              </a:ext>
            </a:extLst>
          </p:cNvPr>
          <p:cNvCxnSpPr>
            <a:cxnSpLocks/>
          </p:cNvCxnSpPr>
          <p:nvPr/>
        </p:nvCxnSpPr>
        <p:spPr>
          <a:xfrm>
            <a:off x="2942892" y="100899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2618E1-6A1A-46F5-9FBB-F9AC2559F00F}"/>
              </a:ext>
            </a:extLst>
          </p:cNvPr>
          <p:cNvCxnSpPr>
            <a:cxnSpLocks/>
          </p:cNvCxnSpPr>
          <p:nvPr/>
        </p:nvCxnSpPr>
        <p:spPr>
          <a:xfrm>
            <a:off x="3090034" y="100899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209C1E-41BA-46B1-958A-2E62B0EA4A84}"/>
              </a:ext>
            </a:extLst>
          </p:cNvPr>
          <p:cNvCxnSpPr>
            <a:cxnSpLocks/>
          </p:cNvCxnSpPr>
          <p:nvPr/>
        </p:nvCxnSpPr>
        <p:spPr>
          <a:xfrm>
            <a:off x="3242434" y="101425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BC7C26-3A46-47A1-A41C-A5464736EB97}"/>
              </a:ext>
            </a:extLst>
          </p:cNvPr>
          <p:cNvCxnSpPr>
            <a:cxnSpLocks/>
          </p:cNvCxnSpPr>
          <p:nvPr/>
        </p:nvCxnSpPr>
        <p:spPr>
          <a:xfrm>
            <a:off x="982718" y="99322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C464A8-2BCD-4CC9-995D-E000B902BFA1}"/>
              </a:ext>
            </a:extLst>
          </p:cNvPr>
          <p:cNvCxnSpPr>
            <a:cxnSpLocks/>
          </p:cNvCxnSpPr>
          <p:nvPr/>
        </p:nvCxnSpPr>
        <p:spPr>
          <a:xfrm>
            <a:off x="1135118" y="99848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A45D83-FC02-4C94-8226-5862F046AFA2}"/>
              </a:ext>
            </a:extLst>
          </p:cNvPr>
          <p:cNvCxnSpPr>
            <a:cxnSpLocks/>
          </p:cNvCxnSpPr>
          <p:nvPr/>
        </p:nvCxnSpPr>
        <p:spPr>
          <a:xfrm>
            <a:off x="1282260" y="99848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14BA6F-0F0A-44CE-B454-4185F96626CD}"/>
              </a:ext>
            </a:extLst>
          </p:cNvPr>
          <p:cNvCxnSpPr>
            <a:cxnSpLocks/>
          </p:cNvCxnSpPr>
          <p:nvPr/>
        </p:nvCxnSpPr>
        <p:spPr>
          <a:xfrm>
            <a:off x="1434660" y="100374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104878-7D89-4D1C-92ED-9A5167114FF6}"/>
              </a:ext>
            </a:extLst>
          </p:cNvPr>
          <p:cNvCxnSpPr>
            <a:cxnSpLocks/>
          </p:cNvCxnSpPr>
          <p:nvPr/>
        </p:nvCxnSpPr>
        <p:spPr>
          <a:xfrm>
            <a:off x="1587058" y="99322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FB62CC-F017-40BD-AAF0-4D189E72B2C0}"/>
              </a:ext>
            </a:extLst>
          </p:cNvPr>
          <p:cNvCxnSpPr>
            <a:cxnSpLocks/>
          </p:cNvCxnSpPr>
          <p:nvPr/>
        </p:nvCxnSpPr>
        <p:spPr>
          <a:xfrm>
            <a:off x="1739458" y="99848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7241B2-08FC-4BEE-8053-492BD2EE9F6F}"/>
              </a:ext>
            </a:extLst>
          </p:cNvPr>
          <p:cNvCxnSpPr>
            <a:cxnSpLocks/>
          </p:cNvCxnSpPr>
          <p:nvPr/>
        </p:nvCxnSpPr>
        <p:spPr>
          <a:xfrm>
            <a:off x="1886600" y="99848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763020-F014-4965-8FC4-735E39ABC0FE}"/>
              </a:ext>
            </a:extLst>
          </p:cNvPr>
          <p:cNvCxnSpPr>
            <a:cxnSpLocks/>
          </p:cNvCxnSpPr>
          <p:nvPr/>
        </p:nvCxnSpPr>
        <p:spPr>
          <a:xfrm>
            <a:off x="2039000" y="100374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4D281D-D050-41D2-AEEC-BFAEE5BBC674}"/>
              </a:ext>
            </a:extLst>
          </p:cNvPr>
          <p:cNvCxnSpPr>
            <a:cxnSpLocks/>
          </p:cNvCxnSpPr>
          <p:nvPr/>
        </p:nvCxnSpPr>
        <p:spPr>
          <a:xfrm>
            <a:off x="4587773" y="104052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CA63BC-AA20-44F5-B29F-5477D7778185}"/>
              </a:ext>
            </a:extLst>
          </p:cNvPr>
          <p:cNvCxnSpPr>
            <a:cxnSpLocks/>
          </p:cNvCxnSpPr>
          <p:nvPr/>
        </p:nvCxnSpPr>
        <p:spPr>
          <a:xfrm>
            <a:off x="4740173" y="104578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461F69-6BCC-4C67-8099-91FA6484453A}"/>
              </a:ext>
            </a:extLst>
          </p:cNvPr>
          <p:cNvCxnSpPr>
            <a:cxnSpLocks/>
          </p:cNvCxnSpPr>
          <p:nvPr/>
        </p:nvCxnSpPr>
        <p:spPr>
          <a:xfrm>
            <a:off x="4887315" y="104578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D4271D-E4E0-4FCF-A400-AE13CF5B51A0}"/>
              </a:ext>
            </a:extLst>
          </p:cNvPr>
          <p:cNvCxnSpPr>
            <a:cxnSpLocks/>
          </p:cNvCxnSpPr>
          <p:nvPr/>
        </p:nvCxnSpPr>
        <p:spPr>
          <a:xfrm>
            <a:off x="5039715" y="105104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0B07B1-D111-46B7-8C53-072383CA30BC}"/>
              </a:ext>
            </a:extLst>
          </p:cNvPr>
          <p:cNvCxnSpPr>
            <a:cxnSpLocks/>
          </p:cNvCxnSpPr>
          <p:nvPr/>
        </p:nvCxnSpPr>
        <p:spPr>
          <a:xfrm>
            <a:off x="5192113" y="104052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5479B8-7FFA-47EE-BF12-FA63E5B4C6BF}"/>
              </a:ext>
            </a:extLst>
          </p:cNvPr>
          <p:cNvCxnSpPr>
            <a:cxnSpLocks/>
          </p:cNvCxnSpPr>
          <p:nvPr/>
        </p:nvCxnSpPr>
        <p:spPr>
          <a:xfrm>
            <a:off x="5344513" y="104578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CBD343-82CF-474D-8FA5-94EDB35DF489}"/>
              </a:ext>
            </a:extLst>
          </p:cNvPr>
          <p:cNvCxnSpPr>
            <a:cxnSpLocks/>
          </p:cNvCxnSpPr>
          <p:nvPr/>
        </p:nvCxnSpPr>
        <p:spPr>
          <a:xfrm>
            <a:off x="5491655" y="104578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A21754-2CBC-4056-B8D7-CA11BAEE37FA}"/>
              </a:ext>
            </a:extLst>
          </p:cNvPr>
          <p:cNvCxnSpPr>
            <a:cxnSpLocks/>
          </p:cNvCxnSpPr>
          <p:nvPr/>
        </p:nvCxnSpPr>
        <p:spPr>
          <a:xfrm>
            <a:off x="5644055" y="105104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CD5877-9C6B-4A63-BE7E-2106FD18F9D2}"/>
              </a:ext>
            </a:extLst>
          </p:cNvPr>
          <p:cNvCxnSpPr>
            <a:cxnSpLocks/>
          </p:cNvCxnSpPr>
          <p:nvPr/>
        </p:nvCxnSpPr>
        <p:spPr>
          <a:xfrm>
            <a:off x="3384339" y="103001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75E209-C6C9-48DB-86EC-FB2B440137EF}"/>
              </a:ext>
            </a:extLst>
          </p:cNvPr>
          <p:cNvCxnSpPr>
            <a:cxnSpLocks/>
          </p:cNvCxnSpPr>
          <p:nvPr/>
        </p:nvCxnSpPr>
        <p:spPr>
          <a:xfrm>
            <a:off x="3536739" y="103527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CCF1A2A-5CEE-4298-A429-366CA18DFED5}"/>
              </a:ext>
            </a:extLst>
          </p:cNvPr>
          <p:cNvCxnSpPr>
            <a:cxnSpLocks/>
          </p:cNvCxnSpPr>
          <p:nvPr/>
        </p:nvCxnSpPr>
        <p:spPr>
          <a:xfrm>
            <a:off x="3683881" y="103527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82F52C-03D7-46C5-ACEA-D76670546934}"/>
              </a:ext>
            </a:extLst>
          </p:cNvPr>
          <p:cNvCxnSpPr>
            <a:cxnSpLocks/>
          </p:cNvCxnSpPr>
          <p:nvPr/>
        </p:nvCxnSpPr>
        <p:spPr>
          <a:xfrm>
            <a:off x="3836281" y="104053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EC3DC20-FAD1-4EF5-AC9E-29281E47BE43}"/>
              </a:ext>
            </a:extLst>
          </p:cNvPr>
          <p:cNvCxnSpPr>
            <a:cxnSpLocks/>
          </p:cNvCxnSpPr>
          <p:nvPr/>
        </p:nvCxnSpPr>
        <p:spPr>
          <a:xfrm>
            <a:off x="3988679" y="103001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339B48-B163-47CD-9580-E7D220505531}"/>
              </a:ext>
            </a:extLst>
          </p:cNvPr>
          <p:cNvCxnSpPr>
            <a:cxnSpLocks/>
          </p:cNvCxnSpPr>
          <p:nvPr/>
        </p:nvCxnSpPr>
        <p:spPr>
          <a:xfrm>
            <a:off x="4141079" y="103527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2A73EE-9A9D-4C8D-9354-EBEE1B6EC2AA}"/>
              </a:ext>
            </a:extLst>
          </p:cNvPr>
          <p:cNvCxnSpPr>
            <a:cxnSpLocks/>
          </p:cNvCxnSpPr>
          <p:nvPr/>
        </p:nvCxnSpPr>
        <p:spPr>
          <a:xfrm>
            <a:off x="4288221" y="103527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7C0EE45-A372-4FE9-88FC-265D40DFD861}"/>
              </a:ext>
            </a:extLst>
          </p:cNvPr>
          <p:cNvCxnSpPr>
            <a:cxnSpLocks/>
          </p:cNvCxnSpPr>
          <p:nvPr/>
        </p:nvCxnSpPr>
        <p:spPr>
          <a:xfrm>
            <a:off x="4440621" y="104053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5C69A-B6B4-4475-861F-2EF3E8F0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7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</a:rPr>
              <a:t>11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E94514-87D6-4BCB-8E13-D707BD8ACB3F}"/>
              </a:ext>
            </a:extLst>
          </p:cNvPr>
          <p:cNvSpPr txBox="1">
            <a:spLocks/>
          </p:cNvSpPr>
          <p:nvPr/>
        </p:nvSpPr>
        <p:spPr>
          <a:xfrm>
            <a:off x="0" y="-19487"/>
            <a:ext cx="11429999" cy="11582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Simplified View of LArTPC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single plane can be studied as a facsimile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EB70355-B933-4838-9796-8F09FC4EBBC4}"/>
              </a:ext>
            </a:extLst>
          </p:cNvPr>
          <p:cNvCxnSpPr>
            <a:cxnSpLocks/>
          </p:cNvCxnSpPr>
          <p:nvPr/>
        </p:nvCxnSpPr>
        <p:spPr>
          <a:xfrm>
            <a:off x="6994655" y="106154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33B447F-920C-4622-807E-80E9F05BDFA0}"/>
              </a:ext>
            </a:extLst>
          </p:cNvPr>
          <p:cNvCxnSpPr>
            <a:cxnSpLocks/>
          </p:cNvCxnSpPr>
          <p:nvPr/>
        </p:nvCxnSpPr>
        <p:spPr>
          <a:xfrm>
            <a:off x="7147055" y="106680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695191-F3D1-4049-8089-099F5D9448EF}"/>
              </a:ext>
            </a:extLst>
          </p:cNvPr>
          <p:cNvCxnSpPr>
            <a:cxnSpLocks/>
          </p:cNvCxnSpPr>
          <p:nvPr/>
        </p:nvCxnSpPr>
        <p:spPr>
          <a:xfrm>
            <a:off x="7294197" y="106680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546F849-58BD-4F98-A363-9E5F51241661}"/>
              </a:ext>
            </a:extLst>
          </p:cNvPr>
          <p:cNvCxnSpPr>
            <a:cxnSpLocks/>
          </p:cNvCxnSpPr>
          <p:nvPr/>
        </p:nvCxnSpPr>
        <p:spPr>
          <a:xfrm>
            <a:off x="7446597" y="107206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FB26761-2519-44D5-A001-CD660F880E0F}"/>
              </a:ext>
            </a:extLst>
          </p:cNvPr>
          <p:cNvCxnSpPr>
            <a:cxnSpLocks/>
          </p:cNvCxnSpPr>
          <p:nvPr/>
        </p:nvCxnSpPr>
        <p:spPr>
          <a:xfrm>
            <a:off x="7598995" y="106154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786D4A4-B4A4-4494-AE27-6A594EA84AEE}"/>
              </a:ext>
            </a:extLst>
          </p:cNvPr>
          <p:cNvCxnSpPr>
            <a:cxnSpLocks/>
          </p:cNvCxnSpPr>
          <p:nvPr/>
        </p:nvCxnSpPr>
        <p:spPr>
          <a:xfrm>
            <a:off x="7751395" y="106680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54511AA-0583-4FCE-B692-4A0733598CE2}"/>
              </a:ext>
            </a:extLst>
          </p:cNvPr>
          <p:cNvCxnSpPr>
            <a:cxnSpLocks/>
          </p:cNvCxnSpPr>
          <p:nvPr/>
        </p:nvCxnSpPr>
        <p:spPr>
          <a:xfrm>
            <a:off x="7898537" y="106680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82577E-D848-4DE6-B013-0BDD42C1DE1A}"/>
              </a:ext>
            </a:extLst>
          </p:cNvPr>
          <p:cNvCxnSpPr>
            <a:cxnSpLocks/>
          </p:cNvCxnSpPr>
          <p:nvPr/>
        </p:nvCxnSpPr>
        <p:spPr>
          <a:xfrm>
            <a:off x="8050937" y="107206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096B134-29B3-4C2C-BE01-E69DA890C065}"/>
              </a:ext>
            </a:extLst>
          </p:cNvPr>
          <p:cNvCxnSpPr>
            <a:cxnSpLocks/>
          </p:cNvCxnSpPr>
          <p:nvPr/>
        </p:nvCxnSpPr>
        <p:spPr>
          <a:xfrm>
            <a:off x="5791221" y="105103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9ED22D-2B96-4A6E-B3AF-423C45E232DC}"/>
              </a:ext>
            </a:extLst>
          </p:cNvPr>
          <p:cNvCxnSpPr>
            <a:cxnSpLocks/>
          </p:cNvCxnSpPr>
          <p:nvPr/>
        </p:nvCxnSpPr>
        <p:spPr>
          <a:xfrm>
            <a:off x="5943621" y="105629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94C3A9-95BA-4BBA-865C-F293F2826551}"/>
              </a:ext>
            </a:extLst>
          </p:cNvPr>
          <p:cNvCxnSpPr>
            <a:cxnSpLocks/>
          </p:cNvCxnSpPr>
          <p:nvPr/>
        </p:nvCxnSpPr>
        <p:spPr>
          <a:xfrm>
            <a:off x="6090763" y="105629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6B5B73-14F5-4907-BDD6-2D77665D8426}"/>
              </a:ext>
            </a:extLst>
          </p:cNvPr>
          <p:cNvCxnSpPr>
            <a:cxnSpLocks/>
          </p:cNvCxnSpPr>
          <p:nvPr/>
        </p:nvCxnSpPr>
        <p:spPr>
          <a:xfrm>
            <a:off x="6243163" y="106155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3352318-A96D-4B80-9204-FAE6A19DA6EF}"/>
              </a:ext>
            </a:extLst>
          </p:cNvPr>
          <p:cNvCxnSpPr>
            <a:cxnSpLocks/>
          </p:cNvCxnSpPr>
          <p:nvPr/>
        </p:nvCxnSpPr>
        <p:spPr>
          <a:xfrm>
            <a:off x="6395561" y="105103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C5C8655-DE52-45A5-9CA9-2582B42A8133}"/>
              </a:ext>
            </a:extLst>
          </p:cNvPr>
          <p:cNvCxnSpPr>
            <a:cxnSpLocks/>
          </p:cNvCxnSpPr>
          <p:nvPr/>
        </p:nvCxnSpPr>
        <p:spPr>
          <a:xfrm>
            <a:off x="6547961" y="105629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E75259-2878-443C-A9A3-05E1763075B3}"/>
              </a:ext>
            </a:extLst>
          </p:cNvPr>
          <p:cNvCxnSpPr>
            <a:cxnSpLocks/>
          </p:cNvCxnSpPr>
          <p:nvPr/>
        </p:nvCxnSpPr>
        <p:spPr>
          <a:xfrm>
            <a:off x="6695103" y="105629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9656B6-DCB5-4CDD-A131-000149E2B506}"/>
              </a:ext>
            </a:extLst>
          </p:cNvPr>
          <p:cNvCxnSpPr>
            <a:cxnSpLocks/>
          </p:cNvCxnSpPr>
          <p:nvPr/>
        </p:nvCxnSpPr>
        <p:spPr>
          <a:xfrm>
            <a:off x="6847503" y="106155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60DFA8-27D6-4F52-95EA-D9763FDE9425}"/>
              </a:ext>
            </a:extLst>
          </p:cNvPr>
          <p:cNvCxnSpPr>
            <a:cxnSpLocks/>
          </p:cNvCxnSpPr>
          <p:nvPr/>
        </p:nvCxnSpPr>
        <p:spPr>
          <a:xfrm>
            <a:off x="9396276" y="109833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BA465D6-3158-40CD-9725-40EF65DEB33A}"/>
              </a:ext>
            </a:extLst>
          </p:cNvPr>
          <p:cNvCxnSpPr>
            <a:cxnSpLocks/>
          </p:cNvCxnSpPr>
          <p:nvPr/>
        </p:nvCxnSpPr>
        <p:spPr>
          <a:xfrm>
            <a:off x="9548676" y="110359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178738A-6020-4669-9E1A-DD19E7C84192}"/>
              </a:ext>
            </a:extLst>
          </p:cNvPr>
          <p:cNvCxnSpPr>
            <a:cxnSpLocks/>
          </p:cNvCxnSpPr>
          <p:nvPr/>
        </p:nvCxnSpPr>
        <p:spPr>
          <a:xfrm>
            <a:off x="9695818" y="110359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2110CEF-D5C2-4D96-A5ED-9A2178BFEE95}"/>
              </a:ext>
            </a:extLst>
          </p:cNvPr>
          <p:cNvCxnSpPr>
            <a:cxnSpLocks/>
          </p:cNvCxnSpPr>
          <p:nvPr/>
        </p:nvCxnSpPr>
        <p:spPr>
          <a:xfrm>
            <a:off x="9848218" y="110885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DB41722-0B51-4520-8780-1CEF2CAD178B}"/>
              </a:ext>
            </a:extLst>
          </p:cNvPr>
          <p:cNvCxnSpPr>
            <a:cxnSpLocks/>
          </p:cNvCxnSpPr>
          <p:nvPr/>
        </p:nvCxnSpPr>
        <p:spPr>
          <a:xfrm>
            <a:off x="10000616" y="109833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42315AD-7546-45A3-A61D-33EA9E613B14}"/>
              </a:ext>
            </a:extLst>
          </p:cNvPr>
          <p:cNvCxnSpPr>
            <a:cxnSpLocks/>
          </p:cNvCxnSpPr>
          <p:nvPr/>
        </p:nvCxnSpPr>
        <p:spPr>
          <a:xfrm>
            <a:off x="10153016" y="110359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29C197F-9AB8-4DC0-B73A-BAA91E749FA9}"/>
              </a:ext>
            </a:extLst>
          </p:cNvPr>
          <p:cNvCxnSpPr>
            <a:cxnSpLocks/>
          </p:cNvCxnSpPr>
          <p:nvPr/>
        </p:nvCxnSpPr>
        <p:spPr>
          <a:xfrm>
            <a:off x="10300158" y="110359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F57B9BE-6516-41B4-A3E6-04C46CCD56FA}"/>
              </a:ext>
            </a:extLst>
          </p:cNvPr>
          <p:cNvCxnSpPr>
            <a:cxnSpLocks/>
          </p:cNvCxnSpPr>
          <p:nvPr/>
        </p:nvCxnSpPr>
        <p:spPr>
          <a:xfrm>
            <a:off x="10452558" y="110885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548F3D3-D6CF-4BF4-814B-2585282AD0BF}"/>
              </a:ext>
            </a:extLst>
          </p:cNvPr>
          <p:cNvCxnSpPr>
            <a:cxnSpLocks/>
          </p:cNvCxnSpPr>
          <p:nvPr/>
        </p:nvCxnSpPr>
        <p:spPr>
          <a:xfrm>
            <a:off x="8192842" y="108782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7ACD2A-D17C-4D2A-A89E-AF9BDAD3165D}"/>
              </a:ext>
            </a:extLst>
          </p:cNvPr>
          <p:cNvCxnSpPr>
            <a:cxnSpLocks/>
          </p:cNvCxnSpPr>
          <p:nvPr/>
        </p:nvCxnSpPr>
        <p:spPr>
          <a:xfrm>
            <a:off x="8345242" y="109308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250BBE-7218-43D9-8556-6D5698093A73}"/>
              </a:ext>
            </a:extLst>
          </p:cNvPr>
          <p:cNvCxnSpPr>
            <a:cxnSpLocks/>
          </p:cNvCxnSpPr>
          <p:nvPr/>
        </p:nvCxnSpPr>
        <p:spPr>
          <a:xfrm>
            <a:off x="8492384" y="109308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EA34C87-E767-4AFD-B1B9-CE6AC8E6E4DF}"/>
              </a:ext>
            </a:extLst>
          </p:cNvPr>
          <p:cNvCxnSpPr>
            <a:cxnSpLocks/>
          </p:cNvCxnSpPr>
          <p:nvPr/>
        </p:nvCxnSpPr>
        <p:spPr>
          <a:xfrm>
            <a:off x="8644784" y="109834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D0DD772-8E87-4741-AA0B-8D5EA5E35D1F}"/>
              </a:ext>
            </a:extLst>
          </p:cNvPr>
          <p:cNvCxnSpPr>
            <a:cxnSpLocks/>
          </p:cNvCxnSpPr>
          <p:nvPr/>
        </p:nvCxnSpPr>
        <p:spPr>
          <a:xfrm>
            <a:off x="8797182" y="108782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DB54361-EAAE-46DC-B0E4-A1A1DFDC4467}"/>
              </a:ext>
            </a:extLst>
          </p:cNvPr>
          <p:cNvCxnSpPr>
            <a:cxnSpLocks/>
          </p:cNvCxnSpPr>
          <p:nvPr/>
        </p:nvCxnSpPr>
        <p:spPr>
          <a:xfrm>
            <a:off x="8949582" y="109308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2961A32-DA45-45CD-A1F0-32B916CA67B3}"/>
              </a:ext>
            </a:extLst>
          </p:cNvPr>
          <p:cNvCxnSpPr>
            <a:cxnSpLocks/>
          </p:cNvCxnSpPr>
          <p:nvPr/>
        </p:nvCxnSpPr>
        <p:spPr>
          <a:xfrm>
            <a:off x="9096724" y="109308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966A9D1-CADE-4834-BF6D-AADB833055F0}"/>
              </a:ext>
            </a:extLst>
          </p:cNvPr>
          <p:cNvCxnSpPr>
            <a:cxnSpLocks/>
          </p:cNvCxnSpPr>
          <p:nvPr/>
        </p:nvCxnSpPr>
        <p:spPr>
          <a:xfrm>
            <a:off x="9249124" y="109834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D956FBA-8F6D-446F-B9EC-55A7E14966C4}"/>
              </a:ext>
            </a:extLst>
          </p:cNvPr>
          <p:cNvCxnSpPr/>
          <p:nvPr/>
        </p:nvCxnSpPr>
        <p:spPr>
          <a:xfrm>
            <a:off x="1358625" y="7005145"/>
            <a:ext cx="18522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3F4EA13-C5E1-4BE3-A818-41DC26970778}"/>
              </a:ext>
            </a:extLst>
          </p:cNvPr>
          <p:cNvSpPr txBox="1"/>
          <p:nvPr/>
        </p:nvSpPr>
        <p:spPr>
          <a:xfrm>
            <a:off x="1378264" y="6726613"/>
            <a:ext cx="1821107" cy="261610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FF0000"/>
                </a:solidFill>
              </a:rPr>
              <a:t>Increasing channel number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FDF8A9D-8F2F-4E39-B9E2-A2529EAA73A2}"/>
              </a:ext>
            </a:extLst>
          </p:cNvPr>
          <p:cNvCxnSpPr>
            <a:cxnSpLocks/>
          </p:cNvCxnSpPr>
          <p:nvPr/>
        </p:nvCxnSpPr>
        <p:spPr>
          <a:xfrm flipV="1">
            <a:off x="3090034" y="2625394"/>
            <a:ext cx="0" cy="11724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4F51B3EA-B041-43AB-8C28-AC17F1CC9BF4}"/>
              </a:ext>
            </a:extLst>
          </p:cNvPr>
          <p:cNvSpPr txBox="1"/>
          <p:nvPr/>
        </p:nvSpPr>
        <p:spPr>
          <a:xfrm>
            <a:off x="3128223" y="2757955"/>
            <a:ext cx="1386212" cy="646331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ADC time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(up page)</a:t>
            </a:r>
          </a:p>
        </p:txBody>
      </p:sp>
    </p:spTree>
    <p:extLst>
      <p:ext uri="{BB962C8B-B14F-4D97-AF65-F5344CB8AC3E}">
        <p14:creationId xmlns:p14="http://schemas.microsoft.com/office/powerpoint/2010/main" val="693538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3C5E47-778B-4996-BB19-B68B1C573942}"/>
              </a:ext>
            </a:extLst>
          </p:cNvPr>
          <p:cNvCxnSpPr/>
          <p:nvPr/>
        </p:nvCxnSpPr>
        <p:spPr>
          <a:xfrm flipV="1">
            <a:off x="1839311" y="3615559"/>
            <a:ext cx="3757448" cy="16711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492B5D-D9B8-4600-8D8E-B535E3234D47}"/>
              </a:ext>
            </a:extLst>
          </p:cNvPr>
          <p:cNvCxnSpPr>
            <a:cxnSpLocks/>
          </p:cNvCxnSpPr>
          <p:nvPr/>
        </p:nvCxnSpPr>
        <p:spPr>
          <a:xfrm>
            <a:off x="2186152" y="100373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C14A6A-52AB-42D3-A620-A65575053A6D}"/>
              </a:ext>
            </a:extLst>
          </p:cNvPr>
          <p:cNvCxnSpPr>
            <a:cxnSpLocks/>
          </p:cNvCxnSpPr>
          <p:nvPr/>
        </p:nvCxnSpPr>
        <p:spPr>
          <a:xfrm>
            <a:off x="2338552" y="100899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BA7641-2621-411F-A6D0-BA79310DF005}"/>
              </a:ext>
            </a:extLst>
          </p:cNvPr>
          <p:cNvCxnSpPr>
            <a:cxnSpLocks/>
          </p:cNvCxnSpPr>
          <p:nvPr/>
        </p:nvCxnSpPr>
        <p:spPr>
          <a:xfrm>
            <a:off x="2485694" y="100899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A70F5E-4BE8-4D15-9931-5BBCFD8269A9}"/>
              </a:ext>
            </a:extLst>
          </p:cNvPr>
          <p:cNvCxnSpPr>
            <a:cxnSpLocks/>
          </p:cNvCxnSpPr>
          <p:nvPr/>
        </p:nvCxnSpPr>
        <p:spPr>
          <a:xfrm>
            <a:off x="2638094" y="101425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2E70B5-550A-4423-9C8B-BB4A3E085B7D}"/>
              </a:ext>
            </a:extLst>
          </p:cNvPr>
          <p:cNvCxnSpPr>
            <a:cxnSpLocks/>
          </p:cNvCxnSpPr>
          <p:nvPr/>
        </p:nvCxnSpPr>
        <p:spPr>
          <a:xfrm>
            <a:off x="2790492" y="100373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B0ADD8-787A-4C4B-B50E-A67E1106EBB4}"/>
              </a:ext>
            </a:extLst>
          </p:cNvPr>
          <p:cNvCxnSpPr>
            <a:cxnSpLocks/>
          </p:cNvCxnSpPr>
          <p:nvPr/>
        </p:nvCxnSpPr>
        <p:spPr>
          <a:xfrm>
            <a:off x="2942892" y="100899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2618E1-6A1A-46F5-9FBB-F9AC2559F00F}"/>
              </a:ext>
            </a:extLst>
          </p:cNvPr>
          <p:cNvCxnSpPr>
            <a:cxnSpLocks/>
          </p:cNvCxnSpPr>
          <p:nvPr/>
        </p:nvCxnSpPr>
        <p:spPr>
          <a:xfrm>
            <a:off x="3090034" y="100899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209C1E-41BA-46B1-958A-2E62B0EA4A84}"/>
              </a:ext>
            </a:extLst>
          </p:cNvPr>
          <p:cNvCxnSpPr>
            <a:cxnSpLocks/>
          </p:cNvCxnSpPr>
          <p:nvPr/>
        </p:nvCxnSpPr>
        <p:spPr>
          <a:xfrm>
            <a:off x="3242434" y="101425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BC7C26-3A46-47A1-A41C-A5464736EB97}"/>
              </a:ext>
            </a:extLst>
          </p:cNvPr>
          <p:cNvCxnSpPr>
            <a:cxnSpLocks/>
          </p:cNvCxnSpPr>
          <p:nvPr/>
        </p:nvCxnSpPr>
        <p:spPr>
          <a:xfrm>
            <a:off x="982718" y="99322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C464A8-2BCD-4CC9-995D-E000B902BFA1}"/>
              </a:ext>
            </a:extLst>
          </p:cNvPr>
          <p:cNvCxnSpPr>
            <a:cxnSpLocks/>
          </p:cNvCxnSpPr>
          <p:nvPr/>
        </p:nvCxnSpPr>
        <p:spPr>
          <a:xfrm>
            <a:off x="1135118" y="99848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A45D83-FC02-4C94-8226-5862F046AFA2}"/>
              </a:ext>
            </a:extLst>
          </p:cNvPr>
          <p:cNvCxnSpPr>
            <a:cxnSpLocks/>
          </p:cNvCxnSpPr>
          <p:nvPr/>
        </p:nvCxnSpPr>
        <p:spPr>
          <a:xfrm>
            <a:off x="1282260" y="99848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14BA6F-0F0A-44CE-B454-4185F96626CD}"/>
              </a:ext>
            </a:extLst>
          </p:cNvPr>
          <p:cNvCxnSpPr>
            <a:cxnSpLocks/>
          </p:cNvCxnSpPr>
          <p:nvPr/>
        </p:nvCxnSpPr>
        <p:spPr>
          <a:xfrm>
            <a:off x="1434660" y="100374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104878-7D89-4D1C-92ED-9A5167114FF6}"/>
              </a:ext>
            </a:extLst>
          </p:cNvPr>
          <p:cNvCxnSpPr>
            <a:cxnSpLocks/>
          </p:cNvCxnSpPr>
          <p:nvPr/>
        </p:nvCxnSpPr>
        <p:spPr>
          <a:xfrm>
            <a:off x="1587058" y="99322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FB62CC-F017-40BD-AAF0-4D189E72B2C0}"/>
              </a:ext>
            </a:extLst>
          </p:cNvPr>
          <p:cNvCxnSpPr>
            <a:cxnSpLocks/>
          </p:cNvCxnSpPr>
          <p:nvPr/>
        </p:nvCxnSpPr>
        <p:spPr>
          <a:xfrm>
            <a:off x="1739458" y="99848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7241B2-08FC-4BEE-8053-492BD2EE9F6F}"/>
              </a:ext>
            </a:extLst>
          </p:cNvPr>
          <p:cNvCxnSpPr>
            <a:cxnSpLocks/>
          </p:cNvCxnSpPr>
          <p:nvPr/>
        </p:nvCxnSpPr>
        <p:spPr>
          <a:xfrm>
            <a:off x="1886600" y="99848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763020-F014-4965-8FC4-735E39ABC0FE}"/>
              </a:ext>
            </a:extLst>
          </p:cNvPr>
          <p:cNvCxnSpPr>
            <a:cxnSpLocks/>
          </p:cNvCxnSpPr>
          <p:nvPr/>
        </p:nvCxnSpPr>
        <p:spPr>
          <a:xfrm>
            <a:off x="2039000" y="100374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4D281D-D050-41D2-AEEC-BFAEE5BBC674}"/>
              </a:ext>
            </a:extLst>
          </p:cNvPr>
          <p:cNvCxnSpPr>
            <a:cxnSpLocks/>
          </p:cNvCxnSpPr>
          <p:nvPr/>
        </p:nvCxnSpPr>
        <p:spPr>
          <a:xfrm>
            <a:off x="4587773" y="104052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CA63BC-AA20-44F5-B29F-5477D7778185}"/>
              </a:ext>
            </a:extLst>
          </p:cNvPr>
          <p:cNvCxnSpPr>
            <a:cxnSpLocks/>
          </p:cNvCxnSpPr>
          <p:nvPr/>
        </p:nvCxnSpPr>
        <p:spPr>
          <a:xfrm>
            <a:off x="4740173" y="104578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461F69-6BCC-4C67-8099-91FA6484453A}"/>
              </a:ext>
            </a:extLst>
          </p:cNvPr>
          <p:cNvCxnSpPr>
            <a:cxnSpLocks/>
          </p:cNvCxnSpPr>
          <p:nvPr/>
        </p:nvCxnSpPr>
        <p:spPr>
          <a:xfrm>
            <a:off x="4887315" y="104578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D4271D-E4E0-4FCF-A400-AE13CF5B51A0}"/>
              </a:ext>
            </a:extLst>
          </p:cNvPr>
          <p:cNvCxnSpPr>
            <a:cxnSpLocks/>
          </p:cNvCxnSpPr>
          <p:nvPr/>
        </p:nvCxnSpPr>
        <p:spPr>
          <a:xfrm>
            <a:off x="5039715" y="105104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0B07B1-D111-46B7-8C53-072383CA30BC}"/>
              </a:ext>
            </a:extLst>
          </p:cNvPr>
          <p:cNvCxnSpPr>
            <a:cxnSpLocks/>
          </p:cNvCxnSpPr>
          <p:nvPr/>
        </p:nvCxnSpPr>
        <p:spPr>
          <a:xfrm>
            <a:off x="5192113" y="104052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5479B8-7FFA-47EE-BF12-FA63E5B4C6BF}"/>
              </a:ext>
            </a:extLst>
          </p:cNvPr>
          <p:cNvCxnSpPr>
            <a:cxnSpLocks/>
          </p:cNvCxnSpPr>
          <p:nvPr/>
        </p:nvCxnSpPr>
        <p:spPr>
          <a:xfrm>
            <a:off x="5344513" y="104578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CBD343-82CF-474D-8FA5-94EDB35DF489}"/>
              </a:ext>
            </a:extLst>
          </p:cNvPr>
          <p:cNvCxnSpPr>
            <a:cxnSpLocks/>
          </p:cNvCxnSpPr>
          <p:nvPr/>
        </p:nvCxnSpPr>
        <p:spPr>
          <a:xfrm>
            <a:off x="5491655" y="104578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A21754-2CBC-4056-B8D7-CA11BAEE37FA}"/>
              </a:ext>
            </a:extLst>
          </p:cNvPr>
          <p:cNvCxnSpPr>
            <a:cxnSpLocks/>
          </p:cNvCxnSpPr>
          <p:nvPr/>
        </p:nvCxnSpPr>
        <p:spPr>
          <a:xfrm>
            <a:off x="5644055" y="105104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CD5877-9C6B-4A63-BE7E-2106FD18F9D2}"/>
              </a:ext>
            </a:extLst>
          </p:cNvPr>
          <p:cNvCxnSpPr>
            <a:cxnSpLocks/>
          </p:cNvCxnSpPr>
          <p:nvPr/>
        </p:nvCxnSpPr>
        <p:spPr>
          <a:xfrm>
            <a:off x="3384339" y="103001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75E209-C6C9-48DB-86EC-FB2B440137EF}"/>
              </a:ext>
            </a:extLst>
          </p:cNvPr>
          <p:cNvCxnSpPr>
            <a:cxnSpLocks/>
          </p:cNvCxnSpPr>
          <p:nvPr/>
        </p:nvCxnSpPr>
        <p:spPr>
          <a:xfrm>
            <a:off x="3536739" y="103527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CCF1A2A-5CEE-4298-A429-366CA18DFED5}"/>
              </a:ext>
            </a:extLst>
          </p:cNvPr>
          <p:cNvCxnSpPr>
            <a:cxnSpLocks/>
          </p:cNvCxnSpPr>
          <p:nvPr/>
        </p:nvCxnSpPr>
        <p:spPr>
          <a:xfrm>
            <a:off x="3683881" y="103527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82F52C-03D7-46C5-ACEA-D76670546934}"/>
              </a:ext>
            </a:extLst>
          </p:cNvPr>
          <p:cNvCxnSpPr>
            <a:cxnSpLocks/>
          </p:cNvCxnSpPr>
          <p:nvPr/>
        </p:nvCxnSpPr>
        <p:spPr>
          <a:xfrm>
            <a:off x="3836281" y="104053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EC3DC20-FAD1-4EF5-AC9E-29281E47BE43}"/>
              </a:ext>
            </a:extLst>
          </p:cNvPr>
          <p:cNvCxnSpPr>
            <a:cxnSpLocks/>
          </p:cNvCxnSpPr>
          <p:nvPr/>
        </p:nvCxnSpPr>
        <p:spPr>
          <a:xfrm>
            <a:off x="3988679" y="103001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339B48-B163-47CD-9580-E7D220505531}"/>
              </a:ext>
            </a:extLst>
          </p:cNvPr>
          <p:cNvCxnSpPr>
            <a:cxnSpLocks/>
          </p:cNvCxnSpPr>
          <p:nvPr/>
        </p:nvCxnSpPr>
        <p:spPr>
          <a:xfrm>
            <a:off x="4141079" y="103527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2A73EE-9A9D-4C8D-9354-EBEE1B6EC2AA}"/>
              </a:ext>
            </a:extLst>
          </p:cNvPr>
          <p:cNvCxnSpPr>
            <a:cxnSpLocks/>
          </p:cNvCxnSpPr>
          <p:nvPr/>
        </p:nvCxnSpPr>
        <p:spPr>
          <a:xfrm>
            <a:off x="4288221" y="103527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7C0EE45-A372-4FE9-88FC-265D40DFD861}"/>
              </a:ext>
            </a:extLst>
          </p:cNvPr>
          <p:cNvCxnSpPr>
            <a:cxnSpLocks/>
          </p:cNvCxnSpPr>
          <p:nvPr/>
        </p:nvCxnSpPr>
        <p:spPr>
          <a:xfrm>
            <a:off x="4440621" y="104053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5C69A-B6B4-4475-861F-2EF3E8F0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50050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</a:rPr>
              <a:t>12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FCDAEA-7B03-4B44-A55A-C4A506CC0E44}"/>
              </a:ext>
            </a:extLst>
          </p:cNvPr>
          <p:cNvCxnSpPr>
            <a:cxnSpLocks/>
          </p:cNvCxnSpPr>
          <p:nvPr/>
        </p:nvCxnSpPr>
        <p:spPr>
          <a:xfrm flipV="1">
            <a:off x="5596759" y="1576552"/>
            <a:ext cx="1502980" cy="20390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F85C99-27AF-4C9D-AC7A-C6F92AE7EDFD}"/>
              </a:ext>
            </a:extLst>
          </p:cNvPr>
          <p:cNvCxnSpPr>
            <a:cxnSpLocks/>
          </p:cNvCxnSpPr>
          <p:nvPr/>
        </p:nvCxnSpPr>
        <p:spPr>
          <a:xfrm>
            <a:off x="5596759" y="3615559"/>
            <a:ext cx="1224455" cy="362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EB70355-B933-4838-9796-8F09FC4EBBC4}"/>
              </a:ext>
            </a:extLst>
          </p:cNvPr>
          <p:cNvCxnSpPr>
            <a:cxnSpLocks/>
          </p:cNvCxnSpPr>
          <p:nvPr/>
        </p:nvCxnSpPr>
        <p:spPr>
          <a:xfrm>
            <a:off x="6994655" y="106154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33B447F-920C-4622-807E-80E9F05BDFA0}"/>
              </a:ext>
            </a:extLst>
          </p:cNvPr>
          <p:cNvCxnSpPr>
            <a:cxnSpLocks/>
          </p:cNvCxnSpPr>
          <p:nvPr/>
        </p:nvCxnSpPr>
        <p:spPr>
          <a:xfrm>
            <a:off x="7147055" y="106680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695191-F3D1-4049-8089-099F5D9448EF}"/>
              </a:ext>
            </a:extLst>
          </p:cNvPr>
          <p:cNvCxnSpPr>
            <a:cxnSpLocks/>
          </p:cNvCxnSpPr>
          <p:nvPr/>
        </p:nvCxnSpPr>
        <p:spPr>
          <a:xfrm>
            <a:off x="7294197" y="106680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546F849-58BD-4F98-A363-9E5F51241661}"/>
              </a:ext>
            </a:extLst>
          </p:cNvPr>
          <p:cNvCxnSpPr>
            <a:cxnSpLocks/>
          </p:cNvCxnSpPr>
          <p:nvPr/>
        </p:nvCxnSpPr>
        <p:spPr>
          <a:xfrm>
            <a:off x="7446597" y="107206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FB26761-2519-44D5-A001-CD660F880E0F}"/>
              </a:ext>
            </a:extLst>
          </p:cNvPr>
          <p:cNvCxnSpPr>
            <a:cxnSpLocks/>
          </p:cNvCxnSpPr>
          <p:nvPr/>
        </p:nvCxnSpPr>
        <p:spPr>
          <a:xfrm>
            <a:off x="7598995" y="106154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786D4A4-B4A4-4494-AE27-6A594EA84AEE}"/>
              </a:ext>
            </a:extLst>
          </p:cNvPr>
          <p:cNvCxnSpPr>
            <a:cxnSpLocks/>
          </p:cNvCxnSpPr>
          <p:nvPr/>
        </p:nvCxnSpPr>
        <p:spPr>
          <a:xfrm>
            <a:off x="7751395" y="106680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54511AA-0583-4FCE-B692-4A0733598CE2}"/>
              </a:ext>
            </a:extLst>
          </p:cNvPr>
          <p:cNvCxnSpPr>
            <a:cxnSpLocks/>
          </p:cNvCxnSpPr>
          <p:nvPr/>
        </p:nvCxnSpPr>
        <p:spPr>
          <a:xfrm>
            <a:off x="7898537" y="106680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82577E-D848-4DE6-B013-0BDD42C1DE1A}"/>
              </a:ext>
            </a:extLst>
          </p:cNvPr>
          <p:cNvCxnSpPr>
            <a:cxnSpLocks/>
          </p:cNvCxnSpPr>
          <p:nvPr/>
        </p:nvCxnSpPr>
        <p:spPr>
          <a:xfrm>
            <a:off x="8050937" y="107206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096B134-29B3-4C2C-BE01-E69DA890C065}"/>
              </a:ext>
            </a:extLst>
          </p:cNvPr>
          <p:cNvCxnSpPr>
            <a:cxnSpLocks/>
          </p:cNvCxnSpPr>
          <p:nvPr/>
        </p:nvCxnSpPr>
        <p:spPr>
          <a:xfrm>
            <a:off x="5791221" y="105103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9ED22D-2B96-4A6E-B3AF-423C45E232DC}"/>
              </a:ext>
            </a:extLst>
          </p:cNvPr>
          <p:cNvCxnSpPr>
            <a:cxnSpLocks/>
          </p:cNvCxnSpPr>
          <p:nvPr/>
        </p:nvCxnSpPr>
        <p:spPr>
          <a:xfrm>
            <a:off x="5943621" y="105629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94C3A9-95BA-4BBA-865C-F293F2826551}"/>
              </a:ext>
            </a:extLst>
          </p:cNvPr>
          <p:cNvCxnSpPr>
            <a:cxnSpLocks/>
          </p:cNvCxnSpPr>
          <p:nvPr/>
        </p:nvCxnSpPr>
        <p:spPr>
          <a:xfrm>
            <a:off x="6090763" y="105629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6B5B73-14F5-4907-BDD6-2D77665D8426}"/>
              </a:ext>
            </a:extLst>
          </p:cNvPr>
          <p:cNvCxnSpPr>
            <a:cxnSpLocks/>
          </p:cNvCxnSpPr>
          <p:nvPr/>
        </p:nvCxnSpPr>
        <p:spPr>
          <a:xfrm>
            <a:off x="6243163" y="106155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3352318-A96D-4B80-9204-FAE6A19DA6EF}"/>
              </a:ext>
            </a:extLst>
          </p:cNvPr>
          <p:cNvCxnSpPr>
            <a:cxnSpLocks/>
          </p:cNvCxnSpPr>
          <p:nvPr/>
        </p:nvCxnSpPr>
        <p:spPr>
          <a:xfrm>
            <a:off x="6395561" y="105103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C5C8655-DE52-45A5-9CA9-2582B42A8133}"/>
              </a:ext>
            </a:extLst>
          </p:cNvPr>
          <p:cNvCxnSpPr>
            <a:cxnSpLocks/>
          </p:cNvCxnSpPr>
          <p:nvPr/>
        </p:nvCxnSpPr>
        <p:spPr>
          <a:xfrm>
            <a:off x="6547961" y="105629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E75259-2878-443C-A9A3-05E1763075B3}"/>
              </a:ext>
            </a:extLst>
          </p:cNvPr>
          <p:cNvCxnSpPr>
            <a:cxnSpLocks/>
          </p:cNvCxnSpPr>
          <p:nvPr/>
        </p:nvCxnSpPr>
        <p:spPr>
          <a:xfrm>
            <a:off x="6695103" y="105629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9656B6-DCB5-4CDD-A131-000149E2B506}"/>
              </a:ext>
            </a:extLst>
          </p:cNvPr>
          <p:cNvCxnSpPr>
            <a:cxnSpLocks/>
          </p:cNvCxnSpPr>
          <p:nvPr/>
        </p:nvCxnSpPr>
        <p:spPr>
          <a:xfrm>
            <a:off x="6847503" y="106155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60DFA8-27D6-4F52-95EA-D9763FDE9425}"/>
              </a:ext>
            </a:extLst>
          </p:cNvPr>
          <p:cNvCxnSpPr>
            <a:cxnSpLocks/>
          </p:cNvCxnSpPr>
          <p:nvPr/>
        </p:nvCxnSpPr>
        <p:spPr>
          <a:xfrm>
            <a:off x="9396276" y="109833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BA465D6-3158-40CD-9725-40EF65DEB33A}"/>
              </a:ext>
            </a:extLst>
          </p:cNvPr>
          <p:cNvCxnSpPr>
            <a:cxnSpLocks/>
          </p:cNvCxnSpPr>
          <p:nvPr/>
        </p:nvCxnSpPr>
        <p:spPr>
          <a:xfrm>
            <a:off x="9548676" y="110359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178738A-6020-4669-9E1A-DD19E7C84192}"/>
              </a:ext>
            </a:extLst>
          </p:cNvPr>
          <p:cNvCxnSpPr>
            <a:cxnSpLocks/>
          </p:cNvCxnSpPr>
          <p:nvPr/>
        </p:nvCxnSpPr>
        <p:spPr>
          <a:xfrm>
            <a:off x="9695818" y="110359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2110CEF-D5C2-4D96-A5ED-9A2178BFEE95}"/>
              </a:ext>
            </a:extLst>
          </p:cNvPr>
          <p:cNvCxnSpPr>
            <a:cxnSpLocks/>
          </p:cNvCxnSpPr>
          <p:nvPr/>
        </p:nvCxnSpPr>
        <p:spPr>
          <a:xfrm>
            <a:off x="9848218" y="110885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DB41722-0B51-4520-8780-1CEF2CAD178B}"/>
              </a:ext>
            </a:extLst>
          </p:cNvPr>
          <p:cNvCxnSpPr>
            <a:cxnSpLocks/>
          </p:cNvCxnSpPr>
          <p:nvPr/>
        </p:nvCxnSpPr>
        <p:spPr>
          <a:xfrm>
            <a:off x="10000616" y="109833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42315AD-7546-45A3-A61D-33EA9E613B14}"/>
              </a:ext>
            </a:extLst>
          </p:cNvPr>
          <p:cNvCxnSpPr>
            <a:cxnSpLocks/>
          </p:cNvCxnSpPr>
          <p:nvPr/>
        </p:nvCxnSpPr>
        <p:spPr>
          <a:xfrm>
            <a:off x="10153016" y="110359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29C197F-9AB8-4DC0-B73A-BAA91E749FA9}"/>
              </a:ext>
            </a:extLst>
          </p:cNvPr>
          <p:cNvCxnSpPr>
            <a:cxnSpLocks/>
          </p:cNvCxnSpPr>
          <p:nvPr/>
        </p:nvCxnSpPr>
        <p:spPr>
          <a:xfrm>
            <a:off x="10300158" y="110359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F57B9BE-6516-41B4-A3E6-04C46CCD56FA}"/>
              </a:ext>
            </a:extLst>
          </p:cNvPr>
          <p:cNvCxnSpPr>
            <a:cxnSpLocks/>
          </p:cNvCxnSpPr>
          <p:nvPr/>
        </p:nvCxnSpPr>
        <p:spPr>
          <a:xfrm>
            <a:off x="10452558" y="110885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548F3D3-D6CF-4BF4-814B-2585282AD0BF}"/>
              </a:ext>
            </a:extLst>
          </p:cNvPr>
          <p:cNvCxnSpPr>
            <a:cxnSpLocks/>
          </p:cNvCxnSpPr>
          <p:nvPr/>
        </p:nvCxnSpPr>
        <p:spPr>
          <a:xfrm>
            <a:off x="8192842" y="108782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7ACD2A-D17C-4D2A-A89E-AF9BDAD3165D}"/>
              </a:ext>
            </a:extLst>
          </p:cNvPr>
          <p:cNvCxnSpPr>
            <a:cxnSpLocks/>
          </p:cNvCxnSpPr>
          <p:nvPr/>
        </p:nvCxnSpPr>
        <p:spPr>
          <a:xfrm>
            <a:off x="8345242" y="109308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250BBE-7218-43D9-8556-6D5698093A73}"/>
              </a:ext>
            </a:extLst>
          </p:cNvPr>
          <p:cNvCxnSpPr>
            <a:cxnSpLocks/>
          </p:cNvCxnSpPr>
          <p:nvPr/>
        </p:nvCxnSpPr>
        <p:spPr>
          <a:xfrm>
            <a:off x="8492384" y="109308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EA34C87-E767-4AFD-B1B9-CE6AC8E6E4DF}"/>
              </a:ext>
            </a:extLst>
          </p:cNvPr>
          <p:cNvCxnSpPr>
            <a:cxnSpLocks/>
          </p:cNvCxnSpPr>
          <p:nvPr/>
        </p:nvCxnSpPr>
        <p:spPr>
          <a:xfrm>
            <a:off x="8644784" y="109834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D0DD772-8E87-4741-AA0B-8D5EA5E35D1F}"/>
              </a:ext>
            </a:extLst>
          </p:cNvPr>
          <p:cNvCxnSpPr>
            <a:cxnSpLocks/>
          </p:cNvCxnSpPr>
          <p:nvPr/>
        </p:nvCxnSpPr>
        <p:spPr>
          <a:xfrm>
            <a:off x="8797182" y="108782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DB54361-EAAE-46DC-B0E4-A1A1DFDC4467}"/>
              </a:ext>
            </a:extLst>
          </p:cNvPr>
          <p:cNvCxnSpPr>
            <a:cxnSpLocks/>
          </p:cNvCxnSpPr>
          <p:nvPr/>
        </p:nvCxnSpPr>
        <p:spPr>
          <a:xfrm>
            <a:off x="8949582" y="109308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2961A32-DA45-45CD-A1F0-32B916CA67B3}"/>
              </a:ext>
            </a:extLst>
          </p:cNvPr>
          <p:cNvCxnSpPr>
            <a:cxnSpLocks/>
          </p:cNvCxnSpPr>
          <p:nvPr/>
        </p:nvCxnSpPr>
        <p:spPr>
          <a:xfrm>
            <a:off x="9096724" y="109308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966A9D1-CADE-4834-BF6D-AADB833055F0}"/>
              </a:ext>
            </a:extLst>
          </p:cNvPr>
          <p:cNvCxnSpPr>
            <a:cxnSpLocks/>
          </p:cNvCxnSpPr>
          <p:nvPr/>
        </p:nvCxnSpPr>
        <p:spPr>
          <a:xfrm>
            <a:off x="9249124" y="109834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84D76F2-92DB-4ADB-B7A5-87A15824888A}"/>
              </a:ext>
            </a:extLst>
          </p:cNvPr>
          <p:cNvCxnSpPr/>
          <p:nvPr/>
        </p:nvCxnSpPr>
        <p:spPr>
          <a:xfrm>
            <a:off x="1358625" y="7005145"/>
            <a:ext cx="18522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F96752A-8373-4778-A6E2-DC44F2822D87}"/>
              </a:ext>
            </a:extLst>
          </p:cNvPr>
          <p:cNvSpPr txBox="1"/>
          <p:nvPr/>
        </p:nvSpPr>
        <p:spPr>
          <a:xfrm>
            <a:off x="1378264" y="6726613"/>
            <a:ext cx="1821107" cy="261610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FF0000"/>
                </a:solidFill>
              </a:rPr>
              <a:t>Increasing channel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BF77891-7AF4-4E2D-AFD6-EBBF37F07D03}"/>
                  </a:ext>
                </a:extLst>
              </p:cNvPr>
              <p:cNvSpPr txBox="1"/>
              <p:nvPr/>
            </p:nvSpPr>
            <p:spPr>
              <a:xfrm>
                <a:off x="1539754" y="5166346"/>
                <a:ext cx="338770" cy="369332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b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BF77891-7AF4-4E2D-AFD6-EBBF37F07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54" y="5166346"/>
                <a:ext cx="338770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671EB21-1F63-441B-AFDD-DF2BAE59E834}"/>
                  </a:ext>
                </a:extLst>
              </p:cNvPr>
              <p:cNvSpPr txBox="1"/>
              <p:nvPr/>
            </p:nvSpPr>
            <p:spPr>
              <a:xfrm>
                <a:off x="6910573" y="1232113"/>
                <a:ext cx="541279" cy="369332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b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671EB21-1F63-441B-AFDD-DF2BAE59E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573" y="1232113"/>
                <a:ext cx="541279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8C5A711-069F-4C6F-B7C6-246C04DBAAAF}"/>
                  </a:ext>
                </a:extLst>
              </p:cNvPr>
              <p:cNvSpPr txBox="1"/>
              <p:nvPr/>
            </p:nvSpPr>
            <p:spPr>
              <a:xfrm>
                <a:off x="6798617" y="3900523"/>
                <a:ext cx="294283" cy="369332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𝒑</m:t>
                      </m:r>
                    </m:oMath>
                  </m:oMathPara>
                </a14:m>
                <a:endParaRPr lang="en-US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8C5A711-069F-4C6F-B7C6-246C04DBA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617" y="3900523"/>
                <a:ext cx="294283" cy="369332"/>
              </a:xfrm>
              <a:prstGeom prst="rect">
                <a:avLst/>
              </a:prstGeom>
              <a:blipFill>
                <a:blip r:embed="rId4"/>
                <a:stretch>
                  <a:fillRect r="-8163" b="-10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53B2B80-DD1A-4B09-9064-0C4F6F701323}"/>
              </a:ext>
            </a:extLst>
          </p:cNvPr>
          <p:cNvCxnSpPr>
            <a:cxnSpLocks/>
          </p:cNvCxnSpPr>
          <p:nvPr/>
        </p:nvCxnSpPr>
        <p:spPr>
          <a:xfrm flipV="1">
            <a:off x="3090034" y="2625394"/>
            <a:ext cx="0" cy="11724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6DEC41D-93B3-488A-9E46-E160FE96B949}"/>
              </a:ext>
            </a:extLst>
          </p:cNvPr>
          <p:cNvSpPr txBox="1"/>
          <p:nvPr/>
        </p:nvSpPr>
        <p:spPr>
          <a:xfrm>
            <a:off x="3128223" y="2757955"/>
            <a:ext cx="1386212" cy="646331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ADC time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(up page)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1B793CE-8BB0-4A5A-BC2B-B8D88A19E403}"/>
              </a:ext>
            </a:extLst>
          </p:cNvPr>
          <p:cNvSpPr txBox="1">
            <a:spLocks/>
          </p:cNvSpPr>
          <p:nvPr/>
        </p:nvSpPr>
        <p:spPr>
          <a:xfrm>
            <a:off x="0" y="41178"/>
            <a:ext cx="11429999" cy="847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>
                <a:latin typeface="Verdana" panose="020B0604030504040204" pitchFamily="34" charset="0"/>
                <a:ea typeface="Verdana" panose="020B0604030504040204" pitchFamily="34" charset="0"/>
              </a:rPr>
              <a:t>Trigger Primitives Access Waveforms Directly</a:t>
            </a:r>
            <a:endParaRPr lang="en-US" sz="3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88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3C5E47-778B-4996-BB19-B68B1C573942}"/>
              </a:ext>
            </a:extLst>
          </p:cNvPr>
          <p:cNvCxnSpPr/>
          <p:nvPr/>
        </p:nvCxnSpPr>
        <p:spPr>
          <a:xfrm flipV="1">
            <a:off x="1839311" y="3615559"/>
            <a:ext cx="3757448" cy="16711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492B5D-D9B8-4600-8D8E-B535E3234D47}"/>
              </a:ext>
            </a:extLst>
          </p:cNvPr>
          <p:cNvCxnSpPr>
            <a:cxnSpLocks/>
          </p:cNvCxnSpPr>
          <p:nvPr/>
        </p:nvCxnSpPr>
        <p:spPr>
          <a:xfrm>
            <a:off x="2186152" y="100373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C14A6A-52AB-42D3-A620-A65575053A6D}"/>
              </a:ext>
            </a:extLst>
          </p:cNvPr>
          <p:cNvCxnSpPr>
            <a:cxnSpLocks/>
          </p:cNvCxnSpPr>
          <p:nvPr/>
        </p:nvCxnSpPr>
        <p:spPr>
          <a:xfrm>
            <a:off x="2338552" y="100899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BA7641-2621-411F-A6D0-BA79310DF005}"/>
              </a:ext>
            </a:extLst>
          </p:cNvPr>
          <p:cNvCxnSpPr>
            <a:cxnSpLocks/>
          </p:cNvCxnSpPr>
          <p:nvPr/>
        </p:nvCxnSpPr>
        <p:spPr>
          <a:xfrm>
            <a:off x="2485694" y="100899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A70F5E-4BE8-4D15-9931-5BBCFD8269A9}"/>
              </a:ext>
            </a:extLst>
          </p:cNvPr>
          <p:cNvCxnSpPr>
            <a:cxnSpLocks/>
          </p:cNvCxnSpPr>
          <p:nvPr/>
        </p:nvCxnSpPr>
        <p:spPr>
          <a:xfrm>
            <a:off x="2638094" y="101425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2E70B5-550A-4423-9C8B-BB4A3E085B7D}"/>
              </a:ext>
            </a:extLst>
          </p:cNvPr>
          <p:cNvCxnSpPr>
            <a:cxnSpLocks/>
          </p:cNvCxnSpPr>
          <p:nvPr/>
        </p:nvCxnSpPr>
        <p:spPr>
          <a:xfrm>
            <a:off x="2790492" y="100373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B0ADD8-787A-4C4B-B50E-A67E1106EBB4}"/>
              </a:ext>
            </a:extLst>
          </p:cNvPr>
          <p:cNvCxnSpPr>
            <a:cxnSpLocks/>
          </p:cNvCxnSpPr>
          <p:nvPr/>
        </p:nvCxnSpPr>
        <p:spPr>
          <a:xfrm>
            <a:off x="2942892" y="100899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2618E1-6A1A-46F5-9FBB-F9AC2559F00F}"/>
              </a:ext>
            </a:extLst>
          </p:cNvPr>
          <p:cNvCxnSpPr>
            <a:cxnSpLocks/>
          </p:cNvCxnSpPr>
          <p:nvPr/>
        </p:nvCxnSpPr>
        <p:spPr>
          <a:xfrm>
            <a:off x="3090034" y="100899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209C1E-41BA-46B1-958A-2E62B0EA4A84}"/>
              </a:ext>
            </a:extLst>
          </p:cNvPr>
          <p:cNvCxnSpPr>
            <a:cxnSpLocks/>
          </p:cNvCxnSpPr>
          <p:nvPr/>
        </p:nvCxnSpPr>
        <p:spPr>
          <a:xfrm>
            <a:off x="3242434" y="101425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BC7C26-3A46-47A1-A41C-A5464736EB97}"/>
              </a:ext>
            </a:extLst>
          </p:cNvPr>
          <p:cNvCxnSpPr>
            <a:cxnSpLocks/>
          </p:cNvCxnSpPr>
          <p:nvPr/>
        </p:nvCxnSpPr>
        <p:spPr>
          <a:xfrm>
            <a:off x="982718" y="99322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C464A8-2BCD-4CC9-995D-E000B902BFA1}"/>
              </a:ext>
            </a:extLst>
          </p:cNvPr>
          <p:cNvCxnSpPr>
            <a:cxnSpLocks/>
          </p:cNvCxnSpPr>
          <p:nvPr/>
        </p:nvCxnSpPr>
        <p:spPr>
          <a:xfrm>
            <a:off x="1135118" y="99848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A45D83-FC02-4C94-8226-5862F046AFA2}"/>
              </a:ext>
            </a:extLst>
          </p:cNvPr>
          <p:cNvCxnSpPr>
            <a:cxnSpLocks/>
          </p:cNvCxnSpPr>
          <p:nvPr/>
        </p:nvCxnSpPr>
        <p:spPr>
          <a:xfrm>
            <a:off x="1282260" y="99848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14BA6F-0F0A-44CE-B454-4185F96626CD}"/>
              </a:ext>
            </a:extLst>
          </p:cNvPr>
          <p:cNvCxnSpPr>
            <a:cxnSpLocks/>
          </p:cNvCxnSpPr>
          <p:nvPr/>
        </p:nvCxnSpPr>
        <p:spPr>
          <a:xfrm>
            <a:off x="1434660" y="100374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104878-7D89-4D1C-92ED-9A5167114FF6}"/>
              </a:ext>
            </a:extLst>
          </p:cNvPr>
          <p:cNvCxnSpPr>
            <a:cxnSpLocks/>
          </p:cNvCxnSpPr>
          <p:nvPr/>
        </p:nvCxnSpPr>
        <p:spPr>
          <a:xfrm>
            <a:off x="1587058" y="99322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FB62CC-F017-40BD-AAF0-4D189E72B2C0}"/>
              </a:ext>
            </a:extLst>
          </p:cNvPr>
          <p:cNvCxnSpPr>
            <a:cxnSpLocks/>
          </p:cNvCxnSpPr>
          <p:nvPr/>
        </p:nvCxnSpPr>
        <p:spPr>
          <a:xfrm>
            <a:off x="1739458" y="99848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7241B2-08FC-4BEE-8053-492BD2EE9F6F}"/>
              </a:ext>
            </a:extLst>
          </p:cNvPr>
          <p:cNvCxnSpPr>
            <a:cxnSpLocks/>
          </p:cNvCxnSpPr>
          <p:nvPr/>
        </p:nvCxnSpPr>
        <p:spPr>
          <a:xfrm>
            <a:off x="1886600" y="99848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763020-F014-4965-8FC4-735E39ABC0FE}"/>
              </a:ext>
            </a:extLst>
          </p:cNvPr>
          <p:cNvCxnSpPr>
            <a:cxnSpLocks/>
          </p:cNvCxnSpPr>
          <p:nvPr/>
        </p:nvCxnSpPr>
        <p:spPr>
          <a:xfrm>
            <a:off x="2039000" y="100374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4D281D-D050-41D2-AEEC-BFAEE5BBC674}"/>
              </a:ext>
            </a:extLst>
          </p:cNvPr>
          <p:cNvCxnSpPr>
            <a:cxnSpLocks/>
          </p:cNvCxnSpPr>
          <p:nvPr/>
        </p:nvCxnSpPr>
        <p:spPr>
          <a:xfrm>
            <a:off x="4587773" y="104052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CA63BC-AA20-44F5-B29F-5477D7778185}"/>
              </a:ext>
            </a:extLst>
          </p:cNvPr>
          <p:cNvCxnSpPr>
            <a:cxnSpLocks/>
          </p:cNvCxnSpPr>
          <p:nvPr/>
        </p:nvCxnSpPr>
        <p:spPr>
          <a:xfrm>
            <a:off x="4740173" y="104578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461F69-6BCC-4C67-8099-91FA6484453A}"/>
              </a:ext>
            </a:extLst>
          </p:cNvPr>
          <p:cNvCxnSpPr>
            <a:cxnSpLocks/>
          </p:cNvCxnSpPr>
          <p:nvPr/>
        </p:nvCxnSpPr>
        <p:spPr>
          <a:xfrm>
            <a:off x="4887315" y="104578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D4271D-E4E0-4FCF-A400-AE13CF5B51A0}"/>
              </a:ext>
            </a:extLst>
          </p:cNvPr>
          <p:cNvCxnSpPr>
            <a:cxnSpLocks/>
          </p:cNvCxnSpPr>
          <p:nvPr/>
        </p:nvCxnSpPr>
        <p:spPr>
          <a:xfrm>
            <a:off x="5039715" y="105104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0B07B1-D111-46B7-8C53-072383CA30BC}"/>
              </a:ext>
            </a:extLst>
          </p:cNvPr>
          <p:cNvCxnSpPr>
            <a:cxnSpLocks/>
          </p:cNvCxnSpPr>
          <p:nvPr/>
        </p:nvCxnSpPr>
        <p:spPr>
          <a:xfrm>
            <a:off x="5192113" y="104052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5479B8-7FFA-47EE-BF12-FA63E5B4C6BF}"/>
              </a:ext>
            </a:extLst>
          </p:cNvPr>
          <p:cNvCxnSpPr>
            <a:cxnSpLocks/>
          </p:cNvCxnSpPr>
          <p:nvPr/>
        </p:nvCxnSpPr>
        <p:spPr>
          <a:xfrm>
            <a:off x="5344513" y="104578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CBD343-82CF-474D-8FA5-94EDB35DF489}"/>
              </a:ext>
            </a:extLst>
          </p:cNvPr>
          <p:cNvCxnSpPr>
            <a:cxnSpLocks/>
          </p:cNvCxnSpPr>
          <p:nvPr/>
        </p:nvCxnSpPr>
        <p:spPr>
          <a:xfrm>
            <a:off x="5491655" y="104578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A21754-2CBC-4056-B8D7-CA11BAEE37FA}"/>
              </a:ext>
            </a:extLst>
          </p:cNvPr>
          <p:cNvCxnSpPr>
            <a:cxnSpLocks/>
          </p:cNvCxnSpPr>
          <p:nvPr/>
        </p:nvCxnSpPr>
        <p:spPr>
          <a:xfrm>
            <a:off x="5644055" y="105104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CD5877-9C6B-4A63-BE7E-2106FD18F9D2}"/>
              </a:ext>
            </a:extLst>
          </p:cNvPr>
          <p:cNvCxnSpPr>
            <a:cxnSpLocks/>
          </p:cNvCxnSpPr>
          <p:nvPr/>
        </p:nvCxnSpPr>
        <p:spPr>
          <a:xfrm>
            <a:off x="3384339" y="103001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75E209-C6C9-48DB-86EC-FB2B440137EF}"/>
              </a:ext>
            </a:extLst>
          </p:cNvPr>
          <p:cNvCxnSpPr>
            <a:cxnSpLocks/>
          </p:cNvCxnSpPr>
          <p:nvPr/>
        </p:nvCxnSpPr>
        <p:spPr>
          <a:xfrm>
            <a:off x="3536739" y="103527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CCF1A2A-5CEE-4298-A429-366CA18DFED5}"/>
              </a:ext>
            </a:extLst>
          </p:cNvPr>
          <p:cNvCxnSpPr>
            <a:cxnSpLocks/>
          </p:cNvCxnSpPr>
          <p:nvPr/>
        </p:nvCxnSpPr>
        <p:spPr>
          <a:xfrm>
            <a:off x="3683881" y="103527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82F52C-03D7-46C5-ACEA-D76670546934}"/>
              </a:ext>
            </a:extLst>
          </p:cNvPr>
          <p:cNvCxnSpPr>
            <a:cxnSpLocks/>
          </p:cNvCxnSpPr>
          <p:nvPr/>
        </p:nvCxnSpPr>
        <p:spPr>
          <a:xfrm>
            <a:off x="3836281" y="104053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EC3DC20-FAD1-4EF5-AC9E-29281E47BE43}"/>
              </a:ext>
            </a:extLst>
          </p:cNvPr>
          <p:cNvCxnSpPr>
            <a:cxnSpLocks/>
          </p:cNvCxnSpPr>
          <p:nvPr/>
        </p:nvCxnSpPr>
        <p:spPr>
          <a:xfrm>
            <a:off x="3988679" y="103001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339B48-B163-47CD-9580-E7D220505531}"/>
              </a:ext>
            </a:extLst>
          </p:cNvPr>
          <p:cNvCxnSpPr>
            <a:cxnSpLocks/>
          </p:cNvCxnSpPr>
          <p:nvPr/>
        </p:nvCxnSpPr>
        <p:spPr>
          <a:xfrm>
            <a:off x="4141079" y="103527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2A73EE-9A9D-4C8D-9354-EBEE1B6EC2AA}"/>
              </a:ext>
            </a:extLst>
          </p:cNvPr>
          <p:cNvCxnSpPr>
            <a:cxnSpLocks/>
          </p:cNvCxnSpPr>
          <p:nvPr/>
        </p:nvCxnSpPr>
        <p:spPr>
          <a:xfrm>
            <a:off x="4288221" y="103527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7C0EE45-A372-4FE9-88FC-265D40DFD861}"/>
              </a:ext>
            </a:extLst>
          </p:cNvPr>
          <p:cNvCxnSpPr>
            <a:cxnSpLocks/>
          </p:cNvCxnSpPr>
          <p:nvPr/>
        </p:nvCxnSpPr>
        <p:spPr>
          <a:xfrm>
            <a:off x="4440621" y="104053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5C69A-B6B4-4475-861F-2EF3E8F0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49" y="7435982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</a:rPr>
              <a:t>13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FCDAEA-7B03-4B44-A55A-C4A506CC0E44}"/>
              </a:ext>
            </a:extLst>
          </p:cNvPr>
          <p:cNvCxnSpPr>
            <a:cxnSpLocks/>
          </p:cNvCxnSpPr>
          <p:nvPr/>
        </p:nvCxnSpPr>
        <p:spPr>
          <a:xfrm flipV="1">
            <a:off x="5596759" y="1576552"/>
            <a:ext cx="1502980" cy="20390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F85C99-27AF-4C9D-AC7A-C6F92AE7EDFD}"/>
              </a:ext>
            </a:extLst>
          </p:cNvPr>
          <p:cNvCxnSpPr>
            <a:cxnSpLocks/>
          </p:cNvCxnSpPr>
          <p:nvPr/>
        </p:nvCxnSpPr>
        <p:spPr>
          <a:xfrm>
            <a:off x="5596759" y="3615559"/>
            <a:ext cx="1224455" cy="362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EB70355-B933-4838-9796-8F09FC4EBBC4}"/>
              </a:ext>
            </a:extLst>
          </p:cNvPr>
          <p:cNvCxnSpPr>
            <a:cxnSpLocks/>
          </p:cNvCxnSpPr>
          <p:nvPr/>
        </p:nvCxnSpPr>
        <p:spPr>
          <a:xfrm>
            <a:off x="6994655" y="106154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33B447F-920C-4622-807E-80E9F05BDFA0}"/>
              </a:ext>
            </a:extLst>
          </p:cNvPr>
          <p:cNvCxnSpPr>
            <a:cxnSpLocks/>
          </p:cNvCxnSpPr>
          <p:nvPr/>
        </p:nvCxnSpPr>
        <p:spPr>
          <a:xfrm>
            <a:off x="7147055" y="106680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695191-F3D1-4049-8089-099F5D9448EF}"/>
              </a:ext>
            </a:extLst>
          </p:cNvPr>
          <p:cNvCxnSpPr>
            <a:cxnSpLocks/>
          </p:cNvCxnSpPr>
          <p:nvPr/>
        </p:nvCxnSpPr>
        <p:spPr>
          <a:xfrm>
            <a:off x="7294197" y="106680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546F849-58BD-4F98-A363-9E5F51241661}"/>
              </a:ext>
            </a:extLst>
          </p:cNvPr>
          <p:cNvCxnSpPr>
            <a:cxnSpLocks/>
          </p:cNvCxnSpPr>
          <p:nvPr/>
        </p:nvCxnSpPr>
        <p:spPr>
          <a:xfrm>
            <a:off x="7446597" y="107206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FB26761-2519-44D5-A001-CD660F880E0F}"/>
              </a:ext>
            </a:extLst>
          </p:cNvPr>
          <p:cNvCxnSpPr>
            <a:cxnSpLocks/>
          </p:cNvCxnSpPr>
          <p:nvPr/>
        </p:nvCxnSpPr>
        <p:spPr>
          <a:xfrm>
            <a:off x="7598995" y="106154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786D4A4-B4A4-4494-AE27-6A594EA84AEE}"/>
              </a:ext>
            </a:extLst>
          </p:cNvPr>
          <p:cNvCxnSpPr>
            <a:cxnSpLocks/>
          </p:cNvCxnSpPr>
          <p:nvPr/>
        </p:nvCxnSpPr>
        <p:spPr>
          <a:xfrm>
            <a:off x="7751395" y="106680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54511AA-0583-4FCE-B692-4A0733598CE2}"/>
              </a:ext>
            </a:extLst>
          </p:cNvPr>
          <p:cNvCxnSpPr>
            <a:cxnSpLocks/>
          </p:cNvCxnSpPr>
          <p:nvPr/>
        </p:nvCxnSpPr>
        <p:spPr>
          <a:xfrm>
            <a:off x="7898537" y="106680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82577E-D848-4DE6-B013-0BDD42C1DE1A}"/>
              </a:ext>
            </a:extLst>
          </p:cNvPr>
          <p:cNvCxnSpPr>
            <a:cxnSpLocks/>
          </p:cNvCxnSpPr>
          <p:nvPr/>
        </p:nvCxnSpPr>
        <p:spPr>
          <a:xfrm>
            <a:off x="8050937" y="107206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096B134-29B3-4C2C-BE01-E69DA890C065}"/>
              </a:ext>
            </a:extLst>
          </p:cNvPr>
          <p:cNvCxnSpPr>
            <a:cxnSpLocks/>
          </p:cNvCxnSpPr>
          <p:nvPr/>
        </p:nvCxnSpPr>
        <p:spPr>
          <a:xfrm>
            <a:off x="5791221" y="105103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9ED22D-2B96-4A6E-B3AF-423C45E232DC}"/>
              </a:ext>
            </a:extLst>
          </p:cNvPr>
          <p:cNvCxnSpPr>
            <a:cxnSpLocks/>
          </p:cNvCxnSpPr>
          <p:nvPr/>
        </p:nvCxnSpPr>
        <p:spPr>
          <a:xfrm>
            <a:off x="5943621" y="105629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94C3A9-95BA-4BBA-865C-F293F2826551}"/>
              </a:ext>
            </a:extLst>
          </p:cNvPr>
          <p:cNvCxnSpPr>
            <a:cxnSpLocks/>
          </p:cNvCxnSpPr>
          <p:nvPr/>
        </p:nvCxnSpPr>
        <p:spPr>
          <a:xfrm>
            <a:off x="6090763" y="105629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6B5B73-14F5-4907-BDD6-2D77665D8426}"/>
              </a:ext>
            </a:extLst>
          </p:cNvPr>
          <p:cNvCxnSpPr>
            <a:cxnSpLocks/>
          </p:cNvCxnSpPr>
          <p:nvPr/>
        </p:nvCxnSpPr>
        <p:spPr>
          <a:xfrm>
            <a:off x="6243163" y="106155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3352318-A96D-4B80-9204-FAE6A19DA6EF}"/>
              </a:ext>
            </a:extLst>
          </p:cNvPr>
          <p:cNvCxnSpPr>
            <a:cxnSpLocks/>
          </p:cNvCxnSpPr>
          <p:nvPr/>
        </p:nvCxnSpPr>
        <p:spPr>
          <a:xfrm>
            <a:off x="6395561" y="105103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C5C8655-DE52-45A5-9CA9-2582B42A8133}"/>
              </a:ext>
            </a:extLst>
          </p:cNvPr>
          <p:cNvCxnSpPr>
            <a:cxnSpLocks/>
          </p:cNvCxnSpPr>
          <p:nvPr/>
        </p:nvCxnSpPr>
        <p:spPr>
          <a:xfrm>
            <a:off x="6547961" y="105629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E75259-2878-443C-A9A3-05E1763075B3}"/>
              </a:ext>
            </a:extLst>
          </p:cNvPr>
          <p:cNvCxnSpPr>
            <a:cxnSpLocks/>
          </p:cNvCxnSpPr>
          <p:nvPr/>
        </p:nvCxnSpPr>
        <p:spPr>
          <a:xfrm>
            <a:off x="6695103" y="105629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9656B6-DCB5-4CDD-A131-000149E2B506}"/>
              </a:ext>
            </a:extLst>
          </p:cNvPr>
          <p:cNvCxnSpPr>
            <a:cxnSpLocks/>
          </p:cNvCxnSpPr>
          <p:nvPr/>
        </p:nvCxnSpPr>
        <p:spPr>
          <a:xfrm>
            <a:off x="6847503" y="106155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60DFA8-27D6-4F52-95EA-D9763FDE9425}"/>
              </a:ext>
            </a:extLst>
          </p:cNvPr>
          <p:cNvCxnSpPr>
            <a:cxnSpLocks/>
          </p:cNvCxnSpPr>
          <p:nvPr/>
        </p:nvCxnSpPr>
        <p:spPr>
          <a:xfrm>
            <a:off x="9396276" y="109833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BA465D6-3158-40CD-9725-40EF65DEB33A}"/>
              </a:ext>
            </a:extLst>
          </p:cNvPr>
          <p:cNvCxnSpPr>
            <a:cxnSpLocks/>
          </p:cNvCxnSpPr>
          <p:nvPr/>
        </p:nvCxnSpPr>
        <p:spPr>
          <a:xfrm>
            <a:off x="9548676" y="110359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178738A-6020-4669-9E1A-DD19E7C84192}"/>
              </a:ext>
            </a:extLst>
          </p:cNvPr>
          <p:cNvCxnSpPr>
            <a:cxnSpLocks/>
          </p:cNvCxnSpPr>
          <p:nvPr/>
        </p:nvCxnSpPr>
        <p:spPr>
          <a:xfrm>
            <a:off x="9695818" y="110359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2110CEF-D5C2-4D96-A5ED-9A2178BFEE95}"/>
              </a:ext>
            </a:extLst>
          </p:cNvPr>
          <p:cNvCxnSpPr>
            <a:cxnSpLocks/>
          </p:cNvCxnSpPr>
          <p:nvPr/>
        </p:nvCxnSpPr>
        <p:spPr>
          <a:xfrm>
            <a:off x="9848218" y="110885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DB41722-0B51-4520-8780-1CEF2CAD178B}"/>
              </a:ext>
            </a:extLst>
          </p:cNvPr>
          <p:cNvCxnSpPr>
            <a:cxnSpLocks/>
          </p:cNvCxnSpPr>
          <p:nvPr/>
        </p:nvCxnSpPr>
        <p:spPr>
          <a:xfrm>
            <a:off x="10000616" y="109833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42315AD-7546-45A3-A61D-33EA9E613B14}"/>
              </a:ext>
            </a:extLst>
          </p:cNvPr>
          <p:cNvCxnSpPr>
            <a:cxnSpLocks/>
          </p:cNvCxnSpPr>
          <p:nvPr/>
        </p:nvCxnSpPr>
        <p:spPr>
          <a:xfrm>
            <a:off x="10153016" y="110359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29C197F-9AB8-4DC0-B73A-BAA91E749FA9}"/>
              </a:ext>
            </a:extLst>
          </p:cNvPr>
          <p:cNvCxnSpPr>
            <a:cxnSpLocks/>
          </p:cNvCxnSpPr>
          <p:nvPr/>
        </p:nvCxnSpPr>
        <p:spPr>
          <a:xfrm>
            <a:off x="10300158" y="110359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F57B9BE-6516-41B4-A3E6-04C46CCD56FA}"/>
              </a:ext>
            </a:extLst>
          </p:cNvPr>
          <p:cNvCxnSpPr>
            <a:cxnSpLocks/>
          </p:cNvCxnSpPr>
          <p:nvPr/>
        </p:nvCxnSpPr>
        <p:spPr>
          <a:xfrm>
            <a:off x="10452558" y="110885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548F3D3-D6CF-4BF4-814B-2585282AD0BF}"/>
              </a:ext>
            </a:extLst>
          </p:cNvPr>
          <p:cNvCxnSpPr>
            <a:cxnSpLocks/>
          </p:cNvCxnSpPr>
          <p:nvPr/>
        </p:nvCxnSpPr>
        <p:spPr>
          <a:xfrm>
            <a:off x="8192842" y="108782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7ACD2A-D17C-4D2A-A89E-AF9BDAD3165D}"/>
              </a:ext>
            </a:extLst>
          </p:cNvPr>
          <p:cNvCxnSpPr>
            <a:cxnSpLocks/>
          </p:cNvCxnSpPr>
          <p:nvPr/>
        </p:nvCxnSpPr>
        <p:spPr>
          <a:xfrm>
            <a:off x="8345242" y="109308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250BBE-7218-43D9-8556-6D5698093A73}"/>
              </a:ext>
            </a:extLst>
          </p:cNvPr>
          <p:cNvCxnSpPr>
            <a:cxnSpLocks/>
          </p:cNvCxnSpPr>
          <p:nvPr/>
        </p:nvCxnSpPr>
        <p:spPr>
          <a:xfrm>
            <a:off x="8492384" y="109308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EA34C87-E767-4AFD-B1B9-CE6AC8E6E4DF}"/>
              </a:ext>
            </a:extLst>
          </p:cNvPr>
          <p:cNvCxnSpPr>
            <a:cxnSpLocks/>
          </p:cNvCxnSpPr>
          <p:nvPr/>
        </p:nvCxnSpPr>
        <p:spPr>
          <a:xfrm>
            <a:off x="8644784" y="109834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D0DD772-8E87-4741-AA0B-8D5EA5E35D1F}"/>
              </a:ext>
            </a:extLst>
          </p:cNvPr>
          <p:cNvCxnSpPr>
            <a:cxnSpLocks/>
          </p:cNvCxnSpPr>
          <p:nvPr/>
        </p:nvCxnSpPr>
        <p:spPr>
          <a:xfrm>
            <a:off x="8797182" y="108782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DB54361-EAAE-46DC-B0E4-A1A1DFDC4467}"/>
              </a:ext>
            </a:extLst>
          </p:cNvPr>
          <p:cNvCxnSpPr>
            <a:cxnSpLocks/>
          </p:cNvCxnSpPr>
          <p:nvPr/>
        </p:nvCxnSpPr>
        <p:spPr>
          <a:xfrm>
            <a:off x="8949582" y="109308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2961A32-DA45-45CD-A1F0-32B916CA67B3}"/>
              </a:ext>
            </a:extLst>
          </p:cNvPr>
          <p:cNvCxnSpPr>
            <a:cxnSpLocks/>
          </p:cNvCxnSpPr>
          <p:nvPr/>
        </p:nvCxnSpPr>
        <p:spPr>
          <a:xfrm>
            <a:off x="9096724" y="109308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966A9D1-CADE-4834-BF6D-AADB833055F0}"/>
              </a:ext>
            </a:extLst>
          </p:cNvPr>
          <p:cNvCxnSpPr>
            <a:cxnSpLocks/>
          </p:cNvCxnSpPr>
          <p:nvPr/>
        </p:nvCxnSpPr>
        <p:spPr>
          <a:xfrm>
            <a:off x="9249124" y="109834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84D76F2-92DB-4ADB-B7A5-87A15824888A}"/>
              </a:ext>
            </a:extLst>
          </p:cNvPr>
          <p:cNvCxnSpPr/>
          <p:nvPr/>
        </p:nvCxnSpPr>
        <p:spPr>
          <a:xfrm>
            <a:off x="1358625" y="7005145"/>
            <a:ext cx="18522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F96752A-8373-4778-A6E2-DC44F2822D87}"/>
              </a:ext>
            </a:extLst>
          </p:cNvPr>
          <p:cNvSpPr txBox="1"/>
          <p:nvPr/>
        </p:nvSpPr>
        <p:spPr>
          <a:xfrm>
            <a:off x="1378264" y="6726613"/>
            <a:ext cx="1821107" cy="261610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FF0000"/>
                </a:solidFill>
              </a:rPr>
              <a:t>Increasing channel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BF77891-7AF4-4E2D-AFD6-EBBF37F07D03}"/>
                  </a:ext>
                </a:extLst>
              </p:cNvPr>
              <p:cNvSpPr txBox="1"/>
              <p:nvPr/>
            </p:nvSpPr>
            <p:spPr>
              <a:xfrm>
                <a:off x="1539754" y="5166346"/>
                <a:ext cx="338770" cy="369332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b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BF77891-7AF4-4E2D-AFD6-EBBF37F07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54" y="5166346"/>
                <a:ext cx="338770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671EB21-1F63-441B-AFDD-DF2BAE59E834}"/>
                  </a:ext>
                </a:extLst>
              </p:cNvPr>
              <p:cNvSpPr txBox="1"/>
              <p:nvPr/>
            </p:nvSpPr>
            <p:spPr>
              <a:xfrm>
                <a:off x="6910573" y="1232113"/>
                <a:ext cx="541279" cy="369332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b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671EB21-1F63-441B-AFDD-DF2BAE59E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573" y="1232113"/>
                <a:ext cx="541279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8C5A711-069F-4C6F-B7C6-246C04DBAAAF}"/>
                  </a:ext>
                </a:extLst>
              </p:cNvPr>
              <p:cNvSpPr txBox="1"/>
              <p:nvPr/>
            </p:nvSpPr>
            <p:spPr>
              <a:xfrm>
                <a:off x="6798617" y="3900523"/>
                <a:ext cx="294283" cy="369332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𝒑</m:t>
                      </m:r>
                    </m:oMath>
                  </m:oMathPara>
                </a14:m>
                <a:endParaRPr lang="en-US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8C5A711-069F-4C6F-B7C6-246C04DBA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617" y="3900523"/>
                <a:ext cx="294283" cy="369332"/>
              </a:xfrm>
              <a:prstGeom prst="rect">
                <a:avLst/>
              </a:prstGeom>
              <a:blipFill>
                <a:blip r:embed="rId4"/>
                <a:stretch>
                  <a:fillRect r="-8163" b="-10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2E5636F-08CE-4561-B4C4-AA12B5BF5625}"/>
              </a:ext>
            </a:extLst>
          </p:cNvPr>
          <p:cNvSpPr/>
          <p:nvPr/>
        </p:nvSpPr>
        <p:spPr>
          <a:xfrm>
            <a:off x="2912428" y="3989514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36213CFB-3A90-4054-A4D7-BAB124BD55B5}"/>
              </a:ext>
            </a:extLst>
          </p:cNvPr>
          <p:cNvSpPr/>
          <p:nvPr/>
        </p:nvSpPr>
        <p:spPr>
          <a:xfrm>
            <a:off x="6061898" y="3058851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98CD5945-CE48-4744-8B67-AABFFD7F73F8}"/>
              </a:ext>
            </a:extLst>
          </p:cNvPr>
          <p:cNvSpPr txBox="1">
            <a:spLocks/>
          </p:cNvSpPr>
          <p:nvPr/>
        </p:nvSpPr>
        <p:spPr>
          <a:xfrm>
            <a:off x="0" y="41178"/>
            <a:ext cx="11429999" cy="847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>
                <a:latin typeface="Verdana" panose="020B0604030504040204" pitchFamily="34" charset="0"/>
                <a:ea typeface="Verdana" panose="020B0604030504040204" pitchFamily="34" charset="0"/>
              </a:rPr>
              <a:t>Trigger Primitives Access Waveforms Directly</a:t>
            </a:r>
            <a:endParaRPr lang="en-US" sz="3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A74EB7-DF84-4A3E-A7D7-3BB5C758A40A}"/>
              </a:ext>
            </a:extLst>
          </p:cNvPr>
          <p:cNvCxnSpPr>
            <a:cxnSpLocks/>
          </p:cNvCxnSpPr>
          <p:nvPr/>
        </p:nvCxnSpPr>
        <p:spPr>
          <a:xfrm flipV="1">
            <a:off x="3090034" y="2625394"/>
            <a:ext cx="0" cy="11724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0D8E731-A388-4DA8-8ECF-02F963AEB11C}"/>
              </a:ext>
            </a:extLst>
          </p:cNvPr>
          <p:cNvSpPr txBox="1"/>
          <p:nvPr/>
        </p:nvSpPr>
        <p:spPr>
          <a:xfrm>
            <a:off x="3128223" y="2757955"/>
            <a:ext cx="1386212" cy="646331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ADC time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(up page)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92DE879-FBF2-4BEE-8E37-05625C2D7855}"/>
              </a:ext>
            </a:extLst>
          </p:cNvPr>
          <p:cNvSpPr/>
          <p:nvPr/>
        </p:nvSpPr>
        <p:spPr>
          <a:xfrm>
            <a:off x="6065460" y="1984939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87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3C5E47-778B-4996-BB19-B68B1C573942}"/>
              </a:ext>
            </a:extLst>
          </p:cNvPr>
          <p:cNvCxnSpPr/>
          <p:nvPr/>
        </p:nvCxnSpPr>
        <p:spPr>
          <a:xfrm flipV="1">
            <a:off x="1839311" y="3615559"/>
            <a:ext cx="3757448" cy="16711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492B5D-D9B8-4600-8D8E-B535E3234D47}"/>
              </a:ext>
            </a:extLst>
          </p:cNvPr>
          <p:cNvCxnSpPr>
            <a:cxnSpLocks/>
          </p:cNvCxnSpPr>
          <p:nvPr/>
        </p:nvCxnSpPr>
        <p:spPr>
          <a:xfrm>
            <a:off x="2186152" y="100373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C14A6A-52AB-42D3-A620-A65575053A6D}"/>
              </a:ext>
            </a:extLst>
          </p:cNvPr>
          <p:cNvCxnSpPr>
            <a:cxnSpLocks/>
          </p:cNvCxnSpPr>
          <p:nvPr/>
        </p:nvCxnSpPr>
        <p:spPr>
          <a:xfrm>
            <a:off x="2338552" y="100899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BA7641-2621-411F-A6D0-BA79310DF005}"/>
              </a:ext>
            </a:extLst>
          </p:cNvPr>
          <p:cNvCxnSpPr>
            <a:cxnSpLocks/>
          </p:cNvCxnSpPr>
          <p:nvPr/>
        </p:nvCxnSpPr>
        <p:spPr>
          <a:xfrm>
            <a:off x="2485694" y="100899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A70F5E-4BE8-4D15-9931-5BBCFD8269A9}"/>
              </a:ext>
            </a:extLst>
          </p:cNvPr>
          <p:cNvCxnSpPr>
            <a:cxnSpLocks/>
          </p:cNvCxnSpPr>
          <p:nvPr/>
        </p:nvCxnSpPr>
        <p:spPr>
          <a:xfrm>
            <a:off x="2638094" y="101425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2E70B5-550A-4423-9C8B-BB4A3E085B7D}"/>
              </a:ext>
            </a:extLst>
          </p:cNvPr>
          <p:cNvCxnSpPr>
            <a:cxnSpLocks/>
          </p:cNvCxnSpPr>
          <p:nvPr/>
        </p:nvCxnSpPr>
        <p:spPr>
          <a:xfrm>
            <a:off x="2790492" y="100373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B0ADD8-787A-4C4B-B50E-A67E1106EBB4}"/>
              </a:ext>
            </a:extLst>
          </p:cNvPr>
          <p:cNvCxnSpPr>
            <a:cxnSpLocks/>
          </p:cNvCxnSpPr>
          <p:nvPr/>
        </p:nvCxnSpPr>
        <p:spPr>
          <a:xfrm>
            <a:off x="2942892" y="100899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2618E1-6A1A-46F5-9FBB-F9AC2559F00F}"/>
              </a:ext>
            </a:extLst>
          </p:cNvPr>
          <p:cNvCxnSpPr>
            <a:cxnSpLocks/>
          </p:cNvCxnSpPr>
          <p:nvPr/>
        </p:nvCxnSpPr>
        <p:spPr>
          <a:xfrm>
            <a:off x="3090034" y="100899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209C1E-41BA-46B1-958A-2E62B0EA4A84}"/>
              </a:ext>
            </a:extLst>
          </p:cNvPr>
          <p:cNvCxnSpPr>
            <a:cxnSpLocks/>
          </p:cNvCxnSpPr>
          <p:nvPr/>
        </p:nvCxnSpPr>
        <p:spPr>
          <a:xfrm>
            <a:off x="3242434" y="101425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BC7C26-3A46-47A1-A41C-A5464736EB97}"/>
              </a:ext>
            </a:extLst>
          </p:cNvPr>
          <p:cNvCxnSpPr>
            <a:cxnSpLocks/>
          </p:cNvCxnSpPr>
          <p:nvPr/>
        </p:nvCxnSpPr>
        <p:spPr>
          <a:xfrm>
            <a:off x="982718" y="99322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C464A8-2BCD-4CC9-995D-E000B902BFA1}"/>
              </a:ext>
            </a:extLst>
          </p:cNvPr>
          <p:cNvCxnSpPr>
            <a:cxnSpLocks/>
          </p:cNvCxnSpPr>
          <p:nvPr/>
        </p:nvCxnSpPr>
        <p:spPr>
          <a:xfrm>
            <a:off x="1135118" y="99848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A45D83-FC02-4C94-8226-5862F046AFA2}"/>
              </a:ext>
            </a:extLst>
          </p:cNvPr>
          <p:cNvCxnSpPr>
            <a:cxnSpLocks/>
          </p:cNvCxnSpPr>
          <p:nvPr/>
        </p:nvCxnSpPr>
        <p:spPr>
          <a:xfrm>
            <a:off x="1282260" y="99848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14BA6F-0F0A-44CE-B454-4185F96626CD}"/>
              </a:ext>
            </a:extLst>
          </p:cNvPr>
          <p:cNvCxnSpPr>
            <a:cxnSpLocks/>
          </p:cNvCxnSpPr>
          <p:nvPr/>
        </p:nvCxnSpPr>
        <p:spPr>
          <a:xfrm>
            <a:off x="1434660" y="100374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104878-7D89-4D1C-92ED-9A5167114FF6}"/>
              </a:ext>
            </a:extLst>
          </p:cNvPr>
          <p:cNvCxnSpPr>
            <a:cxnSpLocks/>
          </p:cNvCxnSpPr>
          <p:nvPr/>
        </p:nvCxnSpPr>
        <p:spPr>
          <a:xfrm>
            <a:off x="1587058" y="99322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FB62CC-F017-40BD-AAF0-4D189E72B2C0}"/>
              </a:ext>
            </a:extLst>
          </p:cNvPr>
          <p:cNvCxnSpPr>
            <a:cxnSpLocks/>
          </p:cNvCxnSpPr>
          <p:nvPr/>
        </p:nvCxnSpPr>
        <p:spPr>
          <a:xfrm>
            <a:off x="1739458" y="99848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7241B2-08FC-4BEE-8053-492BD2EE9F6F}"/>
              </a:ext>
            </a:extLst>
          </p:cNvPr>
          <p:cNvCxnSpPr>
            <a:cxnSpLocks/>
          </p:cNvCxnSpPr>
          <p:nvPr/>
        </p:nvCxnSpPr>
        <p:spPr>
          <a:xfrm>
            <a:off x="1886600" y="99848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763020-F014-4965-8FC4-735E39ABC0FE}"/>
              </a:ext>
            </a:extLst>
          </p:cNvPr>
          <p:cNvCxnSpPr>
            <a:cxnSpLocks/>
          </p:cNvCxnSpPr>
          <p:nvPr/>
        </p:nvCxnSpPr>
        <p:spPr>
          <a:xfrm>
            <a:off x="2039000" y="100374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4D281D-D050-41D2-AEEC-BFAEE5BBC674}"/>
              </a:ext>
            </a:extLst>
          </p:cNvPr>
          <p:cNvCxnSpPr>
            <a:cxnSpLocks/>
          </p:cNvCxnSpPr>
          <p:nvPr/>
        </p:nvCxnSpPr>
        <p:spPr>
          <a:xfrm>
            <a:off x="4587773" y="104052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CA63BC-AA20-44F5-B29F-5477D7778185}"/>
              </a:ext>
            </a:extLst>
          </p:cNvPr>
          <p:cNvCxnSpPr>
            <a:cxnSpLocks/>
          </p:cNvCxnSpPr>
          <p:nvPr/>
        </p:nvCxnSpPr>
        <p:spPr>
          <a:xfrm>
            <a:off x="4740173" y="104578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461F69-6BCC-4C67-8099-91FA6484453A}"/>
              </a:ext>
            </a:extLst>
          </p:cNvPr>
          <p:cNvCxnSpPr>
            <a:cxnSpLocks/>
          </p:cNvCxnSpPr>
          <p:nvPr/>
        </p:nvCxnSpPr>
        <p:spPr>
          <a:xfrm>
            <a:off x="4887315" y="104578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D4271D-E4E0-4FCF-A400-AE13CF5B51A0}"/>
              </a:ext>
            </a:extLst>
          </p:cNvPr>
          <p:cNvCxnSpPr>
            <a:cxnSpLocks/>
          </p:cNvCxnSpPr>
          <p:nvPr/>
        </p:nvCxnSpPr>
        <p:spPr>
          <a:xfrm>
            <a:off x="5039715" y="105104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0B07B1-D111-46B7-8C53-072383CA30BC}"/>
              </a:ext>
            </a:extLst>
          </p:cNvPr>
          <p:cNvCxnSpPr>
            <a:cxnSpLocks/>
          </p:cNvCxnSpPr>
          <p:nvPr/>
        </p:nvCxnSpPr>
        <p:spPr>
          <a:xfrm>
            <a:off x="5192113" y="104052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5479B8-7FFA-47EE-BF12-FA63E5B4C6BF}"/>
              </a:ext>
            </a:extLst>
          </p:cNvPr>
          <p:cNvCxnSpPr>
            <a:cxnSpLocks/>
          </p:cNvCxnSpPr>
          <p:nvPr/>
        </p:nvCxnSpPr>
        <p:spPr>
          <a:xfrm>
            <a:off x="5344513" y="104578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CBD343-82CF-474D-8FA5-94EDB35DF489}"/>
              </a:ext>
            </a:extLst>
          </p:cNvPr>
          <p:cNvCxnSpPr>
            <a:cxnSpLocks/>
          </p:cNvCxnSpPr>
          <p:nvPr/>
        </p:nvCxnSpPr>
        <p:spPr>
          <a:xfrm>
            <a:off x="5491655" y="104578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A21754-2CBC-4056-B8D7-CA11BAEE37FA}"/>
              </a:ext>
            </a:extLst>
          </p:cNvPr>
          <p:cNvCxnSpPr>
            <a:cxnSpLocks/>
          </p:cNvCxnSpPr>
          <p:nvPr/>
        </p:nvCxnSpPr>
        <p:spPr>
          <a:xfrm>
            <a:off x="5644055" y="105104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CD5877-9C6B-4A63-BE7E-2106FD18F9D2}"/>
              </a:ext>
            </a:extLst>
          </p:cNvPr>
          <p:cNvCxnSpPr>
            <a:cxnSpLocks/>
          </p:cNvCxnSpPr>
          <p:nvPr/>
        </p:nvCxnSpPr>
        <p:spPr>
          <a:xfrm>
            <a:off x="3384339" y="103001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75E209-C6C9-48DB-86EC-FB2B440137EF}"/>
              </a:ext>
            </a:extLst>
          </p:cNvPr>
          <p:cNvCxnSpPr>
            <a:cxnSpLocks/>
          </p:cNvCxnSpPr>
          <p:nvPr/>
        </p:nvCxnSpPr>
        <p:spPr>
          <a:xfrm>
            <a:off x="3536739" y="103527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CCF1A2A-5CEE-4298-A429-366CA18DFED5}"/>
              </a:ext>
            </a:extLst>
          </p:cNvPr>
          <p:cNvCxnSpPr>
            <a:cxnSpLocks/>
          </p:cNvCxnSpPr>
          <p:nvPr/>
        </p:nvCxnSpPr>
        <p:spPr>
          <a:xfrm>
            <a:off x="3683881" y="103527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82F52C-03D7-46C5-ACEA-D76670546934}"/>
              </a:ext>
            </a:extLst>
          </p:cNvPr>
          <p:cNvCxnSpPr>
            <a:cxnSpLocks/>
          </p:cNvCxnSpPr>
          <p:nvPr/>
        </p:nvCxnSpPr>
        <p:spPr>
          <a:xfrm>
            <a:off x="3836281" y="104053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EC3DC20-FAD1-4EF5-AC9E-29281E47BE43}"/>
              </a:ext>
            </a:extLst>
          </p:cNvPr>
          <p:cNvCxnSpPr>
            <a:cxnSpLocks/>
          </p:cNvCxnSpPr>
          <p:nvPr/>
        </p:nvCxnSpPr>
        <p:spPr>
          <a:xfrm>
            <a:off x="3988679" y="103001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339B48-B163-47CD-9580-E7D220505531}"/>
              </a:ext>
            </a:extLst>
          </p:cNvPr>
          <p:cNvCxnSpPr>
            <a:cxnSpLocks/>
          </p:cNvCxnSpPr>
          <p:nvPr/>
        </p:nvCxnSpPr>
        <p:spPr>
          <a:xfrm>
            <a:off x="4141079" y="103527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2A73EE-9A9D-4C8D-9354-EBEE1B6EC2AA}"/>
              </a:ext>
            </a:extLst>
          </p:cNvPr>
          <p:cNvCxnSpPr>
            <a:cxnSpLocks/>
          </p:cNvCxnSpPr>
          <p:nvPr/>
        </p:nvCxnSpPr>
        <p:spPr>
          <a:xfrm>
            <a:off x="4288221" y="103527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7C0EE45-A372-4FE9-88FC-265D40DFD861}"/>
              </a:ext>
            </a:extLst>
          </p:cNvPr>
          <p:cNvCxnSpPr>
            <a:cxnSpLocks/>
          </p:cNvCxnSpPr>
          <p:nvPr/>
        </p:nvCxnSpPr>
        <p:spPr>
          <a:xfrm>
            <a:off x="4440621" y="104053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5C69A-B6B4-4475-861F-2EF3E8F0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49" y="7443016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</a:rPr>
              <a:t>14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FCDAEA-7B03-4B44-A55A-C4A506CC0E44}"/>
              </a:ext>
            </a:extLst>
          </p:cNvPr>
          <p:cNvCxnSpPr>
            <a:cxnSpLocks/>
          </p:cNvCxnSpPr>
          <p:nvPr/>
        </p:nvCxnSpPr>
        <p:spPr>
          <a:xfrm flipV="1">
            <a:off x="5596759" y="1576552"/>
            <a:ext cx="1502980" cy="20390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F85C99-27AF-4C9D-AC7A-C6F92AE7EDFD}"/>
              </a:ext>
            </a:extLst>
          </p:cNvPr>
          <p:cNvCxnSpPr>
            <a:cxnSpLocks/>
          </p:cNvCxnSpPr>
          <p:nvPr/>
        </p:nvCxnSpPr>
        <p:spPr>
          <a:xfrm>
            <a:off x="5596759" y="3615559"/>
            <a:ext cx="1224455" cy="362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EB70355-B933-4838-9796-8F09FC4EBBC4}"/>
              </a:ext>
            </a:extLst>
          </p:cNvPr>
          <p:cNvCxnSpPr>
            <a:cxnSpLocks/>
          </p:cNvCxnSpPr>
          <p:nvPr/>
        </p:nvCxnSpPr>
        <p:spPr>
          <a:xfrm>
            <a:off x="6994655" y="106154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33B447F-920C-4622-807E-80E9F05BDFA0}"/>
              </a:ext>
            </a:extLst>
          </p:cNvPr>
          <p:cNvCxnSpPr>
            <a:cxnSpLocks/>
          </p:cNvCxnSpPr>
          <p:nvPr/>
        </p:nvCxnSpPr>
        <p:spPr>
          <a:xfrm>
            <a:off x="7147055" y="106680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695191-F3D1-4049-8089-099F5D9448EF}"/>
              </a:ext>
            </a:extLst>
          </p:cNvPr>
          <p:cNvCxnSpPr>
            <a:cxnSpLocks/>
          </p:cNvCxnSpPr>
          <p:nvPr/>
        </p:nvCxnSpPr>
        <p:spPr>
          <a:xfrm>
            <a:off x="7294197" y="106680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546F849-58BD-4F98-A363-9E5F51241661}"/>
              </a:ext>
            </a:extLst>
          </p:cNvPr>
          <p:cNvCxnSpPr>
            <a:cxnSpLocks/>
          </p:cNvCxnSpPr>
          <p:nvPr/>
        </p:nvCxnSpPr>
        <p:spPr>
          <a:xfrm>
            <a:off x="7446597" y="107206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FB26761-2519-44D5-A001-CD660F880E0F}"/>
              </a:ext>
            </a:extLst>
          </p:cNvPr>
          <p:cNvCxnSpPr>
            <a:cxnSpLocks/>
          </p:cNvCxnSpPr>
          <p:nvPr/>
        </p:nvCxnSpPr>
        <p:spPr>
          <a:xfrm>
            <a:off x="7598995" y="106154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786D4A4-B4A4-4494-AE27-6A594EA84AEE}"/>
              </a:ext>
            </a:extLst>
          </p:cNvPr>
          <p:cNvCxnSpPr>
            <a:cxnSpLocks/>
          </p:cNvCxnSpPr>
          <p:nvPr/>
        </p:nvCxnSpPr>
        <p:spPr>
          <a:xfrm>
            <a:off x="7751395" y="106680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54511AA-0583-4FCE-B692-4A0733598CE2}"/>
              </a:ext>
            </a:extLst>
          </p:cNvPr>
          <p:cNvCxnSpPr>
            <a:cxnSpLocks/>
          </p:cNvCxnSpPr>
          <p:nvPr/>
        </p:nvCxnSpPr>
        <p:spPr>
          <a:xfrm>
            <a:off x="7898537" y="106680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82577E-D848-4DE6-B013-0BDD42C1DE1A}"/>
              </a:ext>
            </a:extLst>
          </p:cNvPr>
          <p:cNvCxnSpPr>
            <a:cxnSpLocks/>
          </p:cNvCxnSpPr>
          <p:nvPr/>
        </p:nvCxnSpPr>
        <p:spPr>
          <a:xfrm>
            <a:off x="8050937" y="107206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096B134-29B3-4C2C-BE01-E69DA890C065}"/>
              </a:ext>
            </a:extLst>
          </p:cNvPr>
          <p:cNvCxnSpPr>
            <a:cxnSpLocks/>
          </p:cNvCxnSpPr>
          <p:nvPr/>
        </p:nvCxnSpPr>
        <p:spPr>
          <a:xfrm>
            <a:off x="5791221" y="1051039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9ED22D-2B96-4A6E-B3AF-423C45E232DC}"/>
              </a:ext>
            </a:extLst>
          </p:cNvPr>
          <p:cNvCxnSpPr>
            <a:cxnSpLocks/>
          </p:cNvCxnSpPr>
          <p:nvPr/>
        </p:nvCxnSpPr>
        <p:spPr>
          <a:xfrm>
            <a:off x="5943621" y="105629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94C3A9-95BA-4BBA-865C-F293F2826551}"/>
              </a:ext>
            </a:extLst>
          </p:cNvPr>
          <p:cNvCxnSpPr>
            <a:cxnSpLocks/>
          </p:cNvCxnSpPr>
          <p:nvPr/>
        </p:nvCxnSpPr>
        <p:spPr>
          <a:xfrm>
            <a:off x="6090763" y="105629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6B5B73-14F5-4907-BDD6-2D77665D8426}"/>
              </a:ext>
            </a:extLst>
          </p:cNvPr>
          <p:cNvCxnSpPr>
            <a:cxnSpLocks/>
          </p:cNvCxnSpPr>
          <p:nvPr/>
        </p:nvCxnSpPr>
        <p:spPr>
          <a:xfrm>
            <a:off x="6243163" y="106155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3352318-A96D-4B80-9204-FAE6A19DA6EF}"/>
              </a:ext>
            </a:extLst>
          </p:cNvPr>
          <p:cNvCxnSpPr>
            <a:cxnSpLocks/>
          </p:cNvCxnSpPr>
          <p:nvPr/>
        </p:nvCxnSpPr>
        <p:spPr>
          <a:xfrm>
            <a:off x="6395561" y="1051038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C5C8655-DE52-45A5-9CA9-2582B42A8133}"/>
              </a:ext>
            </a:extLst>
          </p:cNvPr>
          <p:cNvCxnSpPr>
            <a:cxnSpLocks/>
          </p:cNvCxnSpPr>
          <p:nvPr/>
        </p:nvCxnSpPr>
        <p:spPr>
          <a:xfrm>
            <a:off x="6547961" y="1056297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E75259-2878-443C-A9A3-05E1763075B3}"/>
              </a:ext>
            </a:extLst>
          </p:cNvPr>
          <p:cNvCxnSpPr>
            <a:cxnSpLocks/>
          </p:cNvCxnSpPr>
          <p:nvPr/>
        </p:nvCxnSpPr>
        <p:spPr>
          <a:xfrm>
            <a:off x="6695103" y="105629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9656B6-DCB5-4CDD-A131-000149E2B506}"/>
              </a:ext>
            </a:extLst>
          </p:cNvPr>
          <p:cNvCxnSpPr>
            <a:cxnSpLocks/>
          </p:cNvCxnSpPr>
          <p:nvPr/>
        </p:nvCxnSpPr>
        <p:spPr>
          <a:xfrm>
            <a:off x="6847503" y="106155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60DFA8-27D6-4F52-95EA-D9763FDE9425}"/>
              </a:ext>
            </a:extLst>
          </p:cNvPr>
          <p:cNvCxnSpPr>
            <a:cxnSpLocks/>
          </p:cNvCxnSpPr>
          <p:nvPr/>
        </p:nvCxnSpPr>
        <p:spPr>
          <a:xfrm>
            <a:off x="9396276" y="109833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BA465D6-3158-40CD-9725-40EF65DEB33A}"/>
              </a:ext>
            </a:extLst>
          </p:cNvPr>
          <p:cNvCxnSpPr>
            <a:cxnSpLocks/>
          </p:cNvCxnSpPr>
          <p:nvPr/>
        </p:nvCxnSpPr>
        <p:spPr>
          <a:xfrm>
            <a:off x="9548676" y="110359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178738A-6020-4669-9E1A-DD19E7C84192}"/>
              </a:ext>
            </a:extLst>
          </p:cNvPr>
          <p:cNvCxnSpPr>
            <a:cxnSpLocks/>
          </p:cNvCxnSpPr>
          <p:nvPr/>
        </p:nvCxnSpPr>
        <p:spPr>
          <a:xfrm>
            <a:off x="9695818" y="110359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2110CEF-D5C2-4D96-A5ED-9A2178BFEE95}"/>
              </a:ext>
            </a:extLst>
          </p:cNvPr>
          <p:cNvCxnSpPr>
            <a:cxnSpLocks/>
          </p:cNvCxnSpPr>
          <p:nvPr/>
        </p:nvCxnSpPr>
        <p:spPr>
          <a:xfrm>
            <a:off x="9848218" y="110885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DB41722-0B51-4520-8780-1CEF2CAD178B}"/>
              </a:ext>
            </a:extLst>
          </p:cNvPr>
          <p:cNvCxnSpPr>
            <a:cxnSpLocks/>
          </p:cNvCxnSpPr>
          <p:nvPr/>
        </p:nvCxnSpPr>
        <p:spPr>
          <a:xfrm>
            <a:off x="10000616" y="109833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42315AD-7546-45A3-A61D-33EA9E613B14}"/>
              </a:ext>
            </a:extLst>
          </p:cNvPr>
          <p:cNvCxnSpPr>
            <a:cxnSpLocks/>
          </p:cNvCxnSpPr>
          <p:nvPr/>
        </p:nvCxnSpPr>
        <p:spPr>
          <a:xfrm>
            <a:off x="10153016" y="110359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29C197F-9AB8-4DC0-B73A-BAA91E749FA9}"/>
              </a:ext>
            </a:extLst>
          </p:cNvPr>
          <p:cNvCxnSpPr>
            <a:cxnSpLocks/>
          </p:cNvCxnSpPr>
          <p:nvPr/>
        </p:nvCxnSpPr>
        <p:spPr>
          <a:xfrm>
            <a:off x="10300158" y="110359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F57B9BE-6516-41B4-A3E6-04C46CCD56FA}"/>
              </a:ext>
            </a:extLst>
          </p:cNvPr>
          <p:cNvCxnSpPr>
            <a:cxnSpLocks/>
          </p:cNvCxnSpPr>
          <p:nvPr/>
        </p:nvCxnSpPr>
        <p:spPr>
          <a:xfrm>
            <a:off x="10452558" y="110885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548F3D3-D6CF-4BF4-814B-2585282AD0BF}"/>
              </a:ext>
            </a:extLst>
          </p:cNvPr>
          <p:cNvCxnSpPr>
            <a:cxnSpLocks/>
          </p:cNvCxnSpPr>
          <p:nvPr/>
        </p:nvCxnSpPr>
        <p:spPr>
          <a:xfrm>
            <a:off x="8192842" y="1087826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7ACD2A-D17C-4D2A-A89E-AF9BDAD3165D}"/>
              </a:ext>
            </a:extLst>
          </p:cNvPr>
          <p:cNvCxnSpPr>
            <a:cxnSpLocks/>
          </p:cNvCxnSpPr>
          <p:nvPr/>
        </p:nvCxnSpPr>
        <p:spPr>
          <a:xfrm>
            <a:off x="8345242" y="109308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250BBE-7218-43D9-8556-6D5698093A73}"/>
              </a:ext>
            </a:extLst>
          </p:cNvPr>
          <p:cNvCxnSpPr>
            <a:cxnSpLocks/>
          </p:cNvCxnSpPr>
          <p:nvPr/>
        </p:nvCxnSpPr>
        <p:spPr>
          <a:xfrm>
            <a:off x="8492384" y="1093083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EA34C87-E767-4AFD-B1B9-CE6AC8E6E4DF}"/>
              </a:ext>
            </a:extLst>
          </p:cNvPr>
          <p:cNvCxnSpPr>
            <a:cxnSpLocks/>
          </p:cNvCxnSpPr>
          <p:nvPr/>
        </p:nvCxnSpPr>
        <p:spPr>
          <a:xfrm>
            <a:off x="8644784" y="109834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D0DD772-8E87-4741-AA0B-8D5EA5E35D1F}"/>
              </a:ext>
            </a:extLst>
          </p:cNvPr>
          <p:cNvCxnSpPr>
            <a:cxnSpLocks/>
          </p:cNvCxnSpPr>
          <p:nvPr/>
        </p:nvCxnSpPr>
        <p:spPr>
          <a:xfrm>
            <a:off x="8797182" y="1087825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DB54361-EAAE-46DC-B0E4-A1A1DFDC4467}"/>
              </a:ext>
            </a:extLst>
          </p:cNvPr>
          <p:cNvCxnSpPr>
            <a:cxnSpLocks/>
          </p:cNvCxnSpPr>
          <p:nvPr/>
        </p:nvCxnSpPr>
        <p:spPr>
          <a:xfrm>
            <a:off x="8949582" y="1093084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2961A32-DA45-45CD-A1F0-32B916CA67B3}"/>
              </a:ext>
            </a:extLst>
          </p:cNvPr>
          <p:cNvCxnSpPr>
            <a:cxnSpLocks/>
          </p:cNvCxnSpPr>
          <p:nvPr/>
        </p:nvCxnSpPr>
        <p:spPr>
          <a:xfrm>
            <a:off x="9096724" y="1093082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966A9D1-CADE-4834-BF6D-AADB833055F0}"/>
              </a:ext>
            </a:extLst>
          </p:cNvPr>
          <p:cNvCxnSpPr>
            <a:cxnSpLocks/>
          </p:cNvCxnSpPr>
          <p:nvPr/>
        </p:nvCxnSpPr>
        <p:spPr>
          <a:xfrm>
            <a:off x="9249124" y="1098341"/>
            <a:ext cx="0" cy="62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84D76F2-92DB-4ADB-B7A5-87A15824888A}"/>
              </a:ext>
            </a:extLst>
          </p:cNvPr>
          <p:cNvCxnSpPr/>
          <p:nvPr/>
        </p:nvCxnSpPr>
        <p:spPr>
          <a:xfrm>
            <a:off x="1358625" y="7005145"/>
            <a:ext cx="18522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F96752A-8373-4778-A6E2-DC44F2822D87}"/>
              </a:ext>
            </a:extLst>
          </p:cNvPr>
          <p:cNvSpPr txBox="1"/>
          <p:nvPr/>
        </p:nvSpPr>
        <p:spPr>
          <a:xfrm>
            <a:off x="1378264" y="6726613"/>
            <a:ext cx="1821107" cy="261610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FF0000"/>
                </a:solidFill>
              </a:rPr>
              <a:t>Increasing channel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BF77891-7AF4-4E2D-AFD6-EBBF37F07D03}"/>
                  </a:ext>
                </a:extLst>
              </p:cNvPr>
              <p:cNvSpPr txBox="1"/>
              <p:nvPr/>
            </p:nvSpPr>
            <p:spPr>
              <a:xfrm>
                <a:off x="1539754" y="5166346"/>
                <a:ext cx="338770" cy="369332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b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BF77891-7AF4-4E2D-AFD6-EBBF37F07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54" y="5166346"/>
                <a:ext cx="338770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671EB21-1F63-441B-AFDD-DF2BAE59E834}"/>
                  </a:ext>
                </a:extLst>
              </p:cNvPr>
              <p:cNvSpPr txBox="1"/>
              <p:nvPr/>
            </p:nvSpPr>
            <p:spPr>
              <a:xfrm>
                <a:off x="6910573" y="1232113"/>
                <a:ext cx="541279" cy="369332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b="1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671EB21-1F63-441B-AFDD-DF2BAE59E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573" y="1232113"/>
                <a:ext cx="541279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8C5A711-069F-4C6F-B7C6-246C04DBAAAF}"/>
                  </a:ext>
                </a:extLst>
              </p:cNvPr>
              <p:cNvSpPr txBox="1"/>
              <p:nvPr/>
            </p:nvSpPr>
            <p:spPr>
              <a:xfrm>
                <a:off x="6798617" y="3900523"/>
                <a:ext cx="294283" cy="369332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𝒑</m:t>
                      </m:r>
                    </m:oMath>
                  </m:oMathPara>
                </a14:m>
                <a:endParaRPr lang="en-US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8C5A711-069F-4C6F-B7C6-246C04DBA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617" y="3900523"/>
                <a:ext cx="294283" cy="369332"/>
              </a:xfrm>
              <a:prstGeom prst="rect">
                <a:avLst/>
              </a:prstGeom>
              <a:blipFill>
                <a:blip r:embed="rId4"/>
                <a:stretch>
                  <a:fillRect r="-8163" b="-10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8E8F01B5-B07A-45BF-BC22-BA2F7195580E}"/>
              </a:ext>
            </a:extLst>
          </p:cNvPr>
          <p:cNvSpPr txBox="1"/>
          <p:nvPr/>
        </p:nvSpPr>
        <p:spPr>
          <a:xfrm>
            <a:off x="6921969" y="2996207"/>
            <a:ext cx="1598735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“Hits”</a:t>
            </a:r>
            <a:endParaRPr lang="en-US" sz="28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834C843-F914-47B3-BC98-284801A79360}"/>
              </a:ext>
            </a:extLst>
          </p:cNvPr>
          <p:cNvSpPr/>
          <p:nvPr/>
        </p:nvSpPr>
        <p:spPr>
          <a:xfrm>
            <a:off x="2159775" y="4358827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73F7D2F3-7D64-4018-996B-D350FAE36BC4}"/>
              </a:ext>
            </a:extLst>
          </p:cNvPr>
          <p:cNvSpPr/>
          <p:nvPr/>
        </p:nvSpPr>
        <p:spPr>
          <a:xfrm>
            <a:off x="2288801" y="4269069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C72743C-80BC-4D5A-B0F7-6DFE5C88E899}"/>
              </a:ext>
            </a:extLst>
          </p:cNvPr>
          <p:cNvSpPr/>
          <p:nvPr/>
        </p:nvSpPr>
        <p:spPr>
          <a:xfrm>
            <a:off x="1706312" y="4561717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D7A2C96-320F-4C4B-99B1-9B34F4C914A3}"/>
              </a:ext>
            </a:extLst>
          </p:cNvPr>
          <p:cNvSpPr/>
          <p:nvPr/>
        </p:nvSpPr>
        <p:spPr>
          <a:xfrm>
            <a:off x="1835338" y="4471959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E23951F8-203C-40CB-B8A8-29F3B5C018DD}"/>
              </a:ext>
            </a:extLst>
          </p:cNvPr>
          <p:cNvSpPr/>
          <p:nvPr/>
        </p:nvSpPr>
        <p:spPr>
          <a:xfrm>
            <a:off x="1987738" y="4416795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2E5636F-08CE-4561-B4C4-AA12B5BF5625}"/>
              </a:ext>
            </a:extLst>
          </p:cNvPr>
          <p:cNvSpPr/>
          <p:nvPr/>
        </p:nvSpPr>
        <p:spPr>
          <a:xfrm>
            <a:off x="2912428" y="3989514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74435D9F-C0E5-4C05-BD84-AF5142D5413A}"/>
              </a:ext>
            </a:extLst>
          </p:cNvPr>
          <p:cNvSpPr/>
          <p:nvPr/>
        </p:nvSpPr>
        <p:spPr>
          <a:xfrm>
            <a:off x="3041454" y="3899756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99B8EE86-7037-4E64-86FE-3A01DDF543DC}"/>
              </a:ext>
            </a:extLst>
          </p:cNvPr>
          <p:cNvSpPr/>
          <p:nvPr/>
        </p:nvSpPr>
        <p:spPr>
          <a:xfrm>
            <a:off x="2458965" y="4192404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76D4E835-D899-43AB-957E-0D8C882245CF}"/>
              </a:ext>
            </a:extLst>
          </p:cNvPr>
          <p:cNvSpPr/>
          <p:nvPr/>
        </p:nvSpPr>
        <p:spPr>
          <a:xfrm>
            <a:off x="2587991" y="4119476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F471BEE6-93F0-49B5-A77E-43CCE6A89BE2}"/>
              </a:ext>
            </a:extLst>
          </p:cNvPr>
          <p:cNvSpPr/>
          <p:nvPr/>
        </p:nvSpPr>
        <p:spPr>
          <a:xfrm>
            <a:off x="2740391" y="4047482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2F8E602-18AE-4A05-AF69-28484E3CFEA9}"/>
              </a:ext>
            </a:extLst>
          </p:cNvPr>
          <p:cNvSpPr/>
          <p:nvPr/>
        </p:nvSpPr>
        <p:spPr>
          <a:xfrm>
            <a:off x="3658532" y="3692189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1D2E2B9E-2B79-46ED-B5B2-A1C07116957A}"/>
              </a:ext>
            </a:extLst>
          </p:cNvPr>
          <p:cNvSpPr/>
          <p:nvPr/>
        </p:nvSpPr>
        <p:spPr>
          <a:xfrm>
            <a:off x="3787558" y="3652921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F61AF9DB-31F2-40E3-97D8-658E47993561}"/>
              </a:ext>
            </a:extLst>
          </p:cNvPr>
          <p:cNvSpPr/>
          <p:nvPr/>
        </p:nvSpPr>
        <p:spPr>
          <a:xfrm>
            <a:off x="3205069" y="3855810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2B663B16-7C53-4393-A7D3-73035AE263E4}"/>
              </a:ext>
            </a:extLst>
          </p:cNvPr>
          <p:cNvSpPr/>
          <p:nvPr/>
        </p:nvSpPr>
        <p:spPr>
          <a:xfrm>
            <a:off x="3334095" y="3816541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3840250-AB2F-4EBD-AF8F-B1910106C6FB}"/>
              </a:ext>
            </a:extLst>
          </p:cNvPr>
          <p:cNvSpPr/>
          <p:nvPr/>
        </p:nvSpPr>
        <p:spPr>
          <a:xfrm>
            <a:off x="3486495" y="3750157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75E3479C-C930-4A85-9328-BB9A156797A2}"/>
              </a:ext>
            </a:extLst>
          </p:cNvPr>
          <p:cNvSpPr/>
          <p:nvPr/>
        </p:nvSpPr>
        <p:spPr>
          <a:xfrm>
            <a:off x="4248502" y="3395806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577D3A8E-41F2-479D-8F1F-AE03610832EE}"/>
              </a:ext>
            </a:extLst>
          </p:cNvPr>
          <p:cNvSpPr/>
          <p:nvPr/>
        </p:nvSpPr>
        <p:spPr>
          <a:xfrm>
            <a:off x="4383138" y="3328488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62B7FBE9-A81D-43B5-9C52-BF9397F924A4}"/>
              </a:ext>
            </a:extLst>
          </p:cNvPr>
          <p:cNvSpPr/>
          <p:nvPr/>
        </p:nvSpPr>
        <p:spPr>
          <a:xfrm>
            <a:off x="3957722" y="3565036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84190B29-8F9D-4FD5-B247-112B6939BF0B}"/>
              </a:ext>
            </a:extLst>
          </p:cNvPr>
          <p:cNvSpPr/>
          <p:nvPr/>
        </p:nvSpPr>
        <p:spPr>
          <a:xfrm>
            <a:off x="4086748" y="3492108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DC98FA07-E6A0-4AC7-A17D-1DC67F1E274D}"/>
              </a:ext>
            </a:extLst>
          </p:cNvPr>
          <p:cNvSpPr/>
          <p:nvPr/>
        </p:nvSpPr>
        <p:spPr>
          <a:xfrm>
            <a:off x="4540209" y="3283610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3DB00FF-C424-408F-BE03-98BC16F589ED}"/>
              </a:ext>
            </a:extLst>
          </p:cNvPr>
          <p:cNvSpPr/>
          <p:nvPr/>
        </p:nvSpPr>
        <p:spPr>
          <a:xfrm>
            <a:off x="5001153" y="3054545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E881F467-8302-402D-A35F-53F2AD6E4C12}"/>
              </a:ext>
            </a:extLst>
          </p:cNvPr>
          <p:cNvSpPr/>
          <p:nvPr/>
        </p:nvSpPr>
        <p:spPr>
          <a:xfrm>
            <a:off x="4710373" y="3195725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7A004BDA-88D9-4EB7-8FC3-BBC2ACE6FFF0}"/>
              </a:ext>
            </a:extLst>
          </p:cNvPr>
          <p:cNvSpPr/>
          <p:nvPr/>
        </p:nvSpPr>
        <p:spPr>
          <a:xfrm>
            <a:off x="4839399" y="3122797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69E527A-4FFB-4724-83A0-6BBA06B5AF47}"/>
              </a:ext>
            </a:extLst>
          </p:cNvPr>
          <p:cNvSpPr/>
          <p:nvPr/>
        </p:nvSpPr>
        <p:spPr>
          <a:xfrm>
            <a:off x="5439655" y="2881577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F29C29A3-946C-4AFC-AD8F-33BC26504019}"/>
              </a:ext>
            </a:extLst>
          </p:cNvPr>
          <p:cNvSpPr/>
          <p:nvPr/>
        </p:nvSpPr>
        <p:spPr>
          <a:xfrm>
            <a:off x="5148875" y="3022757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3BD47458-55CE-4505-B9C5-EDD301EAB250}"/>
              </a:ext>
            </a:extLst>
          </p:cNvPr>
          <p:cNvSpPr/>
          <p:nvPr/>
        </p:nvSpPr>
        <p:spPr>
          <a:xfrm>
            <a:off x="5277901" y="2949829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3BDEDC7A-1129-4984-84E1-3114E7D4A447}"/>
              </a:ext>
            </a:extLst>
          </p:cNvPr>
          <p:cNvSpPr/>
          <p:nvPr/>
        </p:nvSpPr>
        <p:spPr>
          <a:xfrm>
            <a:off x="5608260" y="2610436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99743F9A-DED3-48ED-ADEA-1C564BF66BE9}"/>
              </a:ext>
            </a:extLst>
          </p:cNvPr>
          <p:cNvSpPr/>
          <p:nvPr/>
        </p:nvSpPr>
        <p:spPr>
          <a:xfrm>
            <a:off x="5603587" y="2936740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670E3F8E-5362-4092-A672-BB721EAC4763}"/>
              </a:ext>
            </a:extLst>
          </p:cNvPr>
          <p:cNvSpPr/>
          <p:nvPr/>
        </p:nvSpPr>
        <p:spPr>
          <a:xfrm>
            <a:off x="5760660" y="2431855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424E94B2-4D37-4504-A613-7A8FFB8C3698}"/>
              </a:ext>
            </a:extLst>
          </p:cNvPr>
          <p:cNvSpPr/>
          <p:nvPr/>
        </p:nvSpPr>
        <p:spPr>
          <a:xfrm>
            <a:off x="5760660" y="2959182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3610F804-BFE2-4FF9-8C00-EE9897997A61}"/>
              </a:ext>
            </a:extLst>
          </p:cNvPr>
          <p:cNvSpPr/>
          <p:nvPr/>
        </p:nvSpPr>
        <p:spPr>
          <a:xfrm>
            <a:off x="5913060" y="3038652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B98C0C71-6BA2-4F05-8FF9-167CA5EB2E3D}"/>
              </a:ext>
            </a:extLst>
          </p:cNvPr>
          <p:cNvSpPr/>
          <p:nvPr/>
        </p:nvSpPr>
        <p:spPr>
          <a:xfrm>
            <a:off x="6065460" y="3073242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18574B7D-1DF6-4477-9130-2B483BCEB149}"/>
              </a:ext>
            </a:extLst>
          </p:cNvPr>
          <p:cNvSpPr/>
          <p:nvPr/>
        </p:nvSpPr>
        <p:spPr>
          <a:xfrm>
            <a:off x="6217860" y="3124662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BBF4898B-6AEA-4B96-A727-3545176FC1F1}"/>
              </a:ext>
            </a:extLst>
          </p:cNvPr>
          <p:cNvSpPr/>
          <p:nvPr/>
        </p:nvSpPr>
        <p:spPr>
          <a:xfrm>
            <a:off x="6359040" y="3187303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0E550946-25A8-4950-9D66-6D6B5420D5AA}"/>
              </a:ext>
            </a:extLst>
          </p:cNvPr>
          <p:cNvSpPr/>
          <p:nvPr/>
        </p:nvSpPr>
        <p:spPr>
          <a:xfrm>
            <a:off x="6511440" y="3216283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C55E845D-F5D3-43D3-BF57-26A2CCEA6DB5}"/>
              </a:ext>
            </a:extLst>
          </p:cNvPr>
          <p:cNvSpPr/>
          <p:nvPr/>
        </p:nvSpPr>
        <p:spPr>
          <a:xfrm>
            <a:off x="5913060" y="2214005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D992CEBD-B972-4A0C-9844-4ABB71843E51}"/>
              </a:ext>
            </a:extLst>
          </p:cNvPr>
          <p:cNvSpPr/>
          <p:nvPr/>
        </p:nvSpPr>
        <p:spPr>
          <a:xfrm>
            <a:off x="6065460" y="1984939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B6F34C3-C1D0-47B5-92BA-12F56FB126A9}"/>
              </a:ext>
            </a:extLst>
          </p:cNvPr>
          <p:cNvSpPr/>
          <p:nvPr/>
        </p:nvSpPr>
        <p:spPr>
          <a:xfrm>
            <a:off x="6217860" y="1817579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0E2DF1DE-52BD-42CA-8FD0-B6B9A29E09E7}"/>
              </a:ext>
            </a:extLst>
          </p:cNvPr>
          <p:cNvSpPr/>
          <p:nvPr/>
        </p:nvSpPr>
        <p:spPr>
          <a:xfrm>
            <a:off x="6370260" y="1588512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D9DBB46-DC91-445C-94D4-0EB1CDE17545}"/>
              </a:ext>
            </a:extLst>
          </p:cNvPr>
          <p:cNvSpPr/>
          <p:nvPr/>
        </p:nvSpPr>
        <p:spPr>
          <a:xfrm>
            <a:off x="6505830" y="1398712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C94B37E-BBC1-4757-91E1-B02C81FC572D}"/>
              </a:ext>
            </a:extLst>
          </p:cNvPr>
          <p:cNvSpPr/>
          <p:nvPr/>
        </p:nvSpPr>
        <p:spPr>
          <a:xfrm>
            <a:off x="6658230" y="1197692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14D82051-3A8C-4549-A00D-BC0101A4AEFD}"/>
              </a:ext>
            </a:extLst>
          </p:cNvPr>
          <p:cNvSpPr/>
          <p:nvPr/>
        </p:nvSpPr>
        <p:spPr>
          <a:xfrm>
            <a:off x="6810630" y="991063"/>
            <a:ext cx="196791" cy="1509040"/>
          </a:xfrm>
          <a:custGeom>
            <a:avLst/>
            <a:gdLst>
              <a:gd name="connsiteX0" fmla="*/ 179518 w 196791"/>
              <a:gd name="connsiteY0" fmla="*/ 1509040 h 1509040"/>
              <a:gd name="connsiteX1" fmla="*/ 179518 w 196791"/>
              <a:gd name="connsiteY1" fmla="*/ 841472 h 1509040"/>
              <a:gd name="connsiteX2" fmla="*/ 4 w 196791"/>
              <a:gd name="connsiteY2" fmla="*/ 729276 h 1509040"/>
              <a:gd name="connsiteX3" fmla="*/ 173909 w 196791"/>
              <a:gd name="connsiteY3" fmla="*/ 650739 h 1509040"/>
              <a:gd name="connsiteX4" fmla="*/ 179518 w 196791"/>
              <a:gd name="connsiteY4" fmla="*/ 0 h 1509040"/>
              <a:gd name="connsiteX5" fmla="*/ 179518 w 196791"/>
              <a:gd name="connsiteY5" fmla="*/ 0 h 15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1" h="1509040">
                <a:moveTo>
                  <a:pt x="179518" y="1509040"/>
                </a:moveTo>
                <a:cubicBezTo>
                  <a:pt x="194477" y="1240236"/>
                  <a:pt x="209437" y="971433"/>
                  <a:pt x="179518" y="841472"/>
                </a:cubicBezTo>
                <a:cubicBezTo>
                  <a:pt x="149599" y="711511"/>
                  <a:pt x="939" y="761065"/>
                  <a:pt x="4" y="729276"/>
                </a:cubicBezTo>
                <a:cubicBezTo>
                  <a:pt x="-931" y="697487"/>
                  <a:pt x="143990" y="772285"/>
                  <a:pt x="173909" y="650739"/>
                </a:cubicBezTo>
                <a:cubicBezTo>
                  <a:pt x="203828" y="529193"/>
                  <a:pt x="179518" y="0"/>
                  <a:pt x="179518" y="0"/>
                </a:cubicBezTo>
                <a:lnTo>
                  <a:pt x="179518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846CC0A-0DFD-4361-BD6D-D411DE7435BC}"/>
              </a:ext>
            </a:extLst>
          </p:cNvPr>
          <p:cNvCxnSpPr>
            <a:cxnSpLocks/>
          </p:cNvCxnSpPr>
          <p:nvPr/>
        </p:nvCxnSpPr>
        <p:spPr>
          <a:xfrm flipV="1">
            <a:off x="3090034" y="2625394"/>
            <a:ext cx="0" cy="11724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44E8691F-0F62-425A-BC27-757EDD999951}"/>
              </a:ext>
            </a:extLst>
          </p:cNvPr>
          <p:cNvSpPr txBox="1"/>
          <p:nvPr/>
        </p:nvSpPr>
        <p:spPr>
          <a:xfrm>
            <a:off x="3128223" y="2757955"/>
            <a:ext cx="1386212" cy="646331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ADC time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(up page)</a:t>
            </a:r>
          </a:p>
        </p:txBody>
      </p:sp>
      <p:sp>
        <p:nvSpPr>
          <p:cNvPr id="143" name="Title 1">
            <a:extLst>
              <a:ext uri="{FF2B5EF4-FFF2-40B4-BE49-F238E27FC236}">
                <a16:creationId xmlns:a16="http://schemas.microsoft.com/office/drawing/2014/main" id="{2ED63D5A-50A8-4037-9D21-563B6FB32A2F}"/>
              </a:ext>
            </a:extLst>
          </p:cNvPr>
          <p:cNvSpPr txBox="1">
            <a:spLocks/>
          </p:cNvSpPr>
          <p:nvPr/>
        </p:nvSpPr>
        <p:spPr>
          <a:xfrm>
            <a:off x="0" y="41178"/>
            <a:ext cx="11429999" cy="847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>
                <a:latin typeface="Verdana" panose="020B0604030504040204" pitchFamily="34" charset="0"/>
                <a:ea typeface="Verdana" panose="020B0604030504040204" pitchFamily="34" charset="0"/>
              </a:rPr>
              <a:t>Trigger Primitives Access Waveforms Directly</a:t>
            </a:r>
            <a:endParaRPr lang="en-US" sz="3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52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15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24FD67-D708-41C5-979E-CA9C916BF69E}"/>
              </a:ext>
            </a:extLst>
          </p:cNvPr>
          <p:cNvSpPr txBox="1"/>
          <p:nvPr/>
        </p:nvSpPr>
        <p:spPr>
          <a:xfrm>
            <a:off x="-154416" y="2888722"/>
            <a:ext cx="143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</a:rPr>
              <a:t>Hits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3835E0-D998-41FD-945D-6EE26A412543}"/>
                  </a:ext>
                </a:extLst>
              </p:cNvPr>
              <p:cNvSpPr txBox="1"/>
              <p:nvPr/>
            </p:nvSpPr>
            <p:spPr>
              <a:xfrm>
                <a:off x="2690037" y="4214648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3835E0-D998-41FD-945D-6EE26A412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37" y="4214648"/>
                <a:ext cx="118076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EA31F57-28A9-4B25-A4C4-0978A03E40C5}"/>
                  </a:ext>
                </a:extLst>
              </p:cNvPr>
              <p:cNvSpPr txBox="1"/>
              <p:nvPr/>
            </p:nvSpPr>
            <p:spPr>
              <a:xfrm>
                <a:off x="8555887" y="409171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EA31F57-28A9-4B25-A4C4-0978A03E4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87" y="409171"/>
                <a:ext cx="118076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612570-8B2D-47E8-8868-1B0831028728}"/>
                  </a:ext>
                </a:extLst>
              </p:cNvPr>
              <p:cNvSpPr txBox="1"/>
              <p:nvPr/>
            </p:nvSpPr>
            <p:spPr>
              <a:xfrm>
                <a:off x="9243212" y="5981566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612570-8B2D-47E8-8868-1B0831028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212" y="5981566"/>
                <a:ext cx="11807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272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DB30-DF27-4845-8D8E-49811BB0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50526"/>
            <a:ext cx="9858375" cy="1036618"/>
          </a:xfrm>
        </p:spPr>
        <p:txBody>
          <a:bodyPr/>
          <a:lstStyle/>
          <a:p>
            <a:pPr algn="ctr"/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Multiprong Trigger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B43911-73C0-45A8-968C-0F9B4FB01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98172"/>
                <a:ext cx="11429999" cy="6074228"/>
              </a:xfrm>
            </p:spPr>
            <p:txBody>
              <a:bodyPr>
                <a:normAutofit/>
              </a:bodyPr>
              <a:lstStyle/>
              <a:p>
                <a:r>
                  <a:rPr lang="en-US" sz="4000"/>
                  <a:t>Considers “hits” of trigger primitives</a:t>
                </a:r>
              </a:p>
              <a:p>
                <a:pPr lvl="1"/>
                <a:r>
                  <a:rPr lang="en-US" sz="3600"/>
                  <a:t>Locations in time and wire number</a:t>
                </a:r>
              </a:p>
              <a:p>
                <a:pPr lvl="1"/>
                <a:r>
                  <a:rPr lang="en-US" sz="3600"/>
                  <a:t>Effectively a “cartesian” plane</a:t>
                </a:r>
                <a:br>
                  <a:rPr lang="en-US" sz="3600"/>
                </a:br>
                <a:endParaRPr lang="en-US" sz="3600"/>
              </a:p>
              <a:p>
                <a:r>
                  <a:rPr lang="en-US" sz="4000"/>
                  <a:t>Treat every hit as a potential vertex</a:t>
                </a:r>
              </a:p>
              <a:p>
                <a:pPr lvl="1"/>
                <a:r>
                  <a:rPr lang="en-US" sz="3600"/>
                  <a:t>Consider surrounding hits only to try and find “tracks”</a:t>
                </a:r>
              </a:p>
              <a:p>
                <a:pPr lvl="1"/>
                <a:r>
                  <a:rPr lang="en-US" sz="3600"/>
                  <a:t>Outer box/“radius” of activity</a:t>
                </a:r>
                <a:br>
                  <a:rPr lang="en-US" sz="3600"/>
                </a:br>
                <a:endParaRPr lang="en-US" sz="3600"/>
              </a:p>
              <a:p>
                <a:r>
                  <a:rPr lang="en-US" sz="4000"/>
                  <a:t>Transform: semi-</a:t>
                </a:r>
                <a:r>
                  <a:rPr lang="en-US" sz="4000" i="1"/>
                  <a:t>cylindrical </a:t>
                </a:r>
                <a:r>
                  <a:rPr lang="en-US" sz="4000"/>
                  <a:t>coordinates</a:t>
                </a:r>
              </a:p>
              <a:p>
                <a:pPr lvl="1"/>
                <a:r>
                  <a:rPr lang="en-US" sz="3600"/>
                  <a:t>Use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/>
                  <a:t> to differentiate “tracks” from one another from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B43911-73C0-45A8-968C-0F9B4FB01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98172"/>
                <a:ext cx="11429999" cy="6074228"/>
              </a:xfrm>
              <a:blipFill>
                <a:blip r:embed="rId2"/>
                <a:stretch>
                  <a:fillRect l="-1707" t="-2811" b="-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8DAAB-EA8A-4574-993F-A9F4C09A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77134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50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17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7822AF-7E57-4537-9F03-00BB277AD071}"/>
              </a:ext>
            </a:extLst>
          </p:cNvPr>
          <p:cNvSpPr txBox="1"/>
          <p:nvPr/>
        </p:nvSpPr>
        <p:spPr>
          <a:xfrm>
            <a:off x="1094055" y="219948"/>
            <a:ext cx="512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Consider some multiprong topology to be reconstructed hits on our wires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24FD67-D708-41C5-979E-CA9C916BF69E}"/>
              </a:ext>
            </a:extLst>
          </p:cNvPr>
          <p:cNvSpPr txBox="1"/>
          <p:nvPr/>
        </p:nvSpPr>
        <p:spPr>
          <a:xfrm>
            <a:off x="-154416" y="2888722"/>
            <a:ext cx="143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</a:rPr>
              <a:t>Hits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3835E0-D998-41FD-945D-6EE26A412543}"/>
                  </a:ext>
                </a:extLst>
              </p:cNvPr>
              <p:cNvSpPr txBox="1"/>
              <p:nvPr/>
            </p:nvSpPr>
            <p:spPr>
              <a:xfrm>
                <a:off x="2690037" y="4214648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3835E0-D998-41FD-945D-6EE26A412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37" y="4214648"/>
                <a:ext cx="118076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EA31F57-28A9-4B25-A4C4-0978A03E40C5}"/>
                  </a:ext>
                </a:extLst>
              </p:cNvPr>
              <p:cNvSpPr txBox="1"/>
              <p:nvPr/>
            </p:nvSpPr>
            <p:spPr>
              <a:xfrm>
                <a:off x="8555887" y="409171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EA31F57-28A9-4B25-A4C4-0978A03E4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87" y="409171"/>
                <a:ext cx="118076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612570-8B2D-47E8-8868-1B0831028728}"/>
                  </a:ext>
                </a:extLst>
              </p:cNvPr>
              <p:cNvSpPr txBox="1"/>
              <p:nvPr/>
            </p:nvSpPr>
            <p:spPr>
              <a:xfrm>
                <a:off x="9243212" y="5981566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612570-8B2D-47E8-8868-1B0831028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212" y="5981566"/>
                <a:ext cx="11807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306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18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8DCE85-78B0-4C53-83D3-8841F48414B7}"/>
              </a:ext>
            </a:extLst>
          </p:cNvPr>
          <p:cNvCxnSpPr>
            <a:stCxn id="3" idx="2"/>
            <a:endCxn id="11" idx="6"/>
          </p:cNvCxnSpPr>
          <p:nvPr/>
        </p:nvCxnSpPr>
        <p:spPr>
          <a:xfrm flipV="1">
            <a:off x="430924" y="3603734"/>
            <a:ext cx="5039711" cy="998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A9F17F-1DFE-4F4C-B3A5-BF3873C25BE3}"/>
              </a:ext>
            </a:extLst>
          </p:cNvPr>
          <p:cNvCxnSpPr>
            <a:cxnSpLocks/>
            <a:stCxn id="11" idx="6"/>
            <a:endCxn id="19" idx="7"/>
          </p:cNvCxnSpPr>
          <p:nvPr/>
        </p:nvCxnSpPr>
        <p:spPr>
          <a:xfrm flipV="1">
            <a:off x="5470635" y="536956"/>
            <a:ext cx="3260473" cy="30667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2C770E-1669-47E1-8E8E-B0FD7888435A}"/>
              </a:ext>
            </a:extLst>
          </p:cNvPr>
          <p:cNvCxnSpPr>
            <a:cxnSpLocks/>
            <a:stCxn id="11" idx="6"/>
            <a:endCxn id="29" idx="5"/>
          </p:cNvCxnSpPr>
          <p:nvPr/>
        </p:nvCxnSpPr>
        <p:spPr>
          <a:xfrm>
            <a:off x="5470635" y="3603734"/>
            <a:ext cx="4090790" cy="33229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9EECAD57-BA0F-4DFF-9BBD-88FD288C786F}"/>
              </a:ext>
            </a:extLst>
          </p:cNvPr>
          <p:cNvSpPr/>
          <p:nvPr/>
        </p:nvSpPr>
        <p:spPr>
          <a:xfrm>
            <a:off x="4808483" y="2743200"/>
            <a:ext cx="1539765" cy="160714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5B3EDD-D934-41AA-89C7-3479F25DE6A1}"/>
              </a:ext>
            </a:extLst>
          </p:cNvPr>
          <p:cNvSpPr txBox="1"/>
          <p:nvPr/>
        </p:nvSpPr>
        <p:spPr>
          <a:xfrm>
            <a:off x="6568969" y="3303473"/>
            <a:ext cx="227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Vertex found!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7E4D66-19BE-4D03-A167-518520E1AE31}"/>
              </a:ext>
            </a:extLst>
          </p:cNvPr>
          <p:cNvSpPr txBox="1"/>
          <p:nvPr/>
        </p:nvSpPr>
        <p:spPr>
          <a:xfrm>
            <a:off x="346635" y="701559"/>
            <a:ext cx="512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We want to be able to identify the multiprong topology’s vertex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C80314-D5EB-48EF-8D02-5BAB28270827}"/>
              </a:ext>
            </a:extLst>
          </p:cNvPr>
          <p:cNvSpPr txBox="1"/>
          <p:nvPr/>
        </p:nvSpPr>
        <p:spPr>
          <a:xfrm>
            <a:off x="-13969" y="3968968"/>
            <a:ext cx="1438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Truth Track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4AA163-CCA8-41BD-8E4F-5EBA80C1897C}"/>
              </a:ext>
            </a:extLst>
          </p:cNvPr>
          <p:cNvSpPr txBox="1"/>
          <p:nvPr/>
        </p:nvSpPr>
        <p:spPr>
          <a:xfrm>
            <a:off x="-154416" y="2888722"/>
            <a:ext cx="143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</a:rPr>
              <a:t>Hits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06012B-375E-48CE-B08D-216C2B636CA0}"/>
                  </a:ext>
                </a:extLst>
              </p:cNvPr>
              <p:cNvSpPr txBox="1"/>
              <p:nvPr/>
            </p:nvSpPr>
            <p:spPr>
              <a:xfrm>
                <a:off x="2690037" y="4214648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06012B-375E-48CE-B08D-216C2B636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37" y="4214648"/>
                <a:ext cx="118076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CE03B05-2423-4C73-A352-D41F14E80E6D}"/>
                  </a:ext>
                </a:extLst>
              </p:cNvPr>
              <p:cNvSpPr txBox="1"/>
              <p:nvPr/>
            </p:nvSpPr>
            <p:spPr>
              <a:xfrm>
                <a:off x="8555887" y="409171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CE03B05-2423-4C73-A352-D41F14E8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87" y="409171"/>
                <a:ext cx="118076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A857A6C-5392-491D-BF95-194DCB2B7AAF}"/>
                  </a:ext>
                </a:extLst>
              </p:cNvPr>
              <p:cNvSpPr txBox="1"/>
              <p:nvPr/>
            </p:nvSpPr>
            <p:spPr>
              <a:xfrm>
                <a:off x="9243212" y="5981566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A857A6C-5392-491D-BF95-194DCB2B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212" y="5981566"/>
                <a:ext cx="11807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17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19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CA0959-F614-454E-BF7F-B5A834047125}"/>
              </a:ext>
            </a:extLst>
          </p:cNvPr>
          <p:cNvSpPr txBox="1"/>
          <p:nvPr/>
        </p:nvSpPr>
        <p:spPr>
          <a:xfrm>
            <a:off x="2096816" y="5163206"/>
            <a:ext cx="45457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 hits </a:t>
            </a:r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from </a:t>
            </a:r>
            <a:r>
              <a:rPr lang="en-US" sz="3200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wire noise </a:t>
            </a:r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or </a:t>
            </a:r>
            <a:r>
              <a:rPr lang="en-US" sz="3200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background tracks </a:t>
            </a:r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make this picture more complicated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88D089-A76F-4BBC-AB52-14737AF4A45D}"/>
              </a:ext>
            </a:extLst>
          </p:cNvPr>
          <p:cNvCxnSpPr/>
          <p:nvPr/>
        </p:nvCxnSpPr>
        <p:spPr>
          <a:xfrm flipV="1">
            <a:off x="430924" y="3603734"/>
            <a:ext cx="5039711" cy="998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209DDE-6127-481C-A1F3-FA8F3FEA4FDC}"/>
              </a:ext>
            </a:extLst>
          </p:cNvPr>
          <p:cNvCxnSpPr>
            <a:cxnSpLocks/>
          </p:cNvCxnSpPr>
          <p:nvPr/>
        </p:nvCxnSpPr>
        <p:spPr>
          <a:xfrm flipV="1">
            <a:off x="5470635" y="536956"/>
            <a:ext cx="3260473" cy="30667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422806-DBF0-43EA-BFEF-0539238ED97C}"/>
              </a:ext>
            </a:extLst>
          </p:cNvPr>
          <p:cNvCxnSpPr>
            <a:cxnSpLocks/>
          </p:cNvCxnSpPr>
          <p:nvPr/>
        </p:nvCxnSpPr>
        <p:spPr>
          <a:xfrm>
            <a:off x="5470635" y="3603734"/>
            <a:ext cx="4090790" cy="33229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606398D-41CD-4855-95D5-810E9D44AA83}"/>
              </a:ext>
            </a:extLst>
          </p:cNvPr>
          <p:cNvSpPr txBox="1"/>
          <p:nvPr/>
        </p:nvSpPr>
        <p:spPr>
          <a:xfrm>
            <a:off x="-13969" y="3968968"/>
            <a:ext cx="1438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Truth Track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5DAE19-5221-4EFF-A2F9-FF60C2573096}"/>
              </a:ext>
            </a:extLst>
          </p:cNvPr>
          <p:cNvSpPr txBox="1"/>
          <p:nvPr/>
        </p:nvSpPr>
        <p:spPr>
          <a:xfrm>
            <a:off x="-154416" y="2888722"/>
            <a:ext cx="143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</a:rPr>
              <a:t>Hits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6646DF6-1820-452C-86D6-1C22C90861AD}"/>
                  </a:ext>
                </a:extLst>
              </p:cNvPr>
              <p:cNvSpPr txBox="1"/>
              <p:nvPr/>
            </p:nvSpPr>
            <p:spPr>
              <a:xfrm>
                <a:off x="2690037" y="4214648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6646DF6-1820-452C-86D6-1C22C908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37" y="4214648"/>
                <a:ext cx="118076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1C3CE9-BCCF-43E0-AF70-AA0052CCE25C}"/>
                  </a:ext>
                </a:extLst>
              </p:cNvPr>
              <p:cNvSpPr txBox="1"/>
              <p:nvPr/>
            </p:nvSpPr>
            <p:spPr>
              <a:xfrm>
                <a:off x="8555887" y="409171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1C3CE9-BCCF-43E0-AF70-AA0052CCE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87" y="409171"/>
                <a:ext cx="118076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FAC364C-C29B-490F-82D1-66266104DAAD}"/>
                  </a:ext>
                </a:extLst>
              </p:cNvPr>
              <p:cNvSpPr txBox="1"/>
              <p:nvPr/>
            </p:nvSpPr>
            <p:spPr>
              <a:xfrm>
                <a:off x="9243212" y="5981566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FAC364C-C29B-490F-82D1-66266104D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212" y="5981566"/>
                <a:ext cx="11807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572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6E58DD-0BC8-4A58-885A-3A5288FC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45603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D3B461-855C-4664-BAFF-B722D297151A}"/>
              </a:ext>
            </a:extLst>
          </p:cNvPr>
          <p:cNvCxnSpPr>
            <a:cxnSpLocks/>
          </p:cNvCxnSpPr>
          <p:nvPr/>
        </p:nvCxnSpPr>
        <p:spPr>
          <a:xfrm flipV="1">
            <a:off x="1749972" y="4855451"/>
            <a:ext cx="2401614" cy="2233778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5D44A0-58A8-47BB-A8B1-8ECEC42997C1}"/>
              </a:ext>
            </a:extLst>
          </p:cNvPr>
          <p:cNvCxnSpPr/>
          <p:nvPr/>
        </p:nvCxnSpPr>
        <p:spPr>
          <a:xfrm flipH="1" flipV="1">
            <a:off x="3894083" y="3320941"/>
            <a:ext cx="278524" cy="15345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3643E8-CA5C-42F2-99DF-2464CDAF9B3E}"/>
              </a:ext>
            </a:extLst>
          </p:cNvPr>
          <p:cNvCxnSpPr>
            <a:cxnSpLocks/>
          </p:cNvCxnSpPr>
          <p:nvPr/>
        </p:nvCxnSpPr>
        <p:spPr>
          <a:xfrm flipV="1">
            <a:off x="4172607" y="4656414"/>
            <a:ext cx="1749973" cy="1786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166C6A-F1BC-4341-98BB-D4D0922A7276}"/>
                  </a:ext>
                </a:extLst>
              </p:cNvPr>
              <p:cNvSpPr txBox="1"/>
              <p:nvPr/>
            </p:nvSpPr>
            <p:spPr>
              <a:xfrm>
                <a:off x="3457904" y="3930870"/>
                <a:ext cx="71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166C6A-F1BC-4341-98BB-D4D0922A7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904" y="3930870"/>
                <a:ext cx="71470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C4DC40-F6D3-42C9-870B-FF0947F36581}"/>
                  </a:ext>
                </a:extLst>
              </p:cNvPr>
              <p:cNvSpPr txBox="1"/>
              <p:nvPr/>
            </p:nvSpPr>
            <p:spPr>
              <a:xfrm>
                <a:off x="5486401" y="4593841"/>
                <a:ext cx="71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C4DC40-F6D3-42C9-870B-FF0947F36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4593841"/>
                <a:ext cx="7147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8A8C5B-0393-42E6-B06C-A13653E69F2D}"/>
                  </a:ext>
                </a:extLst>
              </p:cNvPr>
              <p:cNvSpPr txBox="1"/>
              <p:nvPr/>
            </p:nvSpPr>
            <p:spPr>
              <a:xfrm>
                <a:off x="1996966" y="6593764"/>
                <a:ext cx="714703" cy="55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8A8C5B-0393-42E6-B06C-A13653E69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966" y="6593764"/>
                <a:ext cx="714703" cy="5581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be 21">
            <a:extLst>
              <a:ext uri="{FF2B5EF4-FFF2-40B4-BE49-F238E27FC236}">
                <a16:creationId xmlns:a16="http://schemas.microsoft.com/office/drawing/2014/main" id="{4A4910F2-50EE-45D8-BC38-520B1F478E4F}"/>
              </a:ext>
            </a:extLst>
          </p:cNvPr>
          <p:cNvSpPr/>
          <p:nvPr/>
        </p:nvSpPr>
        <p:spPr>
          <a:xfrm>
            <a:off x="2532994" y="1834055"/>
            <a:ext cx="6553200" cy="4398580"/>
          </a:xfrm>
          <a:prstGeom prst="cube">
            <a:avLst>
              <a:gd name="adj" fmla="val 43536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650D80-651E-422F-8772-96377B54DE0E}"/>
              </a:ext>
            </a:extLst>
          </p:cNvPr>
          <p:cNvSpPr/>
          <p:nvPr/>
        </p:nvSpPr>
        <p:spPr>
          <a:xfrm>
            <a:off x="3457904" y="3216166"/>
            <a:ext cx="2858813" cy="190089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390622-10F3-49CC-A84B-193665650DE0}"/>
                  </a:ext>
                </a:extLst>
              </p:cNvPr>
              <p:cNvSpPr txBox="1"/>
              <p:nvPr/>
            </p:nvSpPr>
            <p:spPr>
              <a:xfrm>
                <a:off x="2026621" y="6595665"/>
                <a:ext cx="551267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200">
                    <a:latin typeface="Verdana" panose="020B0604030504040204" pitchFamily="34" charset="0"/>
                    <a:ea typeface="Verdana" panose="020B0604030504040204" pitchFamily="34" charset="0"/>
                  </a:rPr>
                  <a:t>Unknown incoming neutrino energy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390622-10F3-49CC-A84B-193665650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621" y="6595665"/>
                <a:ext cx="5512676" cy="1077218"/>
              </a:xfrm>
              <a:prstGeom prst="rect">
                <a:avLst/>
              </a:prstGeom>
              <a:blipFill>
                <a:blip r:embed="rId5"/>
                <a:stretch>
                  <a:fillRect t="-791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2262C13B-1401-403E-A4B4-F9A7E80059E8}"/>
              </a:ext>
            </a:extLst>
          </p:cNvPr>
          <p:cNvSpPr txBox="1"/>
          <p:nvPr/>
        </p:nvSpPr>
        <p:spPr>
          <a:xfrm>
            <a:off x="0" y="655675"/>
            <a:ext cx="5512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Definitive energy transfer knowledge limited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9AC88A-4135-4F95-8E92-631F7A66BA83}"/>
                  </a:ext>
                </a:extLst>
              </p:cNvPr>
              <p:cNvSpPr txBox="1"/>
              <p:nvPr/>
            </p:nvSpPr>
            <p:spPr>
              <a:xfrm>
                <a:off x="5843752" y="6342"/>
                <a:ext cx="5512676" cy="757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Verdana" panose="020B0604030504040204" pitchFamily="34" charset="0"/>
                    <a:ea typeface="Verdana" panose="020B0604030504040204" pitchFamily="34" charset="0"/>
                  </a:rPr>
                  <a:t>QE-like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𝝂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𝝁</m:t>
                        </m:r>
                      </m:sub>
                    </m:sSub>
                    <m:r>
                      <a:rPr lang="en-US" sz="4000" b="1" i="0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𝐀𝐫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𝝁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𝒑</m:t>
                    </m:r>
                  </m:oMath>
                </a14:m>
                <a:endParaRPr lang="en-US" sz="4000" b="1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9AC88A-4135-4F95-8E92-631F7A66B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752" y="6342"/>
                <a:ext cx="5512676" cy="757772"/>
              </a:xfrm>
              <a:prstGeom prst="rect">
                <a:avLst/>
              </a:prstGeom>
              <a:blipFill>
                <a:blip r:embed="rId6"/>
                <a:stretch>
                  <a:fillRect l="-3872" t="-169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470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20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352A20-78CF-44EB-8BCA-DB21CD694BB5}"/>
              </a:ext>
            </a:extLst>
          </p:cNvPr>
          <p:cNvSpPr txBox="1"/>
          <p:nvPr/>
        </p:nvSpPr>
        <p:spPr>
          <a:xfrm>
            <a:off x="1752497" y="5454867"/>
            <a:ext cx="512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Treat all hits as potential vertices</a:t>
            </a:r>
          </a:p>
        </p:txBody>
      </p:sp>
    </p:spTree>
    <p:extLst>
      <p:ext uri="{BB962C8B-B14F-4D97-AF65-F5344CB8AC3E}">
        <p14:creationId xmlns:p14="http://schemas.microsoft.com/office/powerpoint/2010/main" val="376171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21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9E7DE3-751F-4658-AD7F-F5C61A616F24}"/>
              </a:ext>
            </a:extLst>
          </p:cNvPr>
          <p:cNvSpPr txBox="1"/>
          <p:nvPr/>
        </p:nvSpPr>
        <p:spPr>
          <a:xfrm>
            <a:off x="1752497" y="5454867"/>
            <a:ext cx="512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Treat all hits as potential vertices</a:t>
            </a:r>
          </a:p>
        </p:txBody>
      </p:sp>
    </p:spTree>
    <p:extLst>
      <p:ext uri="{BB962C8B-B14F-4D97-AF65-F5344CB8AC3E}">
        <p14:creationId xmlns:p14="http://schemas.microsoft.com/office/powerpoint/2010/main" val="1281051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22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730B8B-EB4A-420F-9F2A-01AC6DF7CEF1}"/>
              </a:ext>
            </a:extLst>
          </p:cNvPr>
          <p:cNvSpPr txBox="1"/>
          <p:nvPr/>
        </p:nvSpPr>
        <p:spPr>
          <a:xfrm>
            <a:off x="1752497" y="5454867"/>
            <a:ext cx="512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Treat all hits as potential vertices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1C5D6F-785B-4B3B-877F-8493A1B95534}"/>
                  </a:ext>
                </a:extLst>
              </p:cNvPr>
              <p:cNvSpPr txBox="1"/>
              <p:nvPr/>
            </p:nvSpPr>
            <p:spPr>
              <a:xfrm>
                <a:off x="966848" y="2104739"/>
                <a:ext cx="512399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But only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~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𝟏</m:t>
                    </m:r>
                  </m:oMath>
                </a14:m>
                <a:r>
                  <a:rPr lang="en-US" sz="3200" b="1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true vertex hit!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1C5D6F-785B-4B3B-877F-8493A1B95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8" y="2104739"/>
                <a:ext cx="5123999" cy="1077218"/>
              </a:xfrm>
              <a:prstGeom prst="rect">
                <a:avLst/>
              </a:prstGeom>
              <a:blipFill>
                <a:blip r:embed="rId2"/>
                <a:stretch>
                  <a:fillRect t="-791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143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23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87D8D5-74B6-478E-ACE8-C1E34AD41FA6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FD7FC8-826E-461E-BD94-6340449B4707}"/>
              </a:ext>
            </a:extLst>
          </p:cNvPr>
          <p:cNvSpPr txBox="1"/>
          <p:nvPr/>
        </p:nvSpPr>
        <p:spPr>
          <a:xfrm>
            <a:off x="1752497" y="5454867"/>
            <a:ext cx="512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How to test this?</a:t>
            </a:r>
          </a:p>
          <a:p>
            <a:pPr algn="ctr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</a:rPr>
              <a:t>Measure angles to all other hits!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F76266-692A-4BB8-A462-E1C677C094B3}"/>
              </a:ext>
            </a:extLst>
          </p:cNvPr>
          <p:cNvSpPr txBox="1"/>
          <p:nvPr/>
        </p:nvSpPr>
        <p:spPr>
          <a:xfrm>
            <a:off x="966848" y="2704233"/>
            <a:ext cx="51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False vertex</a:t>
            </a:r>
          </a:p>
        </p:txBody>
      </p:sp>
    </p:spTree>
    <p:extLst>
      <p:ext uri="{BB962C8B-B14F-4D97-AF65-F5344CB8AC3E}">
        <p14:creationId xmlns:p14="http://schemas.microsoft.com/office/powerpoint/2010/main" val="1458649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24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87D8D5-74B6-478E-ACE8-C1E34AD41FA6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CEBE47-F7AB-4396-896D-22D094A974BC}"/>
              </a:ext>
            </a:extLst>
          </p:cNvPr>
          <p:cNvCxnSpPr>
            <a:stCxn id="8" idx="2"/>
            <a:endCxn id="7" idx="6"/>
          </p:cNvCxnSpPr>
          <p:nvPr/>
        </p:nvCxnSpPr>
        <p:spPr>
          <a:xfrm flipH="1">
            <a:off x="3158359" y="3745623"/>
            <a:ext cx="16291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CFB41D1-F119-48BC-A170-1DD5273DDD3D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H="1" flipV="1">
            <a:off x="2580290" y="3666797"/>
            <a:ext cx="740979" cy="788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AC7AE32-6858-4BDE-9988-441DFF931F61}"/>
              </a:ext>
            </a:extLst>
          </p:cNvPr>
          <p:cNvCxnSpPr>
            <a:cxnSpLocks/>
            <a:stCxn id="8" idx="2"/>
            <a:endCxn id="34" idx="6"/>
          </p:cNvCxnSpPr>
          <p:nvPr/>
        </p:nvCxnSpPr>
        <p:spPr>
          <a:xfrm flipH="1" flipV="1">
            <a:off x="2002221" y="3703583"/>
            <a:ext cx="1319048" cy="4204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E14E402-631C-433C-BBFB-BD6DE600FBCB}"/>
              </a:ext>
            </a:extLst>
          </p:cNvPr>
          <p:cNvCxnSpPr>
            <a:cxnSpLocks/>
            <a:stCxn id="8" idx="2"/>
            <a:endCxn id="31" idx="7"/>
          </p:cNvCxnSpPr>
          <p:nvPr/>
        </p:nvCxnSpPr>
        <p:spPr>
          <a:xfrm flipH="1">
            <a:off x="1941421" y="3745623"/>
            <a:ext cx="1379848" cy="9626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11B029-3A27-475A-A463-386A231EA139}"/>
              </a:ext>
            </a:extLst>
          </p:cNvPr>
          <p:cNvCxnSpPr>
            <a:cxnSpLocks/>
            <a:stCxn id="8" idx="2"/>
            <a:endCxn id="4" idx="6"/>
          </p:cNvCxnSpPr>
          <p:nvPr/>
        </p:nvCxnSpPr>
        <p:spPr>
          <a:xfrm flipH="1">
            <a:off x="1424152" y="3745623"/>
            <a:ext cx="189711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64FC42-9EC3-4ECE-A5DB-DCCEB9E85651}"/>
              </a:ext>
            </a:extLst>
          </p:cNvPr>
          <p:cNvCxnSpPr>
            <a:cxnSpLocks/>
            <a:stCxn id="8" idx="2"/>
            <a:endCxn id="3" idx="6"/>
          </p:cNvCxnSpPr>
          <p:nvPr/>
        </p:nvCxnSpPr>
        <p:spPr>
          <a:xfrm flipH="1" flipV="1">
            <a:off x="846083" y="3703583"/>
            <a:ext cx="2475186" cy="4204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DA247A5-BB44-414E-82E5-0E1789EBB42B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3736428" y="3666797"/>
            <a:ext cx="162910" cy="788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1A24AE7-9206-4870-9B05-E0B20A20BF92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3736428" y="3666797"/>
            <a:ext cx="740979" cy="788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5741176-A807-4F1B-9A88-1D1373255034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3736428" y="3603734"/>
            <a:ext cx="1319048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CCB7384-70E9-4321-8A67-E5CC06560086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 flipV="1">
            <a:off x="3736428" y="3287106"/>
            <a:ext cx="1734207" cy="45851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1DF6A4-DAC2-4656-AA03-846EE0AFE647}"/>
              </a:ext>
            </a:extLst>
          </p:cNvPr>
          <p:cNvCxnSpPr>
            <a:cxnSpLocks/>
            <a:stCxn id="8" idx="6"/>
            <a:endCxn id="30" idx="3"/>
          </p:cNvCxnSpPr>
          <p:nvPr/>
        </p:nvCxnSpPr>
        <p:spPr>
          <a:xfrm flipV="1">
            <a:off x="3736428" y="1407444"/>
            <a:ext cx="801777" cy="233817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7E1786F-92B2-4E27-9E81-5EC8CCF769C3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 flipV="1">
            <a:off x="3736428" y="2865378"/>
            <a:ext cx="2149366" cy="88024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40F253-385A-4D1F-A0C1-590BF3324EE2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3736428" y="2443650"/>
            <a:ext cx="2564525" cy="130197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1972933-7E57-429B-B045-D2DABD6739A8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 flipV="1">
            <a:off x="3736428" y="2184827"/>
            <a:ext cx="2979684" cy="156079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4E8189-D1E9-4660-B3F2-3F0CF969C1FA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 flipV="1">
            <a:off x="3736428" y="1761788"/>
            <a:ext cx="3394843" cy="198383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E8D9E35-D6FF-43A6-AB46-F6E9831BD9CB}"/>
              </a:ext>
            </a:extLst>
          </p:cNvPr>
          <p:cNvCxnSpPr>
            <a:cxnSpLocks/>
            <a:stCxn id="8" idx="6"/>
            <a:endCxn id="17" idx="2"/>
          </p:cNvCxnSpPr>
          <p:nvPr/>
        </p:nvCxnSpPr>
        <p:spPr>
          <a:xfrm flipV="1">
            <a:off x="3736428" y="1506912"/>
            <a:ext cx="3810002" cy="223871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86564D6-FDF4-43A3-8F03-8D6F1319B005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 flipV="1">
            <a:off x="3736428" y="884176"/>
            <a:ext cx="4225161" cy="286144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086905B-3A5D-4B3B-9C9F-FA8E2D78BA99}"/>
              </a:ext>
            </a:extLst>
          </p:cNvPr>
          <p:cNvCxnSpPr>
            <a:cxnSpLocks/>
            <a:stCxn id="8" idx="6"/>
            <a:endCxn id="19" idx="2"/>
          </p:cNvCxnSpPr>
          <p:nvPr/>
        </p:nvCxnSpPr>
        <p:spPr>
          <a:xfrm flipV="1">
            <a:off x="3736428" y="666086"/>
            <a:ext cx="4640320" cy="307953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7507146-C93B-4719-936E-E4900CF84841}"/>
              </a:ext>
            </a:extLst>
          </p:cNvPr>
          <p:cNvCxnSpPr>
            <a:cxnSpLocks/>
            <a:stCxn id="8" idx="6"/>
            <a:endCxn id="32" idx="2"/>
          </p:cNvCxnSpPr>
          <p:nvPr/>
        </p:nvCxnSpPr>
        <p:spPr>
          <a:xfrm flipV="1">
            <a:off x="3736428" y="2921872"/>
            <a:ext cx="2979682" cy="82375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C2E4AE4-2068-443D-96F3-E3053847C636}"/>
              </a:ext>
            </a:extLst>
          </p:cNvPr>
          <p:cNvCxnSpPr>
            <a:cxnSpLocks/>
            <a:stCxn id="8" idx="6"/>
            <a:endCxn id="20" idx="2"/>
          </p:cNvCxnSpPr>
          <p:nvPr/>
        </p:nvCxnSpPr>
        <p:spPr>
          <a:xfrm>
            <a:off x="3736428" y="3745623"/>
            <a:ext cx="1734206" cy="14057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17EF707-E954-4F52-895F-547ACC2E88E9}"/>
              </a:ext>
            </a:extLst>
          </p:cNvPr>
          <p:cNvCxnSpPr>
            <a:cxnSpLocks/>
            <a:stCxn id="8" idx="6"/>
            <a:endCxn id="21" idx="2"/>
          </p:cNvCxnSpPr>
          <p:nvPr/>
        </p:nvCxnSpPr>
        <p:spPr>
          <a:xfrm>
            <a:off x="3736428" y="3745623"/>
            <a:ext cx="2149365" cy="28640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B36996D-85EF-41A4-AFB3-876523D5F125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>
            <a:off x="3736428" y="3745623"/>
            <a:ext cx="2564524" cy="5649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47BC51D-CCCB-4C40-A378-644F6558789C}"/>
              </a:ext>
            </a:extLst>
          </p:cNvPr>
          <p:cNvCxnSpPr>
            <a:cxnSpLocks/>
            <a:stCxn id="8" idx="6"/>
            <a:endCxn id="23" idx="2"/>
          </p:cNvCxnSpPr>
          <p:nvPr/>
        </p:nvCxnSpPr>
        <p:spPr>
          <a:xfrm>
            <a:off x="3736428" y="3745623"/>
            <a:ext cx="2979683" cy="90914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F488BF7-01DD-4491-AD25-F1B4B5EC71D0}"/>
              </a:ext>
            </a:extLst>
          </p:cNvPr>
          <p:cNvCxnSpPr>
            <a:cxnSpLocks/>
            <a:stCxn id="8" idx="6"/>
            <a:endCxn id="24" idx="2"/>
          </p:cNvCxnSpPr>
          <p:nvPr/>
        </p:nvCxnSpPr>
        <p:spPr>
          <a:xfrm>
            <a:off x="3736428" y="3745623"/>
            <a:ext cx="3394842" cy="116139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DD2DEDD-43DB-4630-8BDF-5A68011409D0}"/>
              </a:ext>
            </a:extLst>
          </p:cNvPr>
          <p:cNvCxnSpPr>
            <a:cxnSpLocks/>
            <a:stCxn id="8" idx="6"/>
            <a:endCxn id="25" idx="2"/>
          </p:cNvCxnSpPr>
          <p:nvPr/>
        </p:nvCxnSpPr>
        <p:spPr>
          <a:xfrm>
            <a:off x="3736428" y="3745623"/>
            <a:ext cx="3810001" cy="152662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D98F04-C953-42E6-8680-05D6A66AA3FB}"/>
              </a:ext>
            </a:extLst>
          </p:cNvPr>
          <p:cNvCxnSpPr>
            <a:cxnSpLocks/>
            <a:stCxn id="8" idx="6"/>
            <a:endCxn id="26" idx="1"/>
          </p:cNvCxnSpPr>
          <p:nvPr/>
        </p:nvCxnSpPr>
        <p:spPr>
          <a:xfrm>
            <a:off x="3736428" y="3745623"/>
            <a:ext cx="4285959" cy="176273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A4D89F8-498D-4F0B-9D04-CDD92CD7225C}"/>
              </a:ext>
            </a:extLst>
          </p:cNvPr>
          <p:cNvCxnSpPr>
            <a:cxnSpLocks/>
            <a:stCxn id="8" idx="6"/>
            <a:endCxn id="27" idx="1"/>
          </p:cNvCxnSpPr>
          <p:nvPr/>
        </p:nvCxnSpPr>
        <p:spPr>
          <a:xfrm>
            <a:off x="3736428" y="3745623"/>
            <a:ext cx="4701118" cy="203600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1FC2A57-D448-430A-B5DC-977E2DCDA531}"/>
              </a:ext>
            </a:extLst>
          </p:cNvPr>
          <p:cNvCxnSpPr>
            <a:cxnSpLocks/>
            <a:stCxn id="8" idx="6"/>
            <a:endCxn id="28" idx="1"/>
          </p:cNvCxnSpPr>
          <p:nvPr/>
        </p:nvCxnSpPr>
        <p:spPr>
          <a:xfrm>
            <a:off x="3736428" y="3745623"/>
            <a:ext cx="5116277" cy="238809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D1B5B26-B7A2-475A-A2EA-E01EB90CB335}"/>
              </a:ext>
            </a:extLst>
          </p:cNvPr>
          <p:cNvCxnSpPr>
            <a:cxnSpLocks/>
            <a:stCxn id="8" idx="6"/>
            <a:endCxn id="29" idx="1"/>
          </p:cNvCxnSpPr>
          <p:nvPr/>
        </p:nvCxnSpPr>
        <p:spPr>
          <a:xfrm>
            <a:off x="3736428" y="3745623"/>
            <a:ext cx="5531436" cy="292280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0DC0025-0E10-44F1-8907-BB8C2F394B77}"/>
              </a:ext>
            </a:extLst>
          </p:cNvPr>
          <p:cNvCxnSpPr>
            <a:cxnSpLocks/>
            <a:stCxn id="8" idx="6"/>
            <a:endCxn id="33" idx="1"/>
          </p:cNvCxnSpPr>
          <p:nvPr/>
        </p:nvCxnSpPr>
        <p:spPr>
          <a:xfrm>
            <a:off x="3736428" y="3745623"/>
            <a:ext cx="3870799" cy="304893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635651A4-19B0-4F78-820A-D744CBD9AAC9}"/>
              </a:ext>
            </a:extLst>
          </p:cNvPr>
          <p:cNvSpPr txBox="1"/>
          <p:nvPr/>
        </p:nvSpPr>
        <p:spPr>
          <a:xfrm>
            <a:off x="128808" y="5604644"/>
            <a:ext cx="512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False vertices lead to </a:t>
            </a:r>
            <a:r>
              <a:rPr lang="en-US" sz="3200" i="1">
                <a:latin typeface="Verdana" panose="020B0604030504040204" pitchFamily="34" charset="0"/>
                <a:ea typeface="Verdana" panose="020B0604030504040204" pitchFamily="34" charset="0"/>
              </a:rPr>
              <a:t>many</a:t>
            </a:r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 potential angles, mostly outside some angular tolerance</a:t>
            </a:r>
            <a:endParaRPr lang="en-US" sz="3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42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25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87D8D5-74B6-478E-ACE8-C1E34AD41FA6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CEBE47-F7AB-4396-896D-22D094A974BC}"/>
              </a:ext>
            </a:extLst>
          </p:cNvPr>
          <p:cNvCxnSpPr>
            <a:stCxn id="8" idx="2"/>
            <a:endCxn id="7" idx="6"/>
          </p:cNvCxnSpPr>
          <p:nvPr/>
        </p:nvCxnSpPr>
        <p:spPr>
          <a:xfrm flipH="1">
            <a:off x="3158359" y="3745623"/>
            <a:ext cx="16291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CFB41D1-F119-48BC-A170-1DD5273DDD3D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H="1" flipV="1">
            <a:off x="2580290" y="3666797"/>
            <a:ext cx="740979" cy="788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AC7AE32-6858-4BDE-9988-441DFF931F61}"/>
              </a:ext>
            </a:extLst>
          </p:cNvPr>
          <p:cNvCxnSpPr>
            <a:cxnSpLocks/>
            <a:stCxn id="8" idx="2"/>
            <a:endCxn id="34" idx="6"/>
          </p:cNvCxnSpPr>
          <p:nvPr/>
        </p:nvCxnSpPr>
        <p:spPr>
          <a:xfrm flipH="1" flipV="1">
            <a:off x="2002221" y="3703583"/>
            <a:ext cx="1319048" cy="4204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E14E402-631C-433C-BBFB-BD6DE600FBCB}"/>
              </a:ext>
            </a:extLst>
          </p:cNvPr>
          <p:cNvCxnSpPr>
            <a:cxnSpLocks/>
            <a:stCxn id="8" idx="2"/>
            <a:endCxn id="31" idx="7"/>
          </p:cNvCxnSpPr>
          <p:nvPr/>
        </p:nvCxnSpPr>
        <p:spPr>
          <a:xfrm flipH="1">
            <a:off x="1941421" y="3745623"/>
            <a:ext cx="1379848" cy="9626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11B029-3A27-475A-A463-386A231EA139}"/>
              </a:ext>
            </a:extLst>
          </p:cNvPr>
          <p:cNvCxnSpPr>
            <a:cxnSpLocks/>
            <a:stCxn id="8" idx="2"/>
            <a:endCxn id="4" idx="6"/>
          </p:cNvCxnSpPr>
          <p:nvPr/>
        </p:nvCxnSpPr>
        <p:spPr>
          <a:xfrm flipH="1">
            <a:off x="1424152" y="3745623"/>
            <a:ext cx="189711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64FC42-9EC3-4ECE-A5DB-DCCEB9E85651}"/>
              </a:ext>
            </a:extLst>
          </p:cNvPr>
          <p:cNvCxnSpPr>
            <a:cxnSpLocks/>
            <a:stCxn id="8" idx="2"/>
            <a:endCxn id="3" idx="6"/>
          </p:cNvCxnSpPr>
          <p:nvPr/>
        </p:nvCxnSpPr>
        <p:spPr>
          <a:xfrm flipH="1" flipV="1">
            <a:off x="846083" y="3703583"/>
            <a:ext cx="2475186" cy="4204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DA247A5-BB44-414E-82E5-0E1789EBB42B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3736428" y="3666797"/>
            <a:ext cx="162910" cy="788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1A24AE7-9206-4870-9B05-E0B20A20BF92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3736428" y="3666797"/>
            <a:ext cx="740979" cy="788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5741176-A807-4F1B-9A88-1D1373255034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3736428" y="3603734"/>
            <a:ext cx="1319048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CCB7384-70E9-4321-8A67-E5CC06560086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 flipV="1">
            <a:off x="3736428" y="3287106"/>
            <a:ext cx="1734207" cy="45851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1DF6A4-DAC2-4656-AA03-846EE0AFE647}"/>
              </a:ext>
            </a:extLst>
          </p:cNvPr>
          <p:cNvCxnSpPr>
            <a:cxnSpLocks/>
            <a:stCxn id="8" idx="6"/>
            <a:endCxn id="30" idx="3"/>
          </p:cNvCxnSpPr>
          <p:nvPr/>
        </p:nvCxnSpPr>
        <p:spPr>
          <a:xfrm flipV="1">
            <a:off x="3736428" y="1407444"/>
            <a:ext cx="801777" cy="233817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7E1786F-92B2-4E27-9E81-5EC8CCF769C3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 flipV="1">
            <a:off x="3736428" y="2865378"/>
            <a:ext cx="2149366" cy="88024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40F253-385A-4D1F-A0C1-590BF3324EE2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3736428" y="2443650"/>
            <a:ext cx="2564525" cy="130197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1972933-7E57-429B-B045-D2DABD6739A8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 flipV="1">
            <a:off x="3736428" y="2184827"/>
            <a:ext cx="2979684" cy="156079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4E8189-D1E9-4660-B3F2-3F0CF969C1FA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 flipV="1">
            <a:off x="3736428" y="1761788"/>
            <a:ext cx="3394843" cy="198383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E8D9E35-D6FF-43A6-AB46-F6E9831BD9CB}"/>
              </a:ext>
            </a:extLst>
          </p:cNvPr>
          <p:cNvCxnSpPr>
            <a:cxnSpLocks/>
            <a:stCxn id="8" idx="6"/>
            <a:endCxn id="17" idx="2"/>
          </p:cNvCxnSpPr>
          <p:nvPr/>
        </p:nvCxnSpPr>
        <p:spPr>
          <a:xfrm flipV="1">
            <a:off x="3736428" y="1506912"/>
            <a:ext cx="3810002" cy="223871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86564D6-FDF4-43A3-8F03-8D6F1319B005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 flipV="1">
            <a:off x="3736428" y="884176"/>
            <a:ext cx="4225161" cy="286144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086905B-3A5D-4B3B-9C9F-FA8E2D78BA99}"/>
              </a:ext>
            </a:extLst>
          </p:cNvPr>
          <p:cNvCxnSpPr>
            <a:cxnSpLocks/>
            <a:stCxn id="8" idx="6"/>
            <a:endCxn id="19" idx="2"/>
          </p:cNvCxnSpPr>
          <p:nvPr/>
        </p:nvCxnSpPr>
        <p:spPr>
          <a:xfrm flipV="1">
            <a:off x="3736428" y="666086"/>
            <a:ext cx="4640320" cy="307953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7507146-C93B-4719-936E-E4900CF84841}"/>
              </a:ext>
            </a:extLst>
          </p:cNvPr>
          <p:cNvCxnSpPr>
            <a:cxnSpLocks/>
            <a:stCxn id="8" idx="6"/>
            <a:endCxn id="32" idx="2"/>
          </p:cNvCxnSpPr>
          <p:nvPr/>
        </p:nvCxnSpPr>
        <p:spPr>
          <a:xfrm flipV="1">
            <a:off x="3736428" y="2921872"/>
            <a:ext cx="2979682" cy="82375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C2E4AE4-2068-443D-96F3-E3053847C636}"/>
              </a:ext>
            </a:extLst>
          </p:cNvPr>
          <p:cNvCxnSpPr>
            <a:cxnSpLocks/>
            <a:stCxn id="8" idx="6"/>
            <a:endCxn id="20" idx="2"/>
          </p:cNvCxnSpPr>
          <p:nvPr/>
        </p:nvCxnSpPr>
        <p:spPr>
          <a:xfrm>
            <a:off x="3736428" y="3745623"/>
            <a:ext cx="1734206" cy="14057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17EF707-E954-4F52-895F-547ACC2E88E9}"/>
              </a:ext>
            </a:extLst>
          </p:cNvPr>
          <p:cNvCxnSpPr>
            <a:cxnSpLocks/>
            <a:stCxn id="8" idx="6"/>
            <a:endCxn id="21" idx="2"/>
          </p:cNvCxnSpPr>
          <p:nvPr/>
        </p:nvCxnSpPr>
        <p:spPr>
          <a:xfrm>
            <a:off x="3736428" y="3745623"/>
            <a:ext cx="2149365" cy="28640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B36996D-85EF-41A4-AFB3-876523D5F125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>
            <a:off x="3736428" y="3745623"/>
            <a:ext cx="2564524" cy="5649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47BC51D-CCCB-4C40-A378-644F6558789C}"/>
              </a:ext>
            </a:extLst>
          </p:cNvPr>
          <p:cNvCxnSpPr>
            <a:cxnSpLocks/>
            <a:stCxn id="8" idx="6"/>
            <a:endCxn id="23" idx="2"/>
          </p:cNvCxnSpPr>
          <p:nvPr/>
        </p:nvCxnSpPr>
        <p:spPr>
          <a:xfrm>
            <a:off x="3736428" y="3745623"/>
            <a:ext cx="2979683" cy="90914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F488BF7-01DD-4491-AD25-F1B4B5EC71D0}"/>
              </a:ext>
            </a:extLst>
          </p:cNvPr>
          <p:cNvCxnSpPr>
            <a:cxnSpLocks/>
            <a:stCxn id="8" idx="6"/>
            <a:endCxn id="24" idx="2"/>
          </p:cNvCxnSpPr>
          <p:nvPr/>
        </p:nvCxnSpPr>
        <p:spPr>
          <a:xfrm>
            <a:off x="3736428" y="3745623"/>
            <a:ext cx="3394842" cy="116139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DD2DEDD-43DB-4630-8BDF-5A68011409D0}"/>
              </a:ext>
            </a:extLst>
          </p:cNvPr>
          <p:cNvCxnSpPr>
            <a:cxnSpLocks/>
            <a:stCxn id="8" idx="6"/>
            <a:endCxn id="25" idx="2"/>
          </p:cNvCxnSpPr>
          <p:nvPr/>
        </p:nvCxnSpPr>
        <p:spPr>
          <a:xfrm>
            <a:off x="3736428" y="3745623"/>
            <a:ext cx="3810001" cy="152662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D98F04-C953-42E6-8680-05D6A66AA3FB}"/>
              </a:ext>
            </a:extLst>
          </p:cNvPr>
          <p:cNvCxnSpPr>
            <a:cxnSpLocks/>
            <a:stCxn id="8" idx="6"/>
            <a:endCxn id="26" idx="1"/>
          </p:cNvCxnSpPr>
          <p:nvPr/>
        </p:nvCxnSpPr>
        <p:spPr>
          <a:xfrm>
            <a:off x="3736428" y="3745623"/>
            <a:ext cx="4285959" cy="176273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A4D89F8-498D-4F0B-9D04-CDD92CD7225C}"/>
              </a:ext>
            </a:extLst>
          </p:cNvPr>
          <p:cNvCxnSpPr>
            <a:cxnSpLocks/>
            <a:stCxn id="8" idx="6"/>
            <a:endCxn id="27" idx="1"/>
          </p:cNvCxnSpPr>
          <p:nvPr/>
        </p:nvCxnSpPr>
        <p:spPr>
          <a:xfrm>
            <a:off x="3736428" y="3745623"/>
            <a:ext cx="4701118" cy="203600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1FC2A57-D448-430A-B5DC-977E2DCDA531}"/>
              </a:ext>
            </a:extLst>
          </p:cNvPr>
          <p:cNvCxnSpPr>
            <a:cxnSpLocks/>
            <a:stCxn id="8" idx="6"/>
            <a:endCxn id="28" idx="1"/>
          </p:cNvCxnSpPr>
          <p:nvPr/>
        </p:nvCxnSpPr>
        <p:spPr>
          <a:xfrm>
            <a:off x="3736428" y="3745623"/>
            <a:ext cx="5116277" cy="238809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D1B5B26-B7A2-475A-A2EA-E01EB90CB335}"/>
              </a:ext>
            </a:extLst>
          </p:cNvPr>
          <p:cNvCxnSpPr>
            <a:cxnSpLocks/>
            <a:stCxn id="8" idx="6"/>
            <a:endCxn id="29" idx="1"/>
          </p:cNvCxnSpPr>
          <p:nvPr/>
        </p:nvCxnSpPr>
        <p:spPr>
          <a:xfrm>
            <a:off x="3736428" y="3745623"/>
            <a:ext cx="5531436" cy="292280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0DC0025-0E10-44F1-8907-BB8C2F394B77}"/>
              </a:ext>
            </a:extLst>
          </p:cNvPr>
          <p:cNvCxnSpPr>
            <a:cxnSpLocks/>
            <a:stCxn id="8" idx="6"/>
            <a:endCxn id="33" idx="1"/>
          </p:cNvCxnSpPr>
          <p:nvPr/>
        </p:nvCxnSpPr>
        <p:spPr>
          <a:xfrm>
            <a:off x="3736428" y="3745623"/>
            <a:ext cx="3870799" cy="304893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635651A4-19B0-4F78-820A-D744CBD9AAC9}"/>
              </a:ext>
            </a:extLst>
          </p:cNvPr>
          <p:cNvSpPr txBox="1"/>
          <p:nvPr/>
        </p:nvSpPr>
        <p:spPr>
          <a:xfrm>
            <a:off x="128808" y="5604644"/>
            <a:ext cx="5394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Require certain number of hits to be within some angular tolerance, take an average</a:t>
            </a:r>
            <a:endParaRPr lang="en-US" sz="3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AB00E10E-057A-4F90-ABE8-3C700E76C61A}"/>
              </a:ext>
            </a:extLst>
          </p:cNvPr>
          <p:cNvSpPr/>
          <p:nvPr/>
        </p:nvSpPr>
        <p:spPr>
          <a:xfrm rot="17534519">
            <a:off x="6088997" y="1816239"/>
            <a:ext cx="903887" cy="613881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id="{96B4437F-425E-4122-A2B2-46CC51C3AE4D}"/>
              </a:ext>
            </a:extLst>
          </p:cNvPr>
          <p:cNvSpPr/>
          <p:nvPr/>
        </p:nvSpPr>
        <p:spPr>
          <a:xfrm rot="14726740">
            <a:off x="6050202" y="-625757"/>
            <a:ext cx="903887" cy="613881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E304A98B-7DA4-4889-9956-A2AC1EAFD244}"/>
              </a:ext>
            </a:extLst>
          </p:cNvPr>
          <p:cNvSpPr/>
          <p:nvPr/>
        </p:nvSpPr>
        <p:spPr>
          <a:xfrm rot="5400000">
            <a:off x="1555893" y="2381519"/>
            <a:ext cx="903887" cy="272820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F4C6502-18D5-4DC5-9AC2-2A717901E6F7}"/>
                  </a:ext>
                </a:extLst>
              </p:cNvPr>
              <p:cNvSpPr txBox="1"/>
              <p:nvPr/>
            </p:nvSpPr>
            <p:spPr>
              <a:xfrm>
                <a:off x="8549486" y="5697139"/>
                <a:ext cx="689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F4C6502-18D5-4DC5-9AC2-2A717901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486" y="5697139"/>
                <a:ext cx="68929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E84080B-AE83-4EC1-800D-E3BE0A4D58DF}"/>
                  </a:ext>
                </a:extLst>
              </p:cNvPr>
              <p:cNvSpPr txBox="1"/>
              <p:nvPr/>
            </p:nvSpPr>
            <p:spPr>
              <a:xfrm>
                <a:off x="8387260" y="1232331"/>
                <a:ext cx="689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E84080B-AE83-4EC1-800D-E3BE0A4D5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60" y="1232331"/>
                <a:ext cx="6892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9C0BFEC-B51E-440B-A60C-BE4C05994735}"/>
                  </a:ext>
                </a:extLst>
              </p:cNvPr>
              <p:cNvSpPr txBox="1"/>
              <p:nvPr/>
            </p:nvSpPr>
            <p:spPr>
              <a:xfrm>
                <a:off x="583392" y="3587546"/>
                <a:ext cx="689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9C0BFEC-B51E-440B-A60C-BE4C05994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92" y="3587546"/>
                <a:ext cx="6892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916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26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87D8D5-74B6-478E-ACE8-C1E34AD41FA6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CEBE47-F7AB-4396-896D-22D094A974BC}"/>
              </a:ext>
            </a:extLst>
          </p:cNvPr>
          <p:cNvCxnSpPr>
            <a:stCxn id="8" idx="2"/>
            <a:endCxn id="7" idx="6"/>
          </p:cNvCxnSpPr>
          <p:nvPr/>
        </p:nvCxnSpPr>
        <p:spPr>
          <a:xfrm flipH="1">
            <a:off x="3158359" y="3745623"/>
            <a:ext cx="16291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CFB41D1-F119-48BC-A170-1DD5273DDD3D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H="1" flipV="1">
            <a:off x="2580290" y="3666797"/>
            <a:ext cx="740979" cy="788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AC7AE32-6858-4BDE-9988-441DFF931F61}"/>
              </a:ext>
            </a:extLst>
          </p:cNvPr>
          <p:cNvCxnSpPr>
            <a:cxnSpLocks/>
            <a:stCxn id="8" idx="2"/>
            <a:endCxn id="34" idx="6"/>
          </p:cNvCxnSpPr>
          <p:nvPr/>
        </p:nvCxnSpPr>
        <p:spPr>
          <a:xfrm flipH="1" flipV="1">
            <a:off x="2002221" y="3703583"/>
            <a:ext cx="1319048" cy="4204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E14E402-631C-433C-BBFB-BD6DE600FBCB}"/>
              </a:ext>
            </a:extLst>
          </p:cNvPr>
          <p:cNvCxnSpPr>
            <a:cxnSpLocks/>
            <a:stCxn id="8" idx="2"/>
            <a:endCxn id="31" idx="7"/>
          </p:cNvCxnSpPr>
          <p:nvPr/>
        </p:nvCxnSpPr>
        <p:spPr>
          <a:xfrm flipH="1">
            <a:off x="1941421" y="3745623"/>
            <a:ext cx="1379848" cy="96263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11B029-3A27-475A-A463-386A231EA139}"/>
              </a:ext>
            </a:extLst>
          </p:cNvPr>
          <p:cNvCxnSpPr>
            <a:cxnSpLocks/>
            <a:stCxn id="8" idx="2"/>
            <a:endCxn id="4" idx="6"/>
          </p:cNvCxnSpPr>
          <p:nvPr/>
        </p:nvCxnSpPr>
        <p:spPr>
          <a:xfrm flipH="1">
            <a:off x="1424152" y="3745623"/>
            <a:ext cx="189711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64FC42-9EC3-4ECE-A5DB-DCCEB9E85651}"/>
              </a:ext>
            </a:extLst>
          </p:cNvPr>
          <p:cNvCxnSpPr>
            <a:cxnSpLocks/>
            <a:stCxn id="8" idx="2"/>
            <a:endCxn id="3" idx="6"/>
          </p:cNvCxnSpPr>
          <p:nvPr/>
        </p:nvCxnSpPr>
        <p:spPr>
          <a:xfrm flipH="1" flipV="1">
            <a:off x="846083" y="3703583"/>
            <a:ext cx="2475186" cy="4204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DA247A5-BB44-414E-82E5-0E1789EBB42B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3736428" y="3666797"/>
            <a:ext cx="162910" cy="788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1A24AE7-9206-4870-9B05-E0B20A20BF92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3736428" y="3666797"/>
            <a:ext cx="740979" cy="788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5741176-A807-4F1B-9A88-1D1373255034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3736428" y="3603734"/>
            <a:ext cx="1319048" cy="14188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CCB7384-70E9-4321-8A67-E5CC06560086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 flipV="1">
            <a:off x="3736428" y="3287106"/>
            <a:ext cx="1734207" cy="45851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1DF6A4-DAC2-4656-AA03-846EE0AFE647}"/>
              </a:ext>
            </a:extLst>
          </p:cNvPr>
          <p:cNvCxnSpPr>
            <a:cxnSpLocks/>
            <a:stCxn id="8" idx="6"/>
            <a:endCxn id="30" idx="3"/>
          </p:cNvCxnSpPr>
          <p:nvPr/>
        </p:nvCxnSpPr>
        <p:spPr>
          <a:xfrm flipV="1">
            <a:off x="3736428" y="1407444"/>
            <a:ext cx="801777" cy="233817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7E1786F-92B2-4E27-9E81-5EC8CCF769C3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 flipV="1">
            <a:off x="3736428" y="2865378"/>
            <a:ext cx="2149366" cy="88024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40F253-385A-4D1F-A0C1-590BF3324EE2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3736428" y="2443650"/>
            <a:ext cx="2564525" cy="130197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1972933-7E57-429B-B045-D2DABD6739A8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 flipV="1">
            <a:off x="3736428" y="2184827"/>
            <a:ext cx="2979684" cy="15607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4E8189-D1E9-4660-B3F2-3F0CF969C1FA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 flipV="1">
            <a:off x="3736428" y="1761788"/>
            <a:ext cx="3394843" cy="198383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E8D9E35-D6FF-43A6-AB46-F6E9831BD9CB}"/>
              </a:ext>
            </a:extLst>
          </p:cNvPr>
          <p:cNvCxnSpPr>
            <a:cxnSpLocks/>
            <a:stCxn id="8" idx="6"/>
            <a:endCxn id="17" idx="2"/>
          </p:cNvCxnSpPr>
          <p:nvPr/>
        </p:nvCxnSpPr>
        <p:spPr>
          <a:xfrm flipV="1">
            <a:off x="3736428" y="1506912"/>
            <a:ext cx="3810002" cy="223871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86564D6-FDF4-43A3-8F03-8D6F1319B005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 flipV="1">
            <a:off x="3736428" y="884176"/>
            <a:ext cx="4225161" cy="286144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086905B-3A5D-4B3B-9C9F-FA8E2D78BA99}"/>
              </a:ext>
            </a:extLst>
          </p:cNvPr>
          <p:cNvCxnSpPr>
            <a:cxnSpLocks/>
            <a:stCxn id="8" idx="6"/>
            <a:endCxn id="19" idx="2"/>
          </p:cNvCxnSpPr>
          <p:nvPr/>
        </p:nvCxnSpPr>
        <p:spPr>
          <a:xfrm flipV="1">
            <a:off x="3736428" y="666086"/>
            <a:ext cx="4640320" cy="307953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7507146-C93B-4719-936E-E4900CF84841}"/>
              </a:ext>
            </a:extLst>
          </p:cNvPr>
          <p:cNvCxnSpPr>
            <a:cxnSpLocks/>
            <a:stCxn id="8" idx="6"/>
            <a:endCxn id="32" idx="2"/>
          </p:cNvCxnSpPr>
          <p:nvPr/>
        </p:nvCxnSpPr>
        <p:spPr>
          <a:xfrm flipV="1">
            <a:off x="3736428" y="2921872"/>
            <a:ext cx="2979682" cy="82375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C2E4AE4-2068-443D-96F3-E3053847C636}"/>
              </a:ext>
            </a:extLst>
          </p:cNvPr>
          <p:cNvCxnSpPr>
            <a:cxnSpLocks/>
            <a:stCxn id="8" idx="6"/>
            <a:endCxn id="20" idx="2"/>
          </p:cNvCxnSpPr>
          <p:nvPr/>
        </p:nvCxnSpPr>
        <p:spPr>
          <a:xfrm>
            <a:off x="3736428" y="3745623"/>
            <a:ext cx="1734206" cy="14057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17EF707-E954-4F52-895F-547ACC2E88E9}"/>
              </a:ext>
            </a:extLst>
          </p:cNvPr>
          <p:cNvCxnSpPr>
            <a:cxnSpLocks/>
            <a:stCxn id="8" idx="6"/>
            <a:endCxn id="21" idx="2"/>
          </p:cNvCxnSpPr>
          <p:nvPr/>
        </p:nvCxnSpPr>
        <p:spPr>
          <a:xfrm>
            <a:off x="3736428" y="3745623"/>
            <a:ext cx="2149365" cy="28640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B36996D-85EF-41A4-AFB3-876523D5F125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>
            <a:off x="3736428" y="3745623"/>
            <a:ext cx="2564524" cy="56493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47BC51D-CCCB-4C40-A378-644F6558789C}"/>
              </a:ext>
            </a:extLst>
          </p:cNvPr>
          <p:cNvCxnSpPr>
            <a:cxnSpLocks/>
            <a:stCxn id="8" idx="6"/>
            <a:endCxn id="23" idx="2"/>
          </p:cNvCxnSpPr>
          <p:nvPr/>
        </p:nvCxnSpPr>
        <p:spPr>
          <a:xfrm>
            <a:off x="3736428" y="3745623"/>
            <a:ext cx="2979683" cy="90914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F488BF7-01DD-4491-AD25-F1B4B5EC71D0}"/>
              </a:ext>
            </a:extLst>
          </p:cNvPr>
          <p:cNvCxnSpPr>
            <a:cxnSpLocks/>
            <a:stCxn id="8" idx="6"/>
            <a:endCxn id="24" idx="2"/>
          </p:cNvCxnSpPr>
          <p:nvPr/>
        </p:nvCxnSpPr>
        <p:spPr>
          <a:xfrm>
            <a:off x="3736428" y="3745623"/>
            <a:ext cx="3394842" cy="116139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DD2DEDD-43DB-4630-8BDF-5A68011409D0}"/>
              </a:ext>
            </a:extLst>
          </p:cNvPr>
          <p:cNvCxnSpPr>
            <a:cxnSpLocks/>
            <a:stCxn id="8" idx="6"/>
            <a:endCxn id="25" idx="2"/>
          </p:cNvCxnSpPr>
          <p:nvPr/>
        </p:nvCxnSpPr>
        <p:spPr>
          <a:xfrm>
            <a:off x="3736428" y="3745623"/>
            <a:ext cx="3810001" cy="15266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D98F04-C953-42E6-8680-05D6A66AA3FB}"/>
              </a:ext>
            </a:extLst>
          </p:cNvPr>
          <p:cNvCxnSpPr>
            <a:cxnSpLocks/>
            <a:stCxn id="8" idx="6"/>
            <a:endCxn id="26" idx="1"/>
          </p:cNvCxnSpPr>
          <p:nvPr/>
        </p:nvCxnSpPr>
        <p:spPr>
          <a:xfrm>
            <a:off x="3736428" y="3745623"/>
            <a:ext cx="4285959" cy="176273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A4D89F8-498D-4F0B-9D04-CDD92CD7225C}"/>
              </a:ext>
            </a:extLst>
          </p:cNvPr>
          <p:cNvCxnSpPr>
            <a:cxnSpLocks/>
            <a:stCxn id="8" idx="6"/>
            <a:endCxn id="27" idx="1"/>
          </p:cNvCxnSpPr>
          <p:nvPr/>
        </p:nvCxnSpPr>
        <p:spPr>
          <a:xfrm>
            <a:off x="3736428" y="3745623"/>
            <a:ext cx="4701118" cy="2036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1FC2A57-D448-430A-B5DC-977E2DCDA531}"/>
              </a:ext>
            </a:extLst>
          </p:cNvPr>
          <p:cNvCxnSpPr>
            <a:cxnSpLocks/>
            <a:stCxn id="8" idx="6"/>
            <a:endCxn id="28" idx="1"/>
          </p:cNvCxnSpPr>
          <p:nvPr/>
        </p:nvCxnSpPr>
        <p:spPr>
          <a:xfrm>
            <a:off x="3736428" y="3745623"/>
            <a:ext cx="5116277" cy="23880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D1B5B26-B7A2-475A-A2EA-E01EB90CB335}"/>
              </a:ext>
            </a:extLst>
          </p:cNvPr>
          <p:cNvCxnSpPr>
            <a:cxnSpLocks/>
            <a:stCxn id="8" idx="6"/>
            <a:endCxn id="29" idx="1"/>
          </p:cNvCxnSpPr>
          <p:nvPr/>
        </p:nvCxnSpPr>
        <p:spPr>
          <a:xfrm>
            <a:off x="3736428" y="3745623"/>
            <a:ext cx="5531436" cy="292280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0DC0025-0E10-44F1-8907-BB8C2F394B77}"/>
              </a:ext>
            </a:extLst>
          </p:cNvPr>
          <p:cNvCxnSpPr>
            <a:cxnSpLocks/>
            <a:stCxn id="8" idx="6"/>
            <a:endCxn id="33" idx="1"/>
          </p:cNvCxnSpPr>
          <p:nvPr/>
        </p:nvCxnSpPr>
        <p:spPr>
          <a:xfrm>
            <a:off x="3736428" y="3745623"/>
            <a:ext cx="3870799" cy="304893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4" name="Flowchart: Summing Junction 63">
            <a:extLst>
              <a:ext uri="{FF2B5EF4-FFF2-40B4-BE49-F238E27FC236}">
                <a16:creationId xmlns:a16="http://schemas.microsoft.com/office/drawing/2014/main" id="{4076C482-3CD3-4618-B234-B31319131EF3}"/>
              </a:ext>
            </a:extLst>
          </p:cNvPr>
          <p:cNvSpPr/>
          <p:nvPr/>
        </p:nvSpPr>
        <p:spPr>
          <a:xfrm>
            <a:off x="1366709" y="4465019"/>
            <a:ext cx="932428" cy="910268"/>
          </a:xfrm>
          <a:prstGeom prst="flowChartSummingJuncti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Summing Junction 64">
            <a:extLst>
              <a:ext uri="{FF2B5EF4-FFF2-40B4-BE49-F238E27FC236}">
                <a16:creationId xmlns:a16="http://schemas.microsoft.com/office/drawing/2014/main" id="{AA8C7521-9F3A-49FE-82F5-115B0D6D7A30}"/>
              </a:ext>
            </a:extLst>
          </p:cNvPr>
          <p:cNvSpPr/>
          <p:nvPr/>
        </p:nvSpPr>
        <p:spPr>
          <a:xfrm>
            <a:off x="4137317" y="861002"/>
            <a:ext cx="932428" cy="910268"/>
          </a:xfrm>
          <a:prstGeom prst="flowChartSummingJuncti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Summing Junction 65">
            <a:extLst>
              <a:ext uri="{FF2B5EF4-FFF2-40B4-BE49-F238E27FC236}">
                <a16:creationId xmlns:a16="http://schemas.microsoft.com/office/drawing/2014/main" id="{F1781713-7E1F-47E9-8CCE-27299CE5FA5C}"/>
              </a:ext>
            </a:extLst>
          </p:cNvPr>
          <p:cNvSpPr/>
          <p:nvPr/>
        </p:nvSpPr>
        <p:spPr>
          <a:xfrm>
            <a:off x="7171413" y="6431399"/>
            <a:ext cx="932428" cy="910268"/>
          </a:xfrm>
          <a:prstGeom prst="flowChartSummingJuncti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Summing Junction 67">
            <a:extLst>
              <a:ext uri="{FF2B5EF4-FFF2-40B4-BE49-F238E27FC236}">
                <a16:creationId xmlns:a16="http://schemas.microsoft.com/office/drawing/2014/main" id="{258FBBFC-FC9E-4D21-8A51-CE106D97EAE5}"/>
              </a:ext>
            </a:extLst>
          </p:cNvPr>
          <p:cNvSpPr/>
          <p:nvPr/>
        </p:nvSpPr>
        <p:spPr>
          <a:xfrm>
            <a:off x="7376183" y="2549501"/>
            <a:ext cx="2099259" cy="2103954"/>
          </a:xfrm>
          <a:prstGeom prst="flowChartSummingJuncti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9371A761-0B6A-4894-9E01-DBF87E38C53A}"/>
              </a:ext>
            </a:extLst>
          </p:cNvPr>
          <p:cNvSpPr/>
          <p:nvPr/>
        </p:nvSpPr>
        <p:spPr>
          <a:xfrm rot="18869765">
            <a:off x="1501416" y="2340688"/>
            <a:ext cx="1358491" cy="55611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3FFA80-4FD9-4464-A855-FAD04681E828}"/>
              </a:ext>
            </a:extLst>
          </p:cNvPr>
          <p:cNvSpPr txBox="1"/>
          <p:nvPr/>
        </p:nvSpPr>
        <p:spPr>
          <a:xfrm>
            <a:off x="128808" y="5604644"/>
            <a:ext cx="5394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Most will have large enough angular differences to be outside angular tolerance</a:t>
            </a:r>
            <a:endParaRPr lang="en-US" sz="3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44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27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87D8D5-74B6-478E-ACE8-C1E34AD41FA6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CFB41D1-F119-48BC-A170-1DD5273DDD3D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H="1" flipV="1">
            <a:off x="2580290" y="3666797"/>
            <a:ext cx="740979" cy="788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AC7AE32-6858-4BDE-9988-441DFF931F61}"/>
              </a:ext>
            </a:extLst>
          </p:cNvPr>
          <p:cNvCxnSpPr>
            <a:cxnSpLocks/>
            <a:stCxn id="8" idx="2"/>
            <a:endCxn id="34" idx="6"/>
          </p:cNvCxnSpPr>
          <p:nvPr/>
        </p:nvCxnSpPr>
        <p:spPr>
          <a:xfrm flipH="1" flipV="1">
            <a:off x="2002221" y="3703583"/>
            <a:ext cx="1319048" cy="4204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11B029-3A27-475A-A463-386A231EA139}"/>
              </a:ext>
            </a:extLst>
          </p:cNvPr>
          <p:cNvCxnSpPr>
            <a:cxnSpLocks/>
            <a:stCxn id="8" idx="2"/>
            <a:endCxn id="4" idx="6"/>
          </p:cNvCxnSpPr>
          <p:nvPr/>
        </p:nvCxnSpPr>
        <p:spPr>
          <a:xfrm flipH="1">
            <a:off x="1424152" y="3745623"/>
            <a:ext cx="189711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6BC785A-89DA-4997-8C99-328EB45C330D}"/>
              </a:ext>
            </a:extLst>
          </p:cNvPr>
          <p:cNvCxnSpPr>
            <a:cxnSpLocks/>
            <a:stCxn id="8" idx="2"/>
            <a:endCxn id="3" idx="6"/>
          </p:cNvCxnSpPr>
          <p:nvPr/>
        </p:nvCxnSpPr>
        <p:spPr>
          <a:xfrm flipH="1" flipV="1">
            <a:off x="846083" y="3703583"/>
            <a:ext cx="2475186" cy="4204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F1673A06-464E-4E6D-9250-DD44AC919371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A51C516-E5F4-4875-B92F-1B8AC639125A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8F176B7-0412-479B-83CB-DAEE74B61CAF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030180E-96DF-4B5D-AF2D-A5AE2481F952}"/>
              </a:ext>
            </a:extLst>
          </p:cNvPr>
          <p:cNvCxnSpPr>
            <a:cxnSpLocks/>
            <a:stCxn id="8" idx="6"/>
            <a:endCxn id="72" idx="2"/>
          </p:cNvCxnSpPr>
          <p:nvPr/>
        </p:nvCxnSpPr>
        <p:spPr>
          <a:xfrm flipV="1">
            <a:off x="3736428" y="3666797"/>
            <a:ext cx="740979" cy="788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62C98CD-F1EE-4002-BA64-E2DAA6BBC46A}"/>
              </a:ext>
            </a:extLst>
          </p:cNvPr>
          <p:cNvCxnSpPr>
            <a:cxnSpLocks/>
            <a:stCxn id="8" idx="6"/>
            <a:endCxn id="73" idx="2"/>
          </p:cNvCxnSpPr>
          <p:nvPr/>
        </p:nvCxnSpPr>
        <p:spPr>
          <a:xfrm flipV="1">
            <a:off x="3736428" y="3603734"/>
            <a:ext cx="1319048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3" name="L-Shape 82">
            <a:extLst>
              <a:ext uri="{FF2B5EF4-FFF2-40B4-BE49-F238E27FC236}">
                <a16:creationId xmlns:a16="http://schemas.microsoft.com/office/drawing/2014/main" id="{C5FC35CE-4430-4FF4-AC28-AFA9DA21E353}"/>
              </a:ext>
            </a:extLst>
          </p:cNvPr>
          <p:cNvSpPr/>
          <p:nvPr/>
        </p:nvSpPr>
        <p:spPr>
          <a:xfrm rot="18869765">
            <a:off x="1501416" y="2340688"/>
            <a:ext cx="1358491" cy="55611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6A485AE-5AB6-4D0E-83E6-DDF73F6AE48F}"/>
                  </a:ext>
                </a:extLst>
              </p:cNvPr>
              <p:cNvSpPr txBox="1"/>
              <p:nvPr/>
            </p:nvSpPr>
            <p:spPr>
              <a:xfrm>
                <a:off x="4713890" y="4338147"/>
                <a:ext cx="615112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Verdana" panose="020B0604030504040204" pitchFamily="34" charset="0"/>
                    <a:ea typeface="Verdana" panose="020B0604030504040204" pitchFamily="34" charset="0"/>
                  </a:rPr>
                  <a:t>This greatly limits the number of possible tracks of particular angles which can be triggered 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→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𝐑𝐞𝐪𝐮𝐢𝐫𝐞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≥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𝟑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𝐟𝐨𝐫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𝐦𝐮𝐥𝐭𝐢𝐩𝐫𝐨𝐧𝐠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!</m:t>
                      </m:r>
                    </m:oMath>
                  </m:oMathPara>
                </a14:m>
                <a:endParaRPr lang="en-US" sz="3200" b="1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6A485AE-5AB6-4D0E-83E6-DDF73F6AE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90" y="4338147"/>
                <a:ext cx="6151123" cy="2554545"/>
              </a:xfrm>
              <a:prstGeom prst="rect">
                <a:avLst/>
              </a:prstGeom>
              <a:blipFill>
                <a:blip r:embed="rId2"/>
                <a:stretch>
                  <a:fillRect l="-1189" t="-3103" r="-3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09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28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D7EE28-DA92-482F-8091-2DE81385F45D}"/>
              </a:ext>
            </a:extLst>
          </p:cNvPr>
          <p:cNvSpPr txBox="1"/>
          <p:nvPr/>
        </p:nvSpPr>
        <p:spPr>
          <a:xfrm>
            <a:off x="2165131" y="4225025"/>
            <a:ext cx="51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True vertex</a:t>
            </a:r>
          </a:p>
        </p:txBody>
      </p:sp>
    </p:spTree>
    <p:extLst>
      <p:ext uri="{BB962C8B-B14F-4D97-AF65-F5344CB8AC3E}">
        <p14:creationId xmlns:p14="http://schemas.microsoft.com/office/powerpoint/2010/main" val="2503887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29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EEAE7B-2BE3-4574-8FA9-425763E28CCA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5470635" y="3416236"/>
            <a:ext cx="60799" cy="18749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9E889-EE49-4417-BD9F-4B2EF7A584B0}"/>
              </a:ext>
            </a:extLst>
          </p:cNvPr>
          <p:cNvCxnSpPr>
            <a:cxnSpLocks/>
            <a:stCxn id="11" idx="6"/>
            <a:endCxn id="20" idx="0"/>
          </p:cNvCxnSpPr>
          <p:nvPr/>
        </p:nvCxnSpPr>
        <p:spPr>
          <a:xfrm>
            <a:off x="5470635" y="3603734"/>
            <a:ext cx="207579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E583B2-27E3-4157-8028-E5C6DF2BCF0F}"/>
              </a:ext>
            </a:extLst>
          </p:cNvPr>
          <p:cNvCxnSpPr>
            <a:cxnSpLocks/>
            <a:stCxn id="11" idx="6"/>
            <a:endCxn id="21" idx="1"/>
          </p:cNvCxnSpPr>
          <p:nvPr/>
        </p:nvCxnSpPr>
        <p:spPr>
          <a:xfrm>
            <a:off x="5470635" y="3603734"/>
            <a:ext cx="475957" cy="29916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CFA3C3-8363-4870-9687-7DAFDFB71A01}"/>
              </a:ext>
            </a:extLst>
          </p:cNvPr>
          <p:cNvCxnSpPr>
            <a:cxnSpLocks/>
            <a:stCxn id="11" idx="6"/>
            <a:endCxn id="22" idx="1"/>
          </p:cNvCxnSpPr>
          <p:nvPr/>
        </p:nvCxnSpPr>
        <p:spPr>
          <a:xfrm>
            <a:off x="5470635" y="3603734"/>
            <a:ext cx="891116" cy="57769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672DF7-B56A-4075-8288-1692238A3635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470635" y="3603734"/>
            <a:ext cx="1306275" cy="92190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2C955B-9E8C-4DAB-B3BF-CE7D75AB6027}"/>
              </a:ext>
            </a:extLst>
          </p:cNvPr>
          <p:cNvCxnSpPr>
            <a:cxnSpLocks/>
            <a:stCxn id="11" idx="6"/>
            <a:endCxn id="24" idx="1"/>
          </p:cNvCxnSpPr>
          <p:nvPr/>
        </p:nvCxnSpPr>
        <p:spPr>
          <a:xfrm>
            <a:off x="5470635" y="3603734"/>
            <a:ext cx="1721434" cy="117415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A35205-DBEB-4DF3-9D0C-44CBE7B88E73}"/>
              </a:ext>
            </a:extLst>
          </p:cNvPr>
          <p:cNvCxnSpPr>
            <a:cxnSpLocks/>
            <a:stCxn id="11" idx="6"/>
            <a:endCxn id="25" idx="1"/>
          </p:cNvCxnSpPr>
          <p:nvPr/>
        </p:nvCxnSpPr>
        <p:spPr>
          <a:xfrm>
            <a:off x="5470635" y="3603734"/>
            <a:ext cx="2136593" cy="153938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D3E5F4-A823-429F-84AB-B7346F821E1C}"/>
              </a:ext>
            </a:extLst>
          </p:cNvPr>
          <p:cNvCxnSpPr>
            <a:cxnSpLocks/>
            <a:stCxn id="11" idx="6"/>
            <a:endCxn id="26" idx="1"/>
          </p:cNvCxnSpPr>
          <p:nvPr/>
        </p:nvCxnSpPr>
        <p:spPr>
          <a:xfrm>
            <a:off x="5470635" y="3603734"/>
            <a:ext cx="2551752" cy="190462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FD871A-C9CA-431E-A157-ED351E78CD90}"/>
              </a:ext>
            </a:extLst>
          </p:cNvPr>
          <p:cNvCxnSpPr>
            <a:cxnSpLocks/>
            <a:stCxn id="11" idx="6"/>
            <a:endCxn id="27" idx="1"/>
          </p:cNvCxnSpPr>
          <p:nvPr/>
        </p:nvCxnSpPr>
        <p:spPr>
          <a:xfrm>
            <a:off x="5470635" y="3603734"/>
            <a:ext cx="2966911" cy="2177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628CA20-035F-4567-9DC8-94A8679F27BA}"/>
              </a:ext>
            </a:extLst>
          </p:cNvPr>
          <p:cNvCxnSpPr>
            <a:cxnSpLocks/>
            <a:stCxn id="11" idx="6"/>
            <a:endCxn id="28" idx="1"/>
          </p:cNvCxnSpPr>
          <p:nvPr/>
        </p:nvCxnSpPr>
        <p:spPr>
          <a:xfrm>
            <a:off x="5470635" y="3603734"/>
            <a:ext cx="3382070" cy="252998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8E937E-C490-4C14-9392-2A02DC498299}"/>
              </a:ext>
            </a:extLst>
          </p:cNvPr>
          <p:cNvCxnSpPr>
            <a:cxnSpLocks/>
            <a:stCxn id="11" idx="6"/>
            <a:endCxn id="29" idx="1"/>
          </p:cNvCxnSpPr>
          <p:nvPr/>
        </p:nvCxnSpPr>
        <p:spPr>
          <a:xfrm>
            <a:off x="5470635" y="3603734"/>
            <a:ext cx="3797229" cy="306469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CEE57E-B313-4AD9-A9EE-D8658806C7D5}"/>
              </a:ext>
            </a:extLst>
          </p:cNvPr>
          <p:cNvCxnSpPr>
            <a:cxnSpLocks/>
            <a:stCxn id="11" idx="6"/>
            <a:endCxn id="33" idx="1"/>
          </p:cNvCxnSpPr>
          <p:nvPr/>
        </p:nvCxnSpPr>
        <p:spPr>
          <a:xfrm>
            <a:off x="5470635" y="3603734"/>
            <a:ext cx="2136592" cy="319082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49C799-7B84-467E-8229-84E7E749BA4E}"/>
              </a:ext>
            </a:extLst>
          </p:cNvPr>
          <p:cNvCxnSpPr>
            <a:cxnSpLocks/>
            <a:stCxn id="11" idx="6"/>
            <a:endCxn id="13" idx="3"/>
          </p:cNvCxnSpPr>
          <p:nvPr/>
        </p:nvCxnSpPr>
        <p:spPr>
          <a:xfrm flipV="1">
            <a:off x="5470635" y="2994508"/>
            <a:ext cx="475958" cy="6092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11D607-2CF7-4B98-87FB-BDE78FAF7FD8}"/>
              </a:ext>
            </a:extLst>
          </p:cNvPr>
          <p:cNvCxnSpPr>
            <a:cxnSpLocks/>
            <a:stCxn id="11" idx="6"/>
            <a:endCxn id="32" idx="3"/>
          </p:cNvCxnSpPr>
          <p:nvPr/>
        </p:nvCxnSpPr>
        <p:spPr>
          <a:xfrm flipV="1">
            <a:off x="5470635" y="3051002"/>
            <a:ext cx="1306274" cy="5527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4F15AB0-ABA2-4B57-B8D9-1A0761A9E4D8}"/>
              </a:ext>
            </a:extLst>
          </p:cNvPr>
          <p:cNvCxnSpPr>
            <a:cxnSpLocks/>
            <a:stCxn id="11" idx="6"/>
            <a:endCxn id="14" idx="3"/>
          </p:cNvCxnSpPr>
          <p:nvPr/>
        </p:nvCxnSpPr>
        <p:spPr>
          <a:xfrm flipV="1">
            <a:off x="5470635" y="2572780"/>
            <a:ext cx="891117" cy="103095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3C5D2E3-CCDB-40A4-A111-E3E4659D13FB}"/>
              </a:ext>
            </a:extLst>
          </p:cNvPr>
          <p:cNvCxnSpPr>
            <a:cxnSpLocks/>
            <a:stCxn id="11" idx="6"/>
            <a:endCxn id="15" idx="3"/>
          </p:cNvCxnSpPr>
          <p:nvPr/>
        </p:nvCxnSpPr>
        <p:spPr>
          <a:xfrm flipV="1">
            <a:off x="5470635" y="2313957"/>
            <a:ext cx="1306276" cy="128977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9CDCCB-F389-4511-8C5A-B117E318E996}"/>
              </a:ext>
            </a:extLst>
          </p:cNvPr>
          <p:cNvCxnSpPr>
            <a:cxnSpLocks/>
            <a:stCxn id="11" idx="6"/>
            <a:endCxn id="16" idx="3"/>
          </p:cNvCxnSpPr>
          <p:nvPr/>
        </p:nvCxnSpPr>
        <p:spPr>
          <a:xfrm flipV="1">
            <a:off x="5470635" y="1890918"/>
            <a:ext cx="1721435" cy="171281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B394939-457A-423C-911E-C29EFCE33AD5}"/>
              </a:ext>
            </a:extLst>
          </p:cNvPr>
          <p:cNvCxnSpPr>
            <a:cxnSpLocks/>
            <a:stCxn id="11" idx="6"/>
            <a:endCxn id="17" idx="3"/>
          </p:cNvCxnSpPr>
          <p:nvPr/>
        </p:nvCxnSpPr>
        <p:spPr>
          <a:xfrm flipV="1">
            <a:off x="5470635" y="1636042"/>
            <a:ext cx="2136594" cy="196769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46FA909-479D-4C81-9E5D-B1D21C17D88D}"/>
              </a:ext>
            </a:extLst>
          </p:cNvPr>
          <p:cNvCxnSpPr>
            <a:cxnSpLocks/>
            <a:stCxn id="11" idx="6"/>
            <a:endCxn id="18" idx="3"/>
          </p:cNvCxnSpPr>
          <p:nvPr/>
        </p:nvCxnSpPr>
        <p:spPr>
          <a:xfrm flipV="1">
            <a:off x="5470635" y="1013306"/>
            <a:ext cx="2551753" cy="259042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28C6DC4-C315-4BEB-81B3-E3BA229E8A1D}"/>
              </a:ext>
            </a:extLst>
          </p:cNvPr>
          <p:cNvCxnSpPr>
            <a:cxnSpLocks/>
            <a:stCxn id="11" idx="6"/>
            <a:endCxn id="19" idx="3"/>
          </p:cNvCxnSpPr>
          <p:nvPr/>
        </p:nvCxnSpPr>
        <p:spPr>
          <a:xfrm flipV="1">
            <a:off x="5470635" y="795216"/>
            <a:ext cx="2966912" cy="280851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B5852D2-1C02-4CE4-999D-0E5E56C176A1}"/>
              </a:ext>
            </a:extLst>
          </p:cNvPr>
          <p:cNvCxnSpPr>
            <a:cxnSpLocks/>
            <a:stCxn id="11" idx="2"/>
            <a:endCxn id="30" idx="4"/>
          </p:cNvCxnSpPr>
          <p:nvPr/>
        </p:nvCxnSpPr>
        <p:spPr>
          <a:xfrm flipH="1" flipV="1">
            <a:off x="4684986" y="1460931"/>
            <a:ext cx="370490" cy="214280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C56F095-4C9B-4388-B71E-ADB17177C45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>
            <a:off x="4892566" y="3603734"/>
            <a:ext cx="162910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481BABB-5EDD-4649-93AB-46DD41819F34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4314497" y="3603734"/>
            <a:ext cx="740979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27545C3-495C-4DA9-BAC4-364750808EEB}"/>
              </a:ext>
            </a:extLst>
          </p:cNvPr>
          <p:cNvCxnSpPr>
            <a:cxnSpLocks/>
            <a:stCxn id="11" idx="2"/>
            <a:endCxn id="8" idx="6"/>
          </p:cNvCxnSpPr>
          <p:nvPr/>
        </p:nvCxnSpPr>
        <p:spPr>
          <a:xfrm flipH="1">
            <a:off x="3736428" y="3603734"/>
            <a:ext cx="1319048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3949F15-5BEB-4E22-80FC-CFCB13140731}"/>
              </a:ext>
            </a:extLst>
          </p:cNvPr>
          <p:cNvCxnSpPr>
            <a:cxnSpLocks/>
            <a:stCxn id="11" idx="2"/>
            <a:endCxn id="7" idx="6"/>
          </p:cNvCxnSpPr>
          <p:nvPr/>
        </p:nvCxnSpPr>
        <p:spPr>
          <a:xfrm flipH="1">
            <a:off x="3158359" y="3603734"/>
            <a:ext cx="1897117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9A482B0-3DA5-4AE1-9D1A-257A8EAF9990}"/>
              </a:ext>
            </a:extLst>
          </p:cNvPr>
          <p:cNvCxnSpPr>
            <a:cxnSpLocks/>
            <a:stCxn id="11" idx="2"/>
            <a:endCxn id="6" idx="6"/>
          </p:cNvCxnSpPr>
          <p:nvPr/>
        </p:nvCxnSpPr>
        <p:spPr>
          <a:xfrm flipH="1">
            <a:off x="2580290" y="3603734"/>
            <a:ext cx="2475186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17FF546-7171-4414-AB7C-368D4D611021}"/>
              </a:ext>
            </a:extLst>
          </p:cNvPr>
          <p:cNvCxnSpPr>
            <a:cxnSpLocks/>
            <a:stCxn id="11" idx="2"/>
            <a:endCxn id="5" idx="6"/>
          </p:cNvCxnSpPr>
          <p:nvPr/>
        </p:nvCxnSpPr>
        <p:spPr>
          <a:xfrm flipH="1">
            <a:off x="2002221" y="3603734"/>
            <a:ext cx="3053255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CC5E20-B349-48EA-B095-2EB4AFC8CFDF}"/>
              </a:ext>
            </a:extLst>
          </p:cNvPr>
          <p:cNvCxnSpPr>
            <a:cxnSpLocks/>
            <a:stCxn id="11" idx="2"/>
            <a:endCxn id="4" idx="6"/>
          </p:cNvCxnSpPr>
          <p:nvPr/>
        </p:nvCxnSpPr>
        <p:spPr>
          <a:xfrm flipH="1">
            <a:off x="1424152" y="3603734"/>
            <a:ext cx="3631324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DB9DA33-7FDD-41AC-ACCB-FA5D8E3D7215}"/>
              </a:ext>
            </a:extLst>
          </p:cNvPr>
          <p:cNvCxnSpPr>
            <a:cxnSpLocks/>
            <a:stCxn id="11" idx="2"/>
            <a:endCxn id="3" idx="6"/>
          </p:cNvCxnSpPr>
          <p:nvPr/>
        </p:nvCxnSpPr>
        <p:spPr>
          <a:xfrm flipH="1">
            <a:off x="846083" y="3603734"/>
            <a:ext cx="4209393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03FA8D6-F15D-46BC-A3D3-49C197F69B64}"/>
              </a:ext>
            </a:extLst>
          </p:cNvPr>
          <p:cNvCxnSpPr>
            <a:cxnSpLocks/>
            <a:stCxn id="11" idx="2"/>
            <a:endCxn id="31" idx="6"/>
          </p:cNvCxnSpPr>
          <p:nvPr/>
        </p:nvCxnSpPr>
        <p:spPr>
          <a:xfrm flipH="1">
            <a:off x="2002220" y="3603734"/>
            <a:ext cx="3053256" cy="123365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17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B5AA0-27DD-4973-92B7-B3985847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45603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3</a:t>
            </a:fld>
            <a:endParaRPr lang="en-US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596A1E14-E60B-4B79-896B-FD4A17B6D0C5}"/>
              </a:ext>
            </a:extLst>
          </p:cNvPr>
          <p:cNvSpPr/>
          <p:nvPr/>
        </p:nvSpPr>
        <p:spPr>
          <a:xfrm>
            <a:off x="2532994" y="1834055"/>
            <a:ext cx="6553200" cy="4398580"/>
          </a:xfrm>
          <a:prstGeom prst="cube">
            <a:avLst>
              <a:gd name="adj" fmla="val 43536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1D45EA-0A61-43F7-8548-6792BE640ECC}"/>
              </a:ext>
            </a:extLst>
          </p:cNvPr>
          <p:cNvCxnSpPr>
            <a:cxnSpLocks/>
          </p:cNvCxnSpPr>
          <p:nvPr/>
        </p:nvCxnSpPr>
        <p:spPr>
          <a:xfrm>
            <a:off x="3970284" y="987972"/>
            <a:ext cx="1248102" cy="3352802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84502D-D1E1-4C64-8335-084FD2FBE001}"/>
              </a:ext>
            </a:extLst>
          </p:cNvPr>
          <p:cNvCxnSpPr/>
          <p:nvPr/>
        </p:nvCxnSpPr>
        <p:spPr>
          <a:xfrm flipH="1" flipV="1">
            <a:off x="5218386" y="4340773"/>
            <a:ext cx="278524" cy="15345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3DE002-1DC5-4718-B50F-10065B4A5D05}"/>
              </a:ext>
            </a:extLst>
          </p:cNvPr>
          <p:cNvCxnSpPr>
            <a:cxnSpLocks/>
          </p:cNvCxnSpPr>
          <p:nvPr/>
        </p:nvCxnSpPr>
        <p:spPr>
          <a:xfrm flipV="1">
            <a:off x="5218386" y="4172607"/>
            <a:ext cx="1749973" cy="178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8C0F5-49E3-4D52-95A5-1857C93C6724}"/>
                  </a:ext>
                </a:extLst>
              </p:cNvPr>
              <p:cNvSpPr txBox="1"/>
              <p:nvPr/>
            </p:nvSpPr>
            <p:spPr>
              <a:xfrm>
                <a:off x="6466488" y="4089673"/>
                <a:ext cx="71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8C0F5-49E3-4D52-95A5-1857C93C6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488" y="4089673"/>
                <a:ext cx="71470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FAD8DB-9829-4C72-901E-24140B77F2F5}"/>
                  </a:ext>
                </a:extLst>
              </p:cNvPr>
              <p:cNvSpPr txBox="1"/>
              <p:nvPr/>
            </p:nvSpPr>
            <p:spPr>
              <a:xfrm>
                <a:off x="3334408" y="822435"/>
                <a:ext cx="71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FAD8DB-9829-4C72-901E-24140B77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408" y="822435"/>
                <a:ext cx="7147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7C094D-DBB5-44D6-B485-3585CB959B52}"/>
                  </a:ext>
                </a:extLst>
              </p:cNvPr>
              <p:cNvSpPr txBox="1"/>
              <p:nvPr/>
            </p:nvSpPr>
            <p:spPr>
              <a:xfrm>
                <a:off x="4782207" y="5269129"/>
                <a:ext cx="71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7C094D-DBB5-44D6-B485-3585CB959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207" y="5269129"/>
                <a:ext cx="7147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3A5802F-6850-43EF-A650-7D3982E3AA1E}"/>
              </a:ext>
            </a:extLst>
          </p:cNvPr>
          <p:cNvSpPr/>
          <p:nvPr/>
        </p:nvSpPr>
        <p:spPr>
          <a:xfrm>
            <a:off x="4487918" y="4037450"/>
            <a:ext cx="2554013" cy="190089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38070-6C76-4C3B-A865-37F90EB60C3C}"/>
              </a:ext>
            </a:extLst>
          </p:cNvPr>
          <p:cNvSpPr txBox="1"/>
          <p:nvPr/>
        </p:nvSpPr>
        <p:spPr>
          <a:xfrm>
            <a:off x="102476" y="2259724"/>
            <a:ext cx="2017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Energy transfer knowledge not limited to only</a:t>
            </a:r>
          </a:p>
          <a:p>
            <a:pPr algn="ctr"/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final state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1F19E7-078D-4045-94A3-E74724ACF49C}"/>
                  </a:ext>
                </a:extLst>
              </p:cNvPr>
              <p:cNvSpPr txBox="1"/>
              <p:nvPr/>
            </p:nvSpPr>
            <p:spPr>
              <a:xfrm>
                <a:off x="5843752" y="6342"/>
                <a:ext cx="55126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Verdana" panose="020B0604030504040204" pitchFamily="34" charset="0"/>
                    <a:ea typeface="Verdana" panose="020B0604030504040204" pitchFamily="34" charset="0"/>
                  </a:rPr>
                  <a:t>QE-like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𝝁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𝐀𝐫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𝝁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𝒑</m:t>
                    </m:r>
                  </m:oMath>
                </a14:m>
                <a:endParaRPr lang="en-US" sz="4000" b="1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1F19E7-078D-4045-94A3-E74724ACF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752" y="6342"/>
                <a:ext cx="5512676" cy="707886"/>
              </a:xfrm>
              <a:prstGeom prst="rect">
                <a:avLst/>
              </a:prstGeom>
              <a:blipFill>
                <a:blip r:embed="rId5"/>
                <a:stretch>
                  <a:fillRect l="-1770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22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30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EEAE7B-2BE3-4574-8FA9-425763E28CCA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5470635" y="3416236"/>
            <a:ext cx="60799" cy="18749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9E889-EE49-4417-BD9F-4B2EF7A584B0}"/>
              </a:ext>
            </a:extLst>
          </p:cNvPr>
          <p:cNvCxnSpPr>
            <a:cxnSpLocks/>
            <a:stCxn id="11" idx="6"/>
            <a:endCxn id="20" idx="0"/>
          </p:cNvCxnSpPr>
          <p:nvPr/>
        </p:nvCxnSpPr>
        <p:spPr>
          <a:xfrm>
            <a:off x="5470635" y="3603734"/>
            <a:ext cx="207579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E583B2-27E3-4157-8028-E5C6DF2BCF0F}"/>
              </a:ext>
            </a:extLst>
          </p:cNvPr>
          <p:cNvCxnSpPr>
            <a:cxnSpLocks/>
            <a:stCxn id="11" idx="6"/>
            <a:endCxn id="21" idx="1"/>
          </p:cNvCxnSpPr>
          <p:nvPr/>
        </p:nvCxnSpPr>
        <p:spPr>
          <a:xfrm>
            <a:off x="5470635" y="3603734"/>
            <a:ext cx="475957" cy="29916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CFA3C3-8363-4870-9687-7DAFDFB71A01}"/>
              </a:ext>
            </a:extLst>
          </p:cNvPr>
          <p:cNvCxnSpPr>
            <a:cxnSpLocks/>
            <a:stCxn id="11" idx="6"/>
            <a:endCxn id="22" idx="1"/>
          </p:cNvCxnSpPr>
          <p:nvPr/>
        </p:nvCxnSpPr>
        <p:spPr>
          <a:xfrm>
            <a:off x="5470635" y="3603734"/>
            <a:ext cx="891116" cy="57769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672DF7-B56A-4075-8288-1692238A3635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470635" y="3603734"/>
            <a:ext cx="1306275" cy="92190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2C955B-9E8C-4DAB-B3BF-CE7D75AB6027}"/>
              </a:ext>
            </a:extLst>
          </p:cNvPr>
          <p:cNvCxnSpPr>
            <a:cxnSpLocks/>
            <a:stCxn id="11" idx="6"/>
            <a:endCxn id="24" idx="1"/>
          </p:cNvCxnSpPr>
          <p:nvPr/>
        </p:nvCxnSpPr>
        <p:spPr>
          <a:xfrm>
            <a:off x="5470635" y="3603734"/>
            <a:ext cx="1721434" cy="117415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A35205-DBEB-4DF3-9D0C-44CBE7B88E73}"/>
              </a:ext>
            </a:extLst>
          </p:cNvPr>
          <p:cNvCxnSpPr>
            <a:cxnSpLocks/>
            <a:stCxn id="11" idx="6"/>
            <a:endCxn id="25" idx="1"/>
          </p:cNvCxnSpPr>
          <p:nvPr/>
        </p:nvCxnSpPr>
        <p:spPr>
          <a:xfrm>
            <a:off x="5470635" y="3603734"/>
            <a:ext cx="2136593" cy="153938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D3E5F4-A823-429F-84AB-B7346F821E1C}"/>
              </a:ext>
            </a:extLst>
          </p:cNvPr>
          <p:cNvCxnSpPr>
            <a:cxnSpLocks/>
            <a:stCxn id="11" idx="6"/>
            <a:endCxn id="26" idx="1"/>
          </p:cNvCxnSpPr>
          <p:nvPr/>
        </p:nvCxnSpPr>
        <p:spPr>
          <a:xfrm>
            <a:off x="5470635" y="3603734"/>
            <a:ext cx="2551752" cy="190462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FD871A-C9CA-431E-A157-ED351E78CD90}"/>
              </a:ext>
            </a:extLst>
          </p:cNvPr>
          <p:cNvCxnSpPr>
            <a:cxnSpLocks/>
            <a:stCxn id="11" idx="6"/>
            <a:endCxn id="27" idx="1"/>
          </p:cNvCxnSpPr>
          <p:nvPr/>
        </p:nvCxnSpPr>
        <p:spPr>
          <a:xfrm>
            <a:off x="5470635" y="3603734"/>
            <a:ext cx="2966911" cy="2177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628CA20-035F-4567-9DC8-94A8679F27BA}"/>
              </a:ext>
            </a:extLst>
          </p:cNvPr>
          <p:cNvCxnSpPr>
            <a:cxnSpLocks/>
            <a:stCxn id="11" idx="6"/>
            <a:endCxn id="28" idx="1"/>
          </p:cNvCxnSpPr>
          <p:nvPr/>
        </p:nvCxnSpPr>
        <p:spPr>
          <a:xfrm>
            <a:off x="5470635" y="3603734"/>
            <a:ext cx="3382070" cy="252998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8E937E-C490-4C14-9392-2A02DC498299}"/>
              </a:ext>
            </a:extLst>
          </p:cNvPr>
          <p:cNvCxnSpPr>
            <a:cxnSpLocks/>
            <a:stCxn id="11" idx="6"/>
            <a:endCxn id="29" idx="1"/>
          </p:cNvCxnSpPr>
          <p:nvPr/>
        </p:nvCxnSpPr>
        <p:spPr>
          <a:xfrm>
            <a:off x="5470635" y="3603734"/>
            <a:ext cx="3797229" cy="306469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CEE57E-B313-4AD9-A9EE-D8658806C7D5}"/>
              </a:ext>
            </a:extLst>
          </p:cNvPr>
          <p:cNvCxnSpPr>
            <a:cxnSpLocks/>
            <a:stCxn id="11" idx="6"/>
            <a:endCxn id="33" idx="1"/>
          </p:cNvCxnSpPr>
          <p:nvPr/>
        </p:nvCxnSpPr>
        <p:spPr>
          <a:xfrm>
            <a:off x="5470635" y="3603734"/>
            <a:ext cx="2136592" cy="319082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49C799-7B84-467E-8229-84E7E749BA4E}"/>
              </a:ext>
            </a:extLst>
          </p:cNvPr>
          <p:cNvCxnSpPr>
            <a:cxnSpLocks/>
            <a:stCxn id="11" idx="6"/>
            <a:endCxn id="13" idx="3"/>
          </p:cNvCxnSpPr>
          <p:nvPr/>
        </p:nvCxnSpPr>
        <p:spPr>
          <a:xfrm flipV="1">
            <a:off x="5470635" y="2994508"/>
            <a:ext cx="475958" cy="6092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11D607-2CF7-4B98-87FB-BDE78FAF7FD8}"/>
              </a:ext>
            </a:extLst>
          </p:cNvPr>
          <p:cNvCxnSpPr>
            <a:cxnSpLocks/>
            <a:stCxn id="11" idx="6"/>
            <a:endCxn id="32" idx="3"/>
          </p:cNvCxnSpPr>
          <p:nvPr/>
        </p:nvCxnSpPr>
        <p:spPr>
          <a:xfrm flipV="1">
            <a:off x="5470635" y="3051002"/>
            <a:ext cx="1306274" cy="5527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4F15AB0-ABA2-4B57-B8D9-1A0761A9E4D8}"/>
              </a:ext>
            </a:extLst>
          </p:cNvPr>
          <p:cNvCxnSpPr>
            <a:cxnSpLocks/>
            <a:stCxn id="11" idx="6"/>
            <a:endCxn id="14" idx="3"/>
          </p:cNvCxnSpPr>
          <p:nvPr/>
        </p:nvCxnSpPr>
        <p:spPr>
          <a:xfrm flipV="1">
            <a:off x="5470635" y="2572780"/>
            <a:ext cx="891117" cy="103095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3C5D2E3-CCDB-40A4-A111-E3E4659D13FB}"/>
              </a:ext>
            </a:extLst>
          </p:cNvPr>
          <p:cNvCxnSpPr>
            <a:cxnSpLocks/>
            <a:stCxn id="11" idx="6"/>
            <a:endCxn id="15" idx="3"/>
          </p:cNvCxnSpPr>
          <p:nvPr/>
        </p:nvCxnSpPr>
        <p:spPr>
          <a:xfrm flipV="1">
            <a:off x="5470635" y="2313957"/>
            <a:ext cx="1306276" cy="128977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9CDCCB-F389-4511-8C5A-B117E318E996}"/>
              </a:ext>
            </a:extLst>
          </p:cNvPr>
          <p:cNvCxnSpPr>
            <a:cxnSpLocks/>
            <a:stCxn id="11" idx="6"/>
            <a:endCxn id="16" idx="3"/>
          </p:cNvCxnSpPr>
          <p:nvPr/>
        </p:nvCxnSpPr>
        <p:spPr>
          <a:xfrm flipV="1">
            <a:off x="5470635" y="1890918"/>
            <a:ext cx="1721435" cy="171281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B394939-457A-423C-911E-C29EFCE33AD5}"/>
              </a:ext>
            </a:extLst>
          </p:cNvPr>
          <p:cNvCxnSpPr>
            <a:cxnSpLocks/>
            <a:stCxn id="11" idx="6"/>
            <a:endCxn id="17" idx="3"/>
          </p:cNvCxnSpPr>
          <p:nvPr/>
        </p:nvCxnSpPr>
        <p:spPr>
          <a:xfrm flipV="1">
            <a:off x="5470635" y="1636042"/>
            <a:ext cx="2136594" cy="196769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46FA909-479D-4C81-9E5D-B1D21C17D88D}"/>
              </a:ext>
            </a:extLst>
          </p:cNvPr>
          <p:cNvCxnSpPr>
            <a:cxnSpLocks/>
            <a:stCxn id="11" idx="6"/>
            <a:endCxn id="18" idx="3"/>
          </p:cNvCxnSpPr>
          <p:nvPr/>
        </p:nvCxnSpPr>
        <p:spPr>
          <a:xfrm flipV="1">
            <a:off x="5470635" y="1013306"/>
            <a:ext cx="2551753" cy="259042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28C6DC4-C315-4BEB-81B3-E3BA229E8A1D}"/>
              </a:ext>
            </a:extLst>
          </p:cNvPr>
          <p:cNvCxnSpPr>
            <a:cxnSpLocks/>
            <a:stCxn id="11" idx="6"/>
            <a:endCxn id="19" idx="3"/>
          </p:cNvCxnSpPr>
          <p:nvPr/>
        </p:nvCxnSpPr>
        <p:spPr>
          <a:xfrm flipV="1">
            <a:off x="5470635" y="795216"/>
            <a:ext cx="2966912" cy="280851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B5852D2-1C02-4CE4-999D-0E5E56C176A1}"/>
              </a:ext>
            </a:extLst>
          </p:cNvPr>
          <p:cNvCxnSpPr>
            <a:cxnSpLocks/>
            <a:stCxn id="11" idx="2"/>
            <a:endCxn id="30" idx="4"/>
          </p:cNvCxnSpPr>
          <p:nvPr/>
        </p:nvCxnSpPr>
        <p:spPr>
          <a:xfrm flipH="1" flipV="1">
            <a:off x="4684986" y="1460931"/>
            <a:ext cx="370490" cy="214280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C56F095-4C9B-4388-B71E-ADB17177C45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>
            <a:off x="4892566" y="3603734"/>
            <a:ext cx="162910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481BABB-5EDD-4649-93AB-46DD41819F34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4314497" y="3603734"/>
            <a:ext cx="740979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27545C3-495C-4DA9-BAC4-364750808EEB}"/>
              </a:ext>
            </a:extLst>
          </p:cNvPr>
          <p:cNvCxnSpPr>
            <a:cxnSpLocks/>
            <a:stCxn id="11" idx="2"/>
            <a:endCxn id="8" idx="6"/>
          </p:cNvCxnSpPr>
          <p:nvPr/>
        </p:nvCxnSpPr>
        <p:spPr>
          <a:xfrm flipH="1">
            <a:off x="3736428" y="3603734"/>
            <a:ext cx="1319048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3949F15-5BEB-4E22-80FC-CFCB13140731}"/>
              </a:ext>
            </a:extLst>
          </p:cNvPr>
          <p:cNvCxnSpPr>
            <a:cxnSpLocks/>
            <a:stCxn id="11" idx="2"/>
            <a:endCxn id="7" idx="6"/>
          </p:cNvCxnSpPr>
          <p:nvPr/>
        </p:nvCxnSpPr>
        <p:spPr>
          <a:xfrm flipH="1">
            <a:off x="3158359" y="3603734"/>
            <a:ext cx="1897117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9A482B0-3DA5-4AE1-9D1A-257A8EAF9990}"/>
              </a:ext>
            </a:extLst>
          </p:cNvPr>
          <p:cNvCxnSpPr>
            <a:cxnSpLocks/>
            <a:stCxn id="11" idx="2"/>
            <a:endCxn id="6" idx="6"/>
          </p:cNvCxnSpPr>
          <p:nvPr/>
        </p:nvCxnSpPr>
        <p:spPr>
          <a:xfrm flipH="1">
            <a:off x="2580290" y="3603734"/>
            <a:ext cx="2475186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17FF546-7171-4414-AB7C-368D4D611021}"/>
              </a:ext>
            </a:extLst>
          </p:cNvPr>
          <p:cNvCxnSpPr>
            <a:cxnSpLocks/>
            <a:stCxn id="11" idx="2"/>
            <a:endCxn id="5" idx="6"/>
          </p:cNvCxnSpPr>
          <p:nvPr/>
        </p:nvCxnSpPr>
        <p:spPr>
          <a:xfrm flipH="1">
            <a:off x="2002221" y="3603734"/>
            <a:ext cx="3053255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CC5E20-B349-48EA-B095-2EB4AFC8CFDF}"/>
              </a:ext>
            </a:extLst>
          </p:cNvPr>
          <p:cNvCxnSpPr>
            <a:cxnSpLocks/>
            <a:stCxn id="11" idx="2"/>
            <a:endCxn id="4" idx="6"/>
          </p:cNvCxnSpPr>
          <p:nvPr/>
        </p:nvCxnSpPr>
        <p:spPr>
          <a:xfrm flipH="1">
            <a:off x="1424152" y="3603734"/>
            <a:ext cx="3631324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DB9DA33-7FDD-41AC-ACCB-FA5D8E3D7215}"/>
              </a:ext>
            </a:extLst>
          </p:cNvPr>
          <p:cNvCxnSpPr>
            <a:cxnSpLocks/>
            <a:stCxn id="11" idx="2"/>
            <a:endCxn id="3" idx="6"/>
          </p:cNvCxnSpPr>
          <p:nvPr/>
        </p:nvCxnSpPr>
        <p:spPr>
          <a:xfrm flipH="1">
            <a:off x="846083" y="3603734"/>
            <a:ext cx="4209393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03FA8D6-F15D-46BC-A3D3-49C197F69B64}"/>
              </a:ext>
            </a:extLst>
          </p:cNvPr>
          <p:cNvCxnSpPr>
            <a:cxnSpLocks/>
            <a:stCxn id="11" idx="2"/>
            <a:endCxn id="31" idx="6"/>
          </p:cNvCxnSpPr>
          <p:nvPr/>
        </p:nvCxnSpPr>
        <p:spPr>
          <a:xfrm flipH="1">
            <a:off x="2002220" y="3603734"/>
            <a:ext cx="3053256" cy="123365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id="{2238C4FC-C07D-400D-A7DB-1A55CC8014D9}"/>
              </a:ext>
            </a:extLst>
          </p:cNvPr>
          <p:cNvSpPr/>
          <p:nvPr/>
        </p:nvSpPr>
        <p:spPr>
          <a:xfrm rot="18498449">
            <a:off x="6956078" y="2677595"/>
            <a:ext cx="903887" cy="497042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A02E2275-55A7-4628-9305-B7D0C2A033DF}"/>
              </a:ext>
            </a:extLst>
          </p:cNvPr>
          <p:cNvSpPr/>
          <p:nvPr/>
        </p:nvSpPr>
        <p:spPr>
          <a:xfrm rot="13706597">
            <a:off x="6630435" y="-67560"/>
            <a:ext cx="903887" cy="441606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0A14E53F-F315-4D78-AE92-7550FB789393}"/>
              </a:ext>
            </a:extLst>
          </p:cNvPr>
          <p:cNvSpPr/>
          <p:nvPr/>
        </p:nvSpPr>
        <p:spPr>
          <a:xfrm rot="5400000">
            <a:off x="2359573" y="1368786"/>
            <a:ext cx="903887" cy="448791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D282C93-2AA6-411A-981E-F637A2340F34}"/>
                  </a:ext>
                </a:extLst>
              </p:cNvPr>
              <p:cNvSpPr txBox="1"/>
              <p:nvPr/>
            </p:nvSpPr>
            <p:spPr>
              <a:xfrm>
                <a:off x="8689800" y="6267728"/>
                <a:ext cx="689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D282C93-2AA6-411A-981E-F637A2340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800" y="6267728"/>
                <a:ext cx="68929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EF9FEE2-F630-4063-BA2E-91D873B98FD8}"/>
                  </a:ext>
                </a:extLst>
              </p:cNvPr>
              <p:cNvSpPr txBox="1"/>
              <p:nvPr/>
            </p:nvSpPr>
            <p:spPr>
              <a:xfrm>
                <a:off x="8088576" y="743755"/>
                <a:ext cx="689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EF9FEE2-F630-4063-BA2E-91D873B98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576" y="743755"/>
                <a:ext cx="6892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C787CF1-5A27-43F0-A9A8-34DEF6125CF6}"/>
                  </a:ext>
                </a:extLst>
              </p:cNvPr>
              <p:cNvSpPr txBox="1"/>
              <p:nvPr/>
            </p:nvSpPr>
            <p:spPr>
              <a:xfrm>
                <a:off x="472892" y="3468992"/>
                <a:ext cx="689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C787CF1-5A27-43F0-A9A8-34DEF6125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92" y="3468992"/>
                <a:ext cx="6892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536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31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EEAE7B-2BE3-4574-8FA9-425763E28CCA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5470635" y="3416236"/>
            <a:ext cx="60799" cy="18749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9E889-EE49-4417-BD9F-4B2EF7A584B0}"/>
              </a:ext>
            </a:extLst>
          </p:cNvPr>
          <p:cNvCxnSpPr>
            <a:cxnSpLocks/>
            <a:stCxn id="11" idx="6"/>
            <a:endCxn id="20" idx="0"/>
          </p:cNvCxnSpPr>
          <p:nvPr/>
        </p:nvCxnSpPr>
        <p:spPr>
          <a:xfrm>
            <a:off x="5470635" y="3603734"/>
            <a:ext cx="207579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E583B2-27E3-4157-8028-E5C6DF2BCF0F}"/>
              </a:ext>
            </a:extLst>
          </p:cNvPr>
          <p:cNvCxnSpPr>
            <a:cxnSpLocks/>
            <a:stCxn id="11" idx="6"/>
            <a:endCxn id="21" idx="1"/>
          </p:cNvCxnSpPr>
          <p:nvPr/>
        </p:nvCxnSpPr>
        <p:spPr>
          <a:xfrm>
            <a:off x="5470635" y="3603734"/>
            <a:ext cx="475957" cy="29916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CFA3C3-8363-4870-9687-7DAFDFB71A01}"/>
              </a:ext>
            </a:extLst>
          </p:cNvPr>
          <p:cNvCxnSpPr>
            <a:cxnSpLocks/>
            <a:stCxn id="11" idx="6"/>
            <a:endCxn id="22" idx="1"/>
          </p:cNvCxnSpPr>
          <p:nvPr/>
        </p:nvCxnSpPr>
        <p:spPr>
          <a:xfrm>
            <a:off x="5470635" y="3603734"/>
            <a:ext cx="891116" cy="57769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672DF7-B56A-4075-8288-1692238A3635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470635" y="3603734"/>
            <a:ext cx="1306275" cy="92190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2C955B-9E8C-4DAB-B3BF-CE7D75AB6027}"/>
              </a:ext>
            </a:extLst>
          </p:cNvPr>
          <p:cNvCxnSpPr>
            <a:cxnSpLocks/>
            <a:stCxn id="11" idx="6"/>
            <a:endCxn id="24" idx="1"/>
          </p:cNvCxnSpPr>
          <p:nvPr/>
        </p:nvCxnSpPr>
        <p:spPr>
          <a:xfrm>
            <a:off x="5470635" y="3603734"/>
            <a:ext cx="1721434" cy="117415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A35205-DBEB-4DF3-9D0C-44CBE7B88E73}"/>
              </a:ext>
            </a:extLst>
          </p:cNvPr>
          <p:cNvCxnSpPr>
            <a:cxnSpLocks/>
            <a:stCxn id="11" idx="6"/>
            <a:endCxn id="25" idx="1"/>
          </p:cNvCxnSpPr>
          <p:nvPr/>
        </p:nvCxnSpPr>
        <p:spPr>
          <a:xfrm>
            <a:off x="5470635" y="3603734"/>
            <a:ext cx="2136593" cy="153938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D3E5F4-A823-429F-84AB-B7346F821E1C}"/>
              </a:ext>
            </a:extLst>
          </p:cNvPr>
          <p:cNvCxnSpPr>
            <a:cxnSpLocks/>
            <a:stCxn id="11" idx="6"/>
            <a:endCxn id="26" idx="1"/>
          </p:cNvCxnSpPr>
          <p:nvPr/>
        </p:nvCxnSpPr>
        <p:spPr>
          <a:xfrm>
            <a:off x="5470635" y="3603734"/>
            <a:ext cx="2551752" cy="190462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FD871A-C9CA-431E-A157-ED351E78CD90}"/>
              </a:ext>
            </a:extLst>
          </p:cNvPr>
          <p:cNvCxnSpPr>
            <a:cxnSpLocks/>
            <a:stCxn id="11" idx="6"/>
            <a:endCxn id="27" idx="1"/>
          </p:cNvCxnSpPr>
          <p:nvPr/>
        </p:nvCxnSpPr>
        <p:spPr>
          <a:xfrm>
            <a:off x="5470635" y="3603734"/>
            <a:ext cx="2966911" cy="2177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628CA20-035F-4567-9DC8-94A8679F27BA}"/>
              </a:ext>
            </a:extLst>
          </p:cNvPr>
          <p:cNvCxnSpPr>
            <a:cxnSpLocks/>
            <a:stCxn id="11" idx="6"/>
            <a:endCxn id="28" idx="1"/>
          </p:cNvCxnSpPr>
          <p:nvPr/>
        </p:nvCxnSpPr>
        <p:spPr>
          <a:xfrm>
            <a:off x="5470635" y="3603734"/>
            <a:ext cx="3382070" cy="252998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8E937E-C490-4C14-9392-2A02DC498299}"/>
              </a:ext>
            </a:extLst>
          </p:cNvPr>
          <p:cNvCxnSpPr>
            <a:cxnSpLocks/>
            <a:stCxn id="11" idx="6"/>
            <a:endCxn id="29" idx="1"/>
          </p:cNvCxnSpPr>
          <p:nvPr/>
        </p:nvCxnSpPr>
        <p:spPr>
          <a:xfrm>
            <a:off x="5470635" y="3603734"/>
            <a:ext cx="3797229" cy="306469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CEE57E-B313-4AD9-A9EE-D8658806C7D5}"/>
              </a:ext>
            </a:extLst>
          </p:cNvPr>
          <p:cNvCxnSpPr>
            <a:cxnSpLocks/>
            <a:stCxn id="11" idx="6"/>
            <a:endCxn id="33" idx="1"/>
          </p:cNvCxnSpPr>
          <p:nvPr/>
        </p:nvCxnSpPr>
        <p:spPr>
          <a:xfrm>
            <a:off x="5470635" y="3603734"/>
            <a:ext cx="2136592" cy="31908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49C799-7B84-467E-8229-84E7E749BA4E}"/>
              </a:ext>
            </a:extLst>
          </p:cNvPr>
          <p:cNvCxnSpPr>
            <a:cxnSpLocks/>
            <a:stCxn id="11" idx="6"/>
            <a:endCxn id="13" idx="3"/>
          </p:cNvCxnSpPr>
          <p:nvPr/>
        </p:nvCxnSpPr>
        <p:spPr>
          <a:xfrm flipV="1">
            <a:off x="5470635" y="2994508"/>
            <a:ext cx="475958" cy="6092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11D607-2CF7-4B98-87FB-BDE78FAF7FD8}"/>
              </a:ext>
            </a:extLst>
          </p:cNvPr>
          <p:cNvCxnSpPr>
            <a:cxnSpLocks/>
            <a:stCxn id="11" idx="6"/>
            <a:endCxn id="32" idx="3"/>
          </p:cNvCxnSpPr>
          <p:nvPr/>
        </p:nvCxnSpPr>
        <p:spPr>
          <a:xfrm flipV="1">
            <a:off x="5470635" y="3051002"/>
            <a:ext cx="1306274" cy="55273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4F15AB0-ABA2-4B57-B8D9-1A0761A9E4D8}"/>
              </a:ext>
            </a:extLst>
          </p:cNvPr>
          <p:cNvCxnSpPr>
            <a:cxnSpLocks/>
            <a:stCxn id="11" idx="6"/>
            <a:endCxn id="14" idx="3"/>
          </p:cNvCxnSpPr>
          <p:nvPr/>
        </p:nvCxnSpPr>
        <p:spPr>
          <a:xfrm flipV="1">
            <a:off x="5470635" y="2572780"/>
            <a:ext cx="891117" cy="103095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3C5D2E3-CCDB-40A4-A111-E3E4659D13FB}"/>
              </a:ext>
            </a:extLst>
          </p:cNvPr>
          <p:cNvCxnSpPr>
            <a:cxnSpLocks/>
            <a:stCxn id="11" idx="6"/>
            <a:endCxn id="15" idx="3"/>
          </p:cNvCxnSpPr>
          <p:nvPr/>
        </p:nvCxnSpPr>
        <p:spPr>
          <a:xfrm flipV="1">
            <a:off x="5470635" y="2313957"/>
            <a:ext cx="1306276" cy="128977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9CDCCB-F389-4511-8C5A-B117E318E996}"/>
              </a:ext>
            </a:extLst>
          </p:cNvPr>
          <p:cNvCxnSpPr>
            <a:cxnSpLocks/>
            <a:stCxn id="11" idx="6"/>
            <a:endCxn id="16" idx="3"/>
          </p:cNvCxnSpPr>
          <p:nvPr/>
        </p:nvCxnSpPr>
        <p:spPr>
          <a:xfrm flipV="1">
            <a:off x="5470635" y="1890918"/>
            <a:ext cx="1721435" cy="171281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B394939-457A-423C-911E-C29EFCE33AD5}"/>
              </a:ext>
            </a:extLst>
          </p:cNvPr>
          <p:cNvCxnSpPr>
            <a:cxnSpLocks/>
            <a:stCxn id="11" idx="6"/>
            <a:endCxn id="17" idx="3"/>
          </p:cNvCxnSpPr>
          <p:nvPr/>
        </p:nvCxnSpPr>
        <p:spPr>
          <a:xfrm flipV="1">
            <a:off x="5470635" y="1636042"/>
            <a:ext cx="2136594" cy="196769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46FA909-479D-4C81-9E5D-B1D21C17D88D}"/>
              </a:ext>
            </a:extLst>
          </p:cNvPr>
          <p:cNvCxnSpPr>
            <a:cxnSpLocks/>
            <a:stCxn id="11" idx="6"/>
            <a:endCxn id="18" idx="3"/>
          </p:cNvCxnSpPr>
          <p:nvPr/>
        </p:nvCxnSpPr>
        <p:spPr>
          <a:xfrm flipV="1">
            <a:off x="5470635" y="1013306"/>
            <a:ext cx="2551753" cy="259042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28C6DC4-C315-4BEB-81B3-E3BA229E8A1D}"/>
              </a:ext>
            </a:extLst>
          </p:cNvPr>
          <p:cNvCxnSpPr>
            <a:cxnSpLocks/>
            <a:stCxn id="11" idx="6"/>
            <a:endCxn id="19" idx="3"/>
          </p:cNvCxnSpPr>
          <p:nvPr/>
        </p:nvCxnSpPr>
        <p:spPr>
          <a:xfrm flipV="1">
            <a:off x="5470635" y="795216"/>
            <a:ext cx="2966912" cy="280851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B5852D2-1C02-4CE4-999D-0E5E56C176A1}"/>
              </a:ext>
            </a:extLst>
          </p:cNvPr>
          <p:cNvCxnSpPr>
            <a:cxnSpLocks/>
            <a:stCxn id="11" idx="2"/>
            <a:endCxn id="30" idx="4"/>
          </p:cNvCxnSpPr>
          <p:nvPr/>
        </p:nvCxnSpPr>
        <p:spPr>
          <a:xfrm flipH="1" flipV="1">
            <a:off x="4684986" y="1460931"/>
            <a:ext cx="370490" cy="214280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C56F095-4C9B-4388-B71E-ADB17177C45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>
            <a:off x="4892566" y="3603734"/>
            <a:ext cx="162910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481BABB-5EDD-4649-93AB-46DD41819F34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4314497" y="3603734"/>
            <a:ext cx="740979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27545C3-495C-4DA9-BAC4-364750808EEB}"/>
              </a:ext>
            </a:extLst>
          </p:cNvPr>
          <p:cNvCxnSpPr>
            <a:cxnSpLocks/>
            <a:stCxn id="11" idx="2"/>
            <a:endCxn id="8" idx="6"/>
          </p:cNvCxnSpPr>
          <p:nvPr/>
        </p:nvCxnSpPr>
        <p:spPr>
          <a:xfrm flipH="1">
            <a:off x="3736428" y="3603734"/>
            <a:ext cx="1319048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3949F15-5BEB-4E22-80FC-CFCB13140731}"/>
              </a:ext>
            </a:extLst>
          </p:cNvPr>
          <p:cNvCxnSpPr>
            <a:cxnSpLocks/>
            <a:stCxn id="11" idx="2"/>
            <a:endCxn id="7" idx="6"/>
          </p:cNvCxnSpPr>
          <p:nvPr/>
        </p:nvCxnSpPr>
        <p:spPr>
          <a:xfrm flipH="1">
            <a:off x="3158359" y="3603734"/>
            <a:ext cx="1897117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9A482B0-3DA5-4AE1-9D1A-257A8EAF9990}"/>
              </a:ext>
            </a:extLst>
          </p:cNvPr>
          <p:cNvCxnSpPr>
            <a:cxnSpLocks/>
            <a:stCxn id="11" idx="2"/>
            <a:endCxn id="6" idx="6"/>
          </p:cNvCxnSpPr>
          <p:nvPr/>
        </p:nvCxnSpPr>
        <p:spPr>
          <a:xfrm flipH="1">
            <a:off x="2580290" y="3603734"/>
            <a:ext cx="2475186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17FF546-7171-4414-AB7C-368D4D611021}"/>
              </a:ext>
            </a:extLst>
          </p:cNvPr>
          <p:cNvCxnSpPr>
            <a:cxnSpLocks/>
            <a:stCxn id="11" idx="2"/>
            <a:endCxn id="5" idx="6"/>
          </p:cNvCxnSpPr>
          <p:nvPr/>
        </p:nvCxnSpPr>
        <p:spPr>
          <a:xfrm flipH="1">
            <a:off x="2002221" y="3603734"/>
            <a:ext cx="3053255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CC5E20-B349-48EA-B095-2EB4AFC8CFDF}"/>
              </a:ext>
            </a:extLst>
          </p:cNvPr>
          <p:cNvCxnSpPr>
            <a:cxnSpLocks/>
            <a:stCxn id="11" idx="2"/>
            <a:endCxn id="4" idx="6"/>
          </p:cNvCxnSpPr>
          <p:nvPr/>
        </p:nvCxnSpPr>
        <p:spPr>
          <a:xfrm flipH="1">
            <a:off x="1424152" y="3603734"/>
            <a:ext cx="3631324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DB9DA33-7FDD-41AC-ACCB-FA5D8E3D7215}"/>
              </a:ext>
            </a:extLst>
          </p:cNvPr>
          <p:cNvCxnSpPr>
            <a:cxnSpLocks/>
            <a:stCxn id="11" idx="2"/>
            <a:endCxn id="3" idx="6"/>
          </p:cNvCxnSpPr>
          <p:nvPr/>
        </p:nvCxnSpPr>
        <p:spPr>
          <a:xfrm flipH="1">
            <a:off x="846083" y="3603734"/>
            <a:ext cx="4209393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03FA8D6-F15D-46BC-A3D3-49C197F69B64}"/>
              </a:ext>
            </a:extLst>
          </p:cNvPr>
          <p:cNvCxnSpPr>
            <a:cxnSpLocks/>
            <a:stCxn id="11" idx="2"/>
            <a:endCxn id="31" idx="6"/>
          </p:cNvCxnSpPr>
          <p:nvPr/>
        </p:nvCxnSpPr>
        <p:spPr>
          <a:xfrm flipH="1">
            <a:off x="2002220" y="3603734"/>
            <a:ext cx="3053256" cy="123365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6" name="Flowchart: Summing Junction 125">
            <a:extLst>
              <a:ext uri="{FF2B5EF4-FFF2-40B4-BE49-F238E27FC236}">
                <a16:creationId xmlns:a16="http://schemas.microsoft.com/office/drawing/2014/main" id="{2DD8B326-577F-4C74-9E80-FCE834198222}"/>
              </a:ext>
            </a:extLst>
          </p:cNvPr>
          <p:cNvSpPr/>
          <p:nvPr/>
        </p:nvSpPr>
        <p:spPr>
          <a:xfrm>
            <a:off x="1366709" y="4465019"/>
            <a:ext cx="932428" cy="910268"/>
          </a:xfrm>
          <a:prstGeom prst="flowChartSummingJuncti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Summing Junction 65">
            <a:extLst>
              <a:ext uri="{FF2B5EF4-FFF2-40B4-BE49-F238E27FC236}">
                <a16:creationId xmlns:a16="http://schemas.microsoft.com/office/drawing/2014/main" id="{6043F2C4-2B62-4660-8F45-A51B586651A0}"/>
              </a:ext>
            </a:extLst>
          </p:cNvPr>
          <p:cNvSpPr/>
          <p:nvPr/>
        </p:nvSpPr>
        <p:spPr>
          <a:xfrm>
            <a:off x="7246117" y="6476060"/>
            <a:ext cx="932428" cy="910268"/>
          </a:xfrm>
          <a:prstGeom prst="flowChartSummingJuncti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Summing Junction 66">
            <a:extLst>
              <a:ext uri="{FF2B5EF4-FFF2-40B4-BE49-F238E27FC236}">
                <a16:creationId xmlns:a16="http://schemas.microsoft.com/office/drawing/2014/main" id="{1EA2FF8A-33FD-4B23-A814-80E26E07AFDD}"/>
              </a:ext>
            </a:extLst>
          </p:cNvPr>
          <p:cNvSpPr/>
          <p:nvPr/>
        </p:nvSpPr>
        <p:spPr>
          <a:xfrm>
            <a:off x="6463864" y="2619037"/>
            <a:ext cx="932428" cy="910268"/>
          </a:xfrm>
          <a:prstGeom prst="flowChartSummingJuncti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Summing Junction 67">
            <a:extLst>
              <a:ext uri="{FF2B5EF4-FFF2-40B4-BE49-F238E27FC236}">
                <a16:creationId xmlns:a16="http://schemas.microsoft.com/office/drawing/2014/main" id="{39A1AF8F-0E41-4ABF-A73C-5270CB225295}"/>
              </a:ext>
            </a:extLst>
          </p:cNvPr>
          <p:cNvSpPr/>
          <p:nvPr/>
        </p:nvSpPr>
        <p:spPr>
          <a:xfrm>
            <a:off x="4123048" y="741535"/>
            <a:ext cx="932428" cy="910268"/>
          </a:xfrm>
          <a:prstGeom prst="flowChartSummingJuncti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-Shape 69">
            <a:extLst>
              <a:ext uri="{FF2B5EF4-FFF2-40B4-BE49-F238E27FC236}">
                <a16:creationId xmlns:a16="http://schemas.microsoft.com/office/drawing/2014/main" id="{7DCA60A9-7295-4244-B367-4EBE305C1A8E}"/>
              </a:ext>
            </a:extLst>
          </p:cNvPr>
          <p:cNvSpPr/>
          <p:nvPr/>
        </p:nvSpPr>
        <p:spPr>
          <a:xfrm rot="18869765">
            <a:off x="1501416" y="2340688"/>
            <a:ext cx="1358491" cy="55611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-Shape 70">
            <a:extLst>
              <a:ext uri="{FF2B5EF4-FFF2-40B4-BE49-F238E27FC236}">
                <a16:creationId xmlns:a16="http://schemas.microsoft.com/office/drawing/2014/main" id="{86266080-AA51-4B0F-B7E9-FDEA83D11BD1}"/>
              </a:ext>
            </a:extLst>
          </p:cNvPr>
          <p:cNvSpPr/>
          <p:nvPr/>
        </p:nvSpPr>
        <p:spPr>
          <a:xfrm rot="18869765">
            <a:off x="8017533" y="1245156"/>
            <a:ext cx="1358491" cy="55611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-Shape 72">
            <a:extLst>
              <a:ext uri="{FF2B5EF4-FFF2-40B4-BE49-F238E27FC236}">
                <a16:creationId xmlns:a16="http://schemas.microsoft.com/office/drawing/2014/main" id="{32C16EEE-E570-4368-88A7-851E57D7ADA6}"/>
              </a:ext>
            </a:extLst>
          </p:cNvPr>
          <p:cNvSpPr/>
          <p:nvPr/>
        </p:nvSpPr>
        <p:spPr>
          <a:xfrm rot="18869765">
            <a:off x="9038105" y="5143090"/>
            <a:ext cx="1358491" cy="55611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32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EEAE7B-2BE3-4574-8FA9-425763E28CCA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5470635" y="3416236"/>
            <a:ext cx="60799" cy="18749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9E889-EE49-4417-BD9F-4B2EF7A584B0}"/>
              </a:ext>
            </a:extLst>
          </p:cNvPr>
          <p:cNvCxnSpPr>
            <a:cxnSpLocks/>
            <a:stCxn id="11" idx="6"/>
            <a:endCxn id="20" idx="0"/>
          </p:cNvCxnSpPr>
          <p:nvPr/>
        </p:nvCxnSpPr>
        <p:spPr>
          <a:xfrm>
            <a:off x="5470635" y="3603734"/>
            <a:ext cx="207579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E583B2-27E3-4157-8028-E5C6DF2BCF0F}"/>
              </a:ext>
            </a:extLst>
          </p:cNvPr>
          <p:cNvCxnSpPr>
            <a:cxnSpLocks/>
            <a:stCxn id="11" idx="6"/>
            <a:endCxn id="21" idx="1"/>
          </p:cNvCxnSpPr>
          <p:nvPr/>
        </p:nvCxnSpPr>
        <p:spPr>
          <a:xfrm>
            <a:off x="5470635" y="3603734"/>
            <a:ext cx="475957" cy="29916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CFA3C3-8363-4870-9687-7DAFDFB71A01}"/>
              </a:ext>
            </a:extLst>
          </p:cNvPr>
          <p:cNvCxnSpPr>
            <a:cxnSpLocks/>
            <a:stCxn id="11" idx="6"/>
            <a:endCxn id="22" idx="1"/>
          </p:cNvCxnSpPr>
          <p:nvPr/>
        </p:nvCxnSpPr>
        <p:spPr>
          <a:xfrm>
            <a:off x="5470635" y="3603734"/>
            <a:ext cx="891116" cy="57769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672DF7-B56A-4075-8288-1692238A3635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470635" y="3603734"/>
            <a:ext cx="1306275" cy="92190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2C955B-9E8C-4DAB-B3BF-CE7D75AB6027}"/>
              </a:ext>
            </a:extLst>
          </p:cNvPr>
          <p:cNvCxnSpPr>
            <a:cxnSpLocks/>
            <a:stCxn id="11" idx="6"/>
            <a:endCxn id="24" idx="1"/>
          </p:cNvCxnSpPr>
          <p:nvPr/>
        </p:nvCxnSpPr>
        <p:spPr>
          <a:xfrm>
            <a:off x="5470635" y="3603734"/>
            <a:ext cx="1721434" cy="117415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A35205-DBEB-4DF3-9D0C-44CBE7B88E73}"/>
              </a:ext>
            </a:extLst>
          </p:cNvPr>
          <p:cNvCxnSpPr>
            <a:cxnSpLocks/>
            <a:stCxn id="11" idx="6"/>
            <a:endCxn id="25" idx="1"/>
          </p:cNvCxnSpPr>
          <p:nvPr/>
        </p:nvCxnSpPr>
        <p:spPr>
          <a:xfrm>
            <a:off x="5470635" y="3603734"/>
            <a:ext cx="2136593" cy="153938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D3E5F4-A823-429F-84AB-B7346F821E1C}"/>
              </a:ext>
            </a:extLst>
          </p:cNvPr>
          <p:cNvCxnSpPr>
            <a:cxnSpLocks/>
            <a:stCxn id="11" idx="6"/>
            <a:endCxn id="26" idx="1"/>
          </p:cNvCxnSpPr>
          <p:nvPr/>
        </p:nvCxnSpPr>
        <p:spPr>
          <a:xfrm>
            <a:off x="5470635" y="3603734"/>
            <a:ext cx="2551752" cy="190462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FD871A-C9CA-431E-A157-ED351E78CD90}"/>
              </a:ext>
            </a:extLst>
          </p:cNvPr>
          <p:cNvCxnSpPr>
            <a:cxnSpLocks/>
            <a:stCxn id="11" idx="6"/>
            <a:endCxn id="27" idx="1"/>
          </p:cNvCxnSpPr>
          <p:nvPr/>
        </p:nvCxnSpPr>
        <p:spPr>
          <a:xfrm>
            <a:off x="5470635" y="3603734"/>
            <a:ext cx="2966911" cy="2177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628CA20-035F-4567-9DC8-94A8679F27BA}"/>
              </a:ext>
            </a:extLst>
          </p:cNvPr>
          <p:cNvCxnSpPr>
            <a:cxnSpLocks/>
            <a:stCxn id="11" idx="6"/>
            <a:endCxn id="28" idx="1"/>
          </p:cNvCxnSpPr>
          <p:nvPr/>
        </p:nvCxnSpPr>
        <p:spPr>
          <a:xfrm>
            <a:off x="5470635" y="3603734"/>
            <a:ext cx="3382070" cy="252998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8E937E-C490-4C14-9392-2A02DC498299}"/>
              </a:ext>
            </a:extLst>
          </p:cNvPr>
          <p:cNvCxnSpPr>
            <a:cxnSpLocks/>
            <a:stCxn id="11" idx="6"/>
            <a:endCxn id="29" idx="1"/>
          </p:cNvCxnSpPr>
          <p:nvPr/>
        </p:nvCxnSpPr>
        <p:spPr>
          <a:xfrm>
            <a:off x="5470635" y="3603734"/>
            <a:ext cx="3797229" cy="306469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49C799-7B84-467E-8229-84E7E749BA4E}"/>
              </a:ext>
            </a:extLst>
          </p:cNvPr>
          <p:cNvCxnSpPr>
            <a:cxnSpLocks/>
            <a:stCxn id="11" idx="6"/>
            <a:endCxn id="13" idx="3"/>
          </p:cNvCxnSpPr>
          <p:nvPr/>
        </p:nvCxnSpPr>
        <p:spPr>
          <a:xfrm flipV="1">
            <a:off x="5470635" y="2994508"/>
            <a:ext cx="475958" cy="6092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4F15AB0-ABA2-4B57-B8D9-1A0761A9E4D8}"/>
              </a:ext>
            </a:extLst>
          </p:cNvPr>
          <p:cNvCxnSpPr>
            <a:cxnSpLocks/>
            <a:stCxn id="11" idx="6"/>
            <a:endCxn id="14" idx="3"/>
          </p:cNvCxnSpPr>
          <p:nvPr/>
        </p:nvCxnSpPr>
        <p:spPr>
          <a:xfrm flipV="1">
            <a:off x="5470635" y="2572780"/>
            <a:ext cx="891117" cy="103095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3C5D2E3-CCDB-40A4-A111-E3E4659D13FB}"/>
              </a:ext>
            </a:extLst>
          </p:cNvPr>
          <p:cNvCxnSpPr>
            <a:cxnSpLocks/>
            <a:stCxn id="11" idx="6"/>
            <a:endCxn id="15" idx="3"/>
          </p:cNvCxnSpPr>
          <p:nvPr/>
        </p:nvCxnSpPr>
        <p:spPr>
          <a:xfrm flipV="1">
            <a:off x="5470635" y="2313957"/>
            <a:ext cx="1306276" cy="128977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9CDCCB-F389-4511-8C5A-B117E318E996}"/>
              </a:ext>
            </a:extLst>
          </p:cNvPr>
          <p:cNvCxnSpPr>
            <a:cxnSpLocks/>
            <a:stCxn id="11" idx="6"/>
            <a:endCxn id="16" idx="3"/>
          </p:cNvCxnSpPr>
          <p:nvPr/>
        </p:nvCxnSpPr>
        <p:spPr>
          <a:xfrm flipV="1">
            <a:off x="5470635" y="1890918"/>
            <a:ext cx="1721435" cy="171281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B394939-457A-423C-911E-C29EFCE33AD5}"/>
              </a:ext>
            </a:extLst>
          </p:cNvPr>
          <p:cNvCxnSpPr>
            <a:cxnSpLocks/>
            <a:stCxn id="11" idx="6"/>
            <a:endCxn id="17" idx="3"/>
          </p:cNvCxnSpPr>
          <p:nvPr/>
        </p:nvCxnSpPr>
        <p:spPr>
          <a:xfrm flipV="1">
            <a:off x="5470635" y="1636042"/>
            <a:ext cx="2136594" cy="196769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46FA909-479D-4C81-9E5D-B1D21C17D88D}"/>
              </a:ext>
            </a:extLst>
          </p:cNvPr>
          <p:cNvCxnSpPr>
            <a:cxnSpLocks/>
            <a:stCxn id="11" idx="6"/>
            <a:endCxn id="18" idx="3"/>
          </p:cNvCxnSpPr>
          <p:nvPr/>
        </p:nvCxnSpPr>
        <p:spPr>
          <a:xfrm flipV="1">
            <a:off x="5470635" y="1013306"/>
            <a:ext cx="2551753" cy="259042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28C6DC4-C315-4BEB-81B3-E3BA229E8A1D}"/>
              </a:ext>
            </a:extLst>
          </p:cNvPr>
          <p:cNvCxnSpPr>
            <a:cxnSpLocks/>
            <a:stCxn id="11" idx="6"/>
            <a:endCxn id="19" idx="3"/>
          </p:cNvCxnSpPr>
          <p:nvPr/>
        </p:nvCxnSpPr>
        <p:spPr>
          <a:xfrm flipV="1">
            <a:off x="5470635" y="795216"/>
            <a:ext cx="2966912" cy="280851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C56F095-4C9B-4388-B71E-ADB17177C45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>
            <a:off x="4892566" y="3603734"/>
            <a:ext cx="162910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481BABB-5EDD-4649-93AB-46DD41819F34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4314497" y="3603734"/>
            <a:ext cx="740979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27545C3-495C-4DA9-BAC4-364750808EEB}"/>
              </a:ext>
            </a:extLst>
          </p:cNvPr>
          <p:cNvCxnSpPr>
            <a:cxnSpLocks/>
            <a:stCxn id="11" idx="2"/>
            <a:endCxn id="8" idx="6"/>
          </p:cNvCxnSpPr>
          <p:nvPr/>
        </p:nvCxnSpPr>
        <p:spPr>
          <a:xfrm flipH="1">
            <a:off x="3736428" y="3603734"/>
            <a:ext cx="1319048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3949F15-5BEB-4E22-80FC-CFCB13140731}"/>
              </a:ext>
            </a:extLst>
          </p:cNvPr>
          <p:cNvCxnSpPr>
            <a:cxnSpLocks/>
            <a:stCxn id="11" idx="2"/>
            <a:endCxn id="7" idx="6"/>
          </p:cNvCxnSpPr>
          <p:nvPr/>
        </p:nvCxnSpPr>
        <p:spPr>
          <a:xfrm flipH="1">
            <a:off x="3158359" y="3603734"/>
            <a:ext cx="1897117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9A482B0-3DA5-4AE1-9D1A-257A8EAF9990}"/>
              </a:ext>
            </a:extLst>
          </p:cNvPr>
          <p:cNvCxnSpPr>
            <a:cxnSpLocks/>
            <a:stCxn id="11" idx="2"/>
            <a:endCxn id="6" idx="6"/>
          </p:cNvCxnSpPr>
          <p:nvPr/>
        </p:nvCxnSpPr>
        <p:spPr>
          <a:xfrm flipH="1">
            <a:off x="2580290" y="3603734"/>
            <a:ext cx="2475186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17FF546-7171-4414-AB7C-368D4D611021}"/>
              </a:ext>
            </a:extLst>
          </p:cNvPr>
          <p:cNvCxnSpPr>
            <a:cxnSpLocks/>
            <a:stCxn id="11" idx="2"/>
            <a:endCxn id="5" idx="6"/>
          </p:cNvCxnSpPr>
          <p:nvPr/>
        </p:nvCxnSpPr>
        <p:spPr>
          <a:xfrm flipH="1">
            <a:off x="2002221" y="3603734"/>
            <a:ext cx="3053255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CC5E20-B349-48EA-B095-2EB4AFC8CFDF}"/>
              </a:ext>
            </a:extLst>
          </p:cNvPr>
          <p:cNvCxnSpPr>
            <a:cxnSpLocks/>
            <a:stCxn id="11" idx="2"/>
            <a:endCxn id="4" idx="6"/>
          </p:cNvCxnSpPr>
          <p:nvPr/>
        </p:nvCxnSpPr>
        <p:spPr>
          <a:xfrm flipH="1">
            <a:off x="1424152" y="3603734"/>
            <a:ext cx="3631324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DB9DA33-7FDD-41AC-ACCB-FA5D8E3D7215}"/>
              </a:ext>
            </a:extLst>
          </p:cNvPr>
          <p:cNvCxnSpPr>
            <a:cxnSpLocks/>
            <a:stCxn id="11" idx="2"/>
            <a:endCxn id="3" idx="6"/>
          </p:cNvCxnSpPr>
          <p:nvPr/>
        </p:nvCxnSpPr>
        <p:spPr>
          <a:xfrm flipH="1">
            <a:off x="846083" y="3603734"/>
            <a:ext cx="4209393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0" name="L-Shape 69">
            <a:extLst>
              <a:ext uri="{FF2B5EF4-FFF2-40B4-BE49-F238E27FC236}">
                <a16:creationId xmlns:a16="http://schemas.microsoft.com/office/drawing/2014/main" id="{8470BE25-E5AB-4126-B66A-B938F3E13BCB}"/>
              </a:ext>
            </a:extLst>
          </p:cNvPr>
          <p:cNvSpPr/>
          <p:nvPr/>
        </p:nvSpPr>
        <p:spPr>
          <a:xfrm rot="18869765">
            <a:off x="1501416" y="2340688"/>
            <a:ext cx="1358491" cy="55611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-Shape 70">
            <a:extLst>
              <a:ext uri="{FF2B5EF4-FFF2-40B4-BE49-F238E27FC236}">
                <a16:creationId xmlns:a16="http://schemas.microsoft.com/office/drawing/2014/main" id="{6C2A3F51-4E20-426A-AF50-910E3C0FF183}"/>
              </a:ext>
            </a:extLst>
          </p:cNvPr>
          <p:cNvSpPr/>
          <p:nvPr/>
        </p:nvSpPr>
        <p:spPr>
          <a:xfrm rot="18869765">
            <a:off x="8017533" y="1245156"/>
            <a:ext cx="1358491" cy="55611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-Shape 72">
            <a:extLst>
              <a:ext uri="{FF2B5EF4-FFF2-40B4-BE49-F238E27FC236}">
                <a16:creationId xmlns:a16="http://schemas.microsoft.com/office/drawing/2014/main" id="{165BEE6A-6579-495F-805F-ED7714A255F0}"/>
              </a:ext>
            </a:extLst>
          </p:cNvPr>
          <p:cNvSpPr/>
          <p:nvPr/>
        </p:nvSpPr>
        <p:spPr>
          <a:xfrm rot="18869765">
            <a:off x="9038105" y="5143090"/>
            <a:ext cx="1358491" cy="55611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CB445CE-E332-4271-9C39-3F0ABB3E787B}"/>
              </a:ext>
            </a:extLst>
          </p:cNvPr>
          <p:cNvSpPr/>
          <p:nvPr/>
        </p:nvSpPr>
        <p:spPr>
          <a:xfrm>
            <a:off x="4808483" y="2743200"/>
            <a:ext cx="1539765" cy="160714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6D80218-C2DC-4453-9880-B1A664FD5043}"/>
              </a:ext>
            </a:extLst>
          </p:cNvPr>
          <p:cNvSpPr txBox="1"/>
          <p:nvPr/>
        </p:nvSpPr>
        <p:spPr>
          <a:xfrm>
            <a:off x="6568969" y="3303473"/>
            <a:ext cx="227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Vertex found!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95D2108-6967-4346-8458-CB6D6A65C26D}"/>
                  </a:ext>
                </a:extLst>
              </p:cNvPr>
              <p:cNvSpPr txBox="1"/>
              <p:nvPr/>
            </p:nvSpPr>
            <p:spPr>
              <a:xfrm>
                <a:off x="488427" y="4705629"/>
                <a:ext cx="615112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Verdana" panose="020B0604030504040204" pitchFamily="34" charset="0"/>
                    <a:ea typeface="Verdana" panose="020B0604030504040204" pitchFamily="34" charset="0"/>
                  </a:rPr>
                  <a:t>This greatly limits the number of possible tracks of particular angles which can be triggered 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→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𝐑𝐞𝐪𝐮𝐢𝐫𝐞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≥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𝟑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𝐟𝐨𝐫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𝐦𝐮𝐥𝐭𝐢𝐩𝐫𝐨𝐧𝐠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!</m:t>
                      </m:r>
                    </m:oMath>
                  </m:oMathPara>
                </a14:m>
                <a:endParaRPr lang="en-US" sz="3200" b="1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95D2108-6967-4346-8458-CB6D6A65C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27" y="4705629"/>
                <a:ext cx="6151123" cy="2554545"/>
              </a:xfrm>
              <a:prstGeom prst="rect">
                <a:avLst/>
              </a:prstGeom>
              <a:blipFill>
                <a:blip r:embed="rId2"/>
                <a:stretch>
                  <a:fillRect l="-1189" t="-3103" r="-3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4170FE1D-CE13-4760-8F55-28EA4CDD1731}"/>
              </a:ext>
            </a:extLst>
          </p:cNvPr>
          <p:cNvSpPr txBox="1"/>
          <p:nvPr/>
        </p:nvSpPr>
        <p:spPr>
          <a:xfrm>
            <a:off x="-1" y="3201"/>
            <a:ext cx="3631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</a:rPr>
              <a:t>Original idea developed in conversation with A. Ashkenazi</a:t>
            </a:r>
            <a:endParaRPr lang="en-US" sz="9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06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7C50-78BA-4E60-B085-9CD496A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29838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33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4AEDFA-03F0-4965-A992-90BD803C8DD3}"/>
              </a:ext>
            </a:extLst>
          </p:cNvPr>
          <p:cNvSpPr/>
          <p:nvPr/>
        </p:nvSpPr>
        <p:spPr>
          <a:xfrm>
            <a:off x="430924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7A3C1A-BF20-4322-B2BF-9B8EA8715364}"/>
              </a:ext>
            </a:extLst>
          </p:cNvPr>
          <p:cNvSpPr/>
          <p:nvPr/>
        </p:nvSpPr>
        <p:spPr>
          <a:xfrm>
            <a:off x="1008993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6ECCFD-AB8E-42CC-82C1-58C46470D699}"/>
              </a:ext>
            </a:extLst>
          </p:cNvPr>
          <p:cNvSpPr/>
          <p:nvPr/>
        </p:nvSpPr>
        <p:spPr>
          <a:xfrm>
            <a:off x="1587062" y="352096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3F2B5-C3F6-483D-B385-8EDC2B3E0C8A}"/>
              </a:ext>
            </a:extLst>
          </p:cNvPr>
          <p:cNvSpPr/>
          <p:nvPr/>
        </p:nvSpPr>
        <p:spPr>
          <a:xfrm>
            <a:off x="2165131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FB9F9-9F93-4D66-8665-B638CAD8B529}"/>
              </a:ext>
            </a:extLst>
          </p:cNvPr>
          <p:cNvSpPr/>
          <p:nvPr/>
        </p:nvSpPr>
        <p:spPr>
          <a:xfrm>
            <a:off x="2743200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64C56-2791-4FE9-8908-3FABEBC0C0CA}"/>
              </a:ext>
            </a:extLst>
          </p:cNvPr>
          <p:cNvSpPr/>
          <p:nvPr/>
        </p:nvSpPr>
        <p:spPr>
          <a:xfrm>
            <a:off x="3321269" y="356300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7473D-79B6-4422-92BE-379DE789DC02}"/>
              </a:ext>
            </a:extLst>
          </p:cNvPr>
          <p:cNvSpPr/>
          <p:nvPr/>
        </p:nvSpPr>
        <p:spPr>
          <a:xfrm>
            <a:off x="3899338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97EFC-E960-4E12-9C6E-AFB9AFF4095C}"/>
              </a:ext>
            </a:extLst>
          </p:cNvPr>
          <p:cNvSpPr/>
          <p:nvPr/>
        </p:nvSpPr>
        <p:spPr>
          <a:xfrm>
            <a:off x="4477407" y="348418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25E7B-F50D-4F66-A7D5-BA48921BE33A}"/>
              </a:ext>
            </a:extLst>
          </p:cNvPr>
          <p:cNvSpPr/>
          <p:nvPr/>
        </p:nvSpPr>
        <p:spPr>
          <a:xfrm>
            <a:off x="5055476" y="3421117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51812-5AFB-4179-A4AB-4F00D9D8CA0A}"/>
              </a:ext>
            </a:extLst>
          </p:cNvPr>
          <p:cNvSpPr/>
          <p:nvPr/>
        </p:nvSpPr>
        <p:spPr>
          <a:xfrm>
            <a:off x="5470635" y="3104489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81115-94D4-484F-96F4-F487B3FFAB9C}"/>
              </a:ext>
            </a:extLst>
          </p:cNvPr>
          <p:cNvSpPr/>
          <p:nvPr/>
        </p:nvSpPr>
        <p:spPr>
          <a:xfrm>
            <a:off x="5885794" y="2682761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040F-453B-4BEE-81EE-84A6EB1AD38E}"/>
              </a:ext>
            </a:extLst>
          </p:cNvPr>
          <p:cNvSpPr/>
          <p:nvPr/>
        </p:nvSpPr>
        <p:spPr>
          <a:xfrm>
            <a:off x="6300953" y="2261033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E4B86-64FE-4A41-84B1-C4EE75776777}"/>
              </a:ext>
            </a:extLst>
          </p:cNvPr>
          <p:cNvSpPr/>
          <p:nvPr/>
        </p:nvSpPr>
        <p:spPr>
          <a:xfrm>
            <a:off x="6716112" y="2002210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FB51CF-AEE7-4AE2-9B13-C278FD43DFBF}"/>
              </a:ext>
            </a:extLst>
          </p:cNvPr>
          <p:cNvSpPr/>
          <p:nvPr/>
        </p:nvSpPr>
        <p:spPr>
          <a:xfrm>
            <a:off x="7131271" y="1579171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3F8C-8074-4AEB-BF89-C3A8F0D1DF29}"/>
              </a:ext>
            </a:extLst>
          </p:cNvPr>
          <p:cNvSpPr/>
          <p:nvPr/>
        </p:nvSpPr>
        <p:spPr>
          <a:xfrm>
            <a:off x="7546430" y="1324295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4D19D-6CAC-4D81-B059-CA8FE2CE2AB0}"/>
              </a:ext>
            </a:extLst>
          </p:cNvPr>
          <p:cNvSpPr/>
          <p:nvPr/>
        </p:nvSpPr>
        <p:spPr>
          <a:xfrm>
            <a:off x="7961589" y="701559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B2A6F5-E66F-46D4-A9D9-B2A816440321}"/>
              </a:ext>
            </a:extLst>
          </p:cNvPr>
          <p:cNvSpPr/>
          <p:nvPr/>
        </p:nvSpPr>
        <p:spPr>
          <a:xfrm>
            <a:off x="8376748" y="483469"/>
            <a:ext cx="415159" cy="365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D5BAD3-95A6-4BB8-A9C3-B82CDA9531F1}"/>
              </a:ext>
            </a:extLst>
          </p:cNvPr>
          <p:cNvSpPr/>
          <p:nvPr/>
        </p:nvSpPr>
        <p:spPr>
          <a:xfrm>
            <a:off x="5470634" y="370358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E71086-4204-4B60-A9B6-E4EB68DF7002}"/>
              </a:ext>
            </a:extLst>
          </p:cNvPr>
          <p:cNvSpPr/>
          <p:nvPr/>
        </p:nvSpPr>
        <p:spPr>
          <a:xfrm>
            <a:off x="5885793" y="3849414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D8F6D-FAA9-4883-800B-32050362505D}"/>
              </a:ext>
            </a:extLst>
          </p:cNvPr>
          <p:cNvSpPr/>
          <p:nvPr/>
        </p:nvSpPr>
        <p:spPr>
          <a:xfrm>
            <a:off x="6300952" y="412793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7D67-5271-4F17-AAC7-5B5055648A3F}"/>
              </a:ext>
            </a:extLst>
          </p:cNvPr>
          <p:cNvSpPr/>
          <p:nvPr/>
        </p:nvSpPr>
        <p:spPr>
          <a:xfrm>
            <a:off x="6716111" y="447215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A5970-E8A7-412B-A148-0AE32D97D9ED}"/>
              </a:ext>
            </a:extLst>
          </p:cNvPr>
          <p:cNvSpPr/>
          <p:nvPr/>
        </p:nvSpPr>
        <p:spPr>
          <a:xfrm>
            <a:off x="7131270" y="4724399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B72C91-5008-4939-BAD2-2536A4FADF17}"/>
              </a:ext>
            </a:extLst>
          </p:cNvPr>
          <p:cNvSpPr/>
          <p:nvPr/>
        </p:nvSpPr>
        <p:spPr>
          <a:xfrm>
            <a:off x="7546429" y="5089633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6F234-C9D4-491A-8DC6-31E4E43D73C9}"/>
              </a:ext>
            </a:extLst>
          </p:cNvPr>
          <p:cNvSpPr/>
          <p:nvPr/>
        </p:nvSpPr>
        <p:spPr>
          <a:xfrm>
            <a:off x="7961588" y="545486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86B292-8A86-45AF-9A92-541AD395781C}"/>
              </a:ext>
            </a:extLst>
          </p:cNvPr>
          <p:cNvSpPr/>
          <p:nvPr/>
        </p:nvSpPr>
        <p:spPr>
          <a:xfrm>
            <a:off x="8376747" y="5728136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A0BE4A-589A-4531-AF5E-E751A1C5E1AE}"/>
              </a:ext>
            </a:extLst>
          </p:cNvPr>
          <p:cNvSpPr/>
          <p:nvPr/>
        </p:nvSpPr>
        <p:spPr>
          <a:xfrm>
            <a:off x="8791906" y="6080230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E1F59B-5B5C-4DA8-BF78-9779B9943FBE}"/>
              </a:ext>
            </a:extLst>
          </p:cNvPr>
          <p:cNvSpPr/>
          <p:nvPr/>
        </p:nvSpPr>
        <p:spPr>
          <a:xfrm>
            <a:off x="9207065" y="6614941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EEC616-0BD5-4B9E-8853-2DD7070C38B5}"/>
              </a:ext>
            </a:extLst>
          </p:cNvPr>
          <p:cNvSpPr/>
          <p:nvPr/>
        </p:nvSpPr>
        <p:spPr>
          <a:xfrm>
            <a:off x="4477406" y="1095697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F61BCB-D433-4E28-BCE4-ACEF0F1CD1FB}"/>
              </a:ext>
            </a:extLst>
          </p:cNvPr>
          <p:cNvSpPr/>
          <p:nvPr/>
        </p:nvSpPr>
        <p:spPr>
          <a:xfrm>
            <a:off x="1587061" y="4654768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236049-6B0A-4087-8257-3902852359F3}"/>
              </a:ext>
            </a:extLst>
          </p:cNvPr>
          <p:cNvSpPr/>
          <p:nvPr/>
        </p:nvSpPr>
        <p:spPr>
          <a:xfrm>
            <a:off x="6716110" y="2739255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DA10BC-8EB3-490D-8201-FA80DE511E9A}"/>
              </a:ext>
            </a:extLst>
          </p:cNvPr>
          <p:cNvSpPr/>
          <p:nvPr/>
        </p:nvSpPr>
        <p:spPr>
          <a:xfrm>
            <a:off x="7546428" y="6741072"/>
            <a:ext cx="415159" cy="365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EEAE7B-2BE3-4574-8FA9-425763E28CCA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5470635" y="3416236"/>
            <a:ext cx="60799" cy="18749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9E889-EE49-4417-BD9F-4B2EF7A584B0}"/>
              </a:ext>
            </a:extLst>
          </p:cNvPr>
          <p:cNvCxnSpPr>
            <a:cxnSpLocks/>
            <a:stCxn id="11" idx="6"/>
            <a:endCxn id="20" idx="0"/>
          </p:cNvCxnSpPr>
          <p:nvPr/>
        </p:nvCxnSpPr>
        <p:spPr>
          <a:xfrm>
            <a:off x="5470635" y="3603734"/>
            <a:ext cx="207579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E583B2-27E3-4157-8028-E5C6DF2BCF0F}"/>
              </a:ext>
            </a:extLst>
          </p:cNvPr>
          <p:cNvCxnSpPr>
            <a:cxnSpLocks/>
            <a:stCxn id="11" idx="6"/>
            <a:endCxn id="21" idx="1"/>
          </p:cNvCxnSpPr>
          <p:nvPr/>
        </p:nvCxnSpPr>
        <p:spPr>
          <a:xfrm>
            <a:off x="5470635" y="3603734"/>
            <a:ext cx="475957" cy="29916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CFA3C3-8363-4870-9687-7DAFDFB71A01}"/>
              </a:ext>
            </a:extLst>
          </p:cNvPr>
          <p:cNvCxnSpPr>
            <a:cxnSpLocks/>
            <a:stCxn id="11" idx="6"/>
            <a:endCxn id="22" idx="1"/>
          </p:cNvCxnSpPr>
          <p:nvPr/>
        </p:nvCxnSpPr>
        <p:spPr>
          <a:xfrm>
            <a:off x="5470635" y="3603734"/>
            <a:ext cx="891116" cy="57769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672DF7-B56A-4075-8288-1692238A3635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470635" y="3603734"/>
            <a:ext cx="1306275" cy="92190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2C955B-9E8C-4DAB-B3BF-CE7D75AB6027}"/>
              </a:ext>
            </a:extLst>
          </p:cNvPr>
          <p:cNvCxnSpPr>
            <a:cxnSpLocks/>
            <a:stCxn id="11" idx="6"/>
            <a:endCxn id="24" idx="1"/>
          </p:cNvCxnSpPr>
          <p:nvPr/>
        </p:nvCxnSpPr>
        <p:spPr>
          <a:xfrm>
            <a:off x="5470635" y="3603734"/>
            <a:ext cx="1721434" cy="117415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A35205-DBEB-4DF3-9D0C-44CBE7B88E73}"/>
              </a:ext>
            </a:extLst>
          </p:cNvPr>
          <p:cNvCxnSpPr>
            <a:cxnSpLocks/>
            <a:stCxn id="11" idx="6"/>
            <a:endCxn id="25" idx="1"/>
          </p:cNvCxnSpPr>
          <p:nvPr/>
        </p:nvCxnSpPr>
        <p:spPr>
          <a:xfrm>
            <a:off x="5470635" y="3603734"/>
            <a:ext cx="2136593" cy="153938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D3E5F4-A823-429F-84AB-B7346F821E1C}"/>
              </a:ext>
            </a:extLst>
          </p:cNvPr>
          <p:cNvCxnSpPr>
            <a:cxnSpLocks/>
            <a:stCxn id="11" idx="6"/>
            <a:endCxn id="26" idx="1"/>
          </p:cNvCxnSpPr>
          <p:nvPr/>
        </p:nvCxnSpPr>
        <p:spPr>
          <a:xfrm>
            <a:off x="5470635" y="3603734"/>
            <a:ext cx="2551752" cy="190462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FD871A-C9CA-431E-A157-ED351E78CD90}"/>
              </a:ext>
            </a:extLst>
          </p:cNvPr>
          <p:cNvCxnSpPr>
            <a:cxnSpLocks/>
            <a:stCxn id="11" idx="6"/>
            <a:endCxn id="27" idx="1"/>
          </p:cNvCxnSpPr>
          <p:nvPr/>
        </p:nvCxnSpPr>
        <p:spPr>
          <a:xfrm>
            <a:off x="5470635" y="3603734"/>
            <a:ext cx="2966911" cy="2177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628CA20-035F-4567-9DC8-94A8679F27BA}"/>
              </a:ext>
            </a:extLst>
          </p:cNvPr>
          <p:cNvCxnSpPr>
            <a:cxnSpLocks/>
            <a:stCxn id="11" idx="6"/>
            <a:endCxn id="28" idx="1"/>
          </p:cNvCxnSpPr>
          <p:nvPr/>
        </p:nvCxnSpPr>
        <p:spPr>
          <a:xfrm>
            <a:off x="5470635" y="3603734"/>
            <a:ext cx="3382070" cy="252998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8E937E-C490-4C14-9392-2A02DC498299}"/>
              </a:ext>
            </a:extLst>
          </p:cNvPr>
          <p:cNvCxnSpPr>
            <a:cxnSpLocks/>
            <a:stCxn id="11" idx="6"/>
            <a:endCxn id="29" idx="1"/>
          </p:cNvCxnSpPr>
          <p:nvPr/>
        </p:nvCxnSpPr>
        <p:spPr>
          <a:xfrm>
            <a:off x="5470635" y="3603734"/>
            <a:ext cx="3797229" cy="306469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CEE57E-B313-4AD9-A9EE-D8658806C7D5}"/>
              </a:ext>
            </a:extLst>
          </p:cNvPr>
          <p:cNvCxnSpPr>
            <a:cxnSpLocks/>
            <a:stCxn id="11" idx="6"/>
            <a:endCxn id="33" idx="1"/>
          </p:cNvCxnSpPr>
          <p:nvPr/>
        </p:nvCxnSpPr>
        <p:spPr>
          <a:xfrm>
            <a:off x="5470635" y="3603734"/>
            <a:ext cx="2136592" cy="319082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49C799-7B84-467E-8229-84E7E749BA4E}"/>
              </a:ext>
            </a:extLst>
          </p:cNvPr>
          <p:cNvCxnSpPr>
            <a:cxnSpLocks/>
            <a:stCxn id="11" idx="6"/>
            <a:endCxn id="13" idx="3"/>
          </p:cNvCxnSpPr>
          <p:nvPr/>
        </p:nvCxnSpPr>
        <p:spPr>
          <a:xfrm flipV="1">
            <a:off x="5470635" y="2994508"/>
            <a:ext cx="475958" cy="60922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11D607-2CF7-4B98-87FB-BDE78FAF7FD8}"/>
              </a:ext>
            </a:extLst>
          </p:cNvPr>
          <p:cNvCxnSpPr>
            <a:cxnSpLocks/>
            <a:stCxn id="11" idx="6"/>
            <a:endCxn id="32" idx="3"/>
          </p:cNvCxnSpPr>
          <p:nvPr/>
        </p:nvCxnSpPr>
        <p:spPr>
          <a:xfrm flipV="1">
            <a:off x="5470635" y="3051002"/>
            <a:ext cx="1306274" cy="5527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4F15AB0-ABA2-4B57-B8D9-1A0761A9E4D8}"/>
              </a:ext>
            </a:extLst>
          </p:cNvPr>
          <p:cNvCxnSpPr>
            <a:cxnSpLocks/>
            <a:stCxn id="11" idx="6"/>
            <a:endCxn id="14" idx="3"/>
          </p:cNvCxnSpPr>
          <p:nvPr/>
        </p:nvCxnSpPr>
        <p:spPr>
          <a:xfrm flipV="1">
            <a:off x="5470635" y="2572780"/>
            <a:ext cx="891117" cy="103095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3C5D2E3-CCDB-40A4-A111-E3E4659D13FB}"/>
              </a:ext>
            </a:extLst>
          </p:cNvPr>
          <p:cNvCxnSpPr>
            <a:cxnSpLocks/>
            <a:stCxn id="11" idx="6"/>
            <a:endCxn id="15" idx="3"/>
          </p:cNvCxnSpPr>
          <p:nvPr/>
        </p:nvCxnSpPr>
        <p:spPr>
          <a:xfrm flipV="1">
            <a:off x="5470635" y="2313957"/>
            <a:ext cx="1306276" cy="128977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9CDCCB-F389-4511-8C5A-B117E318E996}"/>
              </a:ext>
            </a:extLst>
          </p:cNvPr>
          <p:cNvCxnSpPr>
            <a:cxnSpLocks/>
            <a:stCxn id="11" idx="6"/>
            <a:endCxn id="16" idx="3"/>
          </p:cNvCxnSpPr>
          <p:nvPr/>
        </p:nvCxnSpPr>
        <p:spPr>
          <a:xfrm flipV="1">
            <a:off x="5470635" y="1890918"/>
            <a:ext cx="1721435" cy="171281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B394939-457A-423C-911E-C29EFCE33AD5}"/>
              </a:ext>
            </a:extLst>
          </p:cNvPr>
          <p:cNvCxnSpPr>
            <a:cxnSpLocks/>
            <a:stCxn id="11" idx="6"/>
            <a:endCxn id="17" idx="3"/>
          </p:cNvCxnSpPr>
          <p:nvPr/>
        </p:nvCxnSpPr>
        <p:spPr>
          <a:xfrm flipV="1">
            <a:off x="5470635" y="1636042"/>
            <a:ext cx="2136594" cy="196769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46FA909-479D-4C81-9E5D-B1D21C17D88D}"/>
              </a:ext>
            </a:extLst>
          </p:cNvPr>
          <p:cNvCxnSpPr>
            <a:cxnSpLocks/>
            <a:stCxn id="11" idx="6"/>
            <a:endCxn id="18" idx="3"/>
          </p:cNvCxnSpPr>
          <p:nvPr/>
        </p:nvCxnSpPr>
        <p:spPr>
          <a:xfrm flipV="1">
            <a:off x="5470635" y="1013306"/>
            <a:ext cx="2551753" cy="259042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28C6DC4-C315-4BEB-81B3-E3BA229E8A1D}"/>
              </a:ext>
            </a:extLst>
          </p:cNvPr>
          <p:cNvCxnSpPr>
            <a:cxnSpLocks/>
            <a:stCxn id="11" idx="6"/>
            <a:endCxn id="19" idx="3"/>
          </p:cNvCxnSpPr>
          <p:nvPr/>
        </p:nvCxnSpPr>
        <p:spPr>
          <a:xfrm flipV="1">
            <a:off x="5470635" y="795216"/>
            <a:ext cx="2966912" cy="280851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B5852D2-1C02-4CE4-999D-0E5E56C176A1}"/>
              </a:ext>
            </a:extLst>
          </p:cNvPr>
          <p:cNvCxnSpPr>
            <a:cxnSpLocks/>
            <a:stCxn id="11" idx="2"/>
            <a:endCxn id="30" idx="4"/>
          </p:cNvCxnSpPr>
          <p:nvPr/>
        </p:nvCxnSpPr>
        <p:spPr>
          <a:xfrm flipH="1" flipV="1">
            <a:off x="4684986" y="1460931"/>
            <a:ext cx="370490" cy="214280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C56F095-4C9B-4388-B71E-ADB17177C45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>
            <a:off x="4892566" y="3603734"/>
            <a:ext cx="162910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481BABB-5EDD-4649-93AB-46DD41819F34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4314497" y="3603734"/>
            <a:ext cx="740979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27545C3-495C-4DA9-BAC4-364750808EEB}"/>
              </a:ext>
            </a:extLst>
          </p:cNvPr>
          <p:cNvCxnSpPr>
            <a:cxnSpLocks/>
            <a:stCxn id="11" idx="2"/>
            <a:endCxn id="8" idx="6"/>
          </p:cNvCxnSpPr>
          <p:nvPr/>
        </p:nvCxnSpPr>
        <p:spPr>
          <a:xfrm flipH="1">
            <a:off x="3736428" y="3603734"/>
            <a:ext cx="1319048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3949F15-5BEB-4E22-80FC-CFCB13140731}"/>
              </a:ext>
            </a:extLst>
          </p:cNvPr>
          <p:cNvCxnSpPr>
            <a:cxnSpLocks/>
            <a:stCxn id="11" idx="2"/>
            <a:endCxn id="7" idx="6"/>
          </p:cNvCxnSpPr>
          <p:nvPr/>
        </p:nvCxnSpPr>
        <p:spPr>
          <a:xfrm flipH="1">
            <a:off x="3158359" y="3603734"/>
            <a:ext cx="1897117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9A482B0-3DA5-4AE1-9D1A-257A8EAF9990}"/>
              </a:ext>
            </a:extLst>
          </p:cNvPr>
          <p:cNvCxnSpPr>
            <a:cxnSpLocks/>
            <a:stCxn id="11" idx="2"/>
            <a:endCxn id="6" idx="6"/>
          </p:cNvCxnSpPr>
          <p:nvPr/>
        </p:nvCxnSpPr>
        <p:spPr>
          <a:xfrm flipH="1">
            <a:off x="2580290" y="3603734"/>
            <a:ext cx="2475186" cy="6306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17FF546-7171-4414-AB7C-368D4D611021}"/>
              </a:ext>
            </a:extLst>
          </p:cNvPr>
          <p:cNvCxnSpPr>
            <a:cxnSpLocks/>
            <a:stCxn id="11" idx="2"/>
            <a:endCxn id="5" idx="6"/>
          </p:cNvCxnSpPr>
          <p:nvPr/>
        </p:nvCxnSpPr>
        <p:spPr>
          <a:xfrm flipH="1">
            <a:off x="2002221" y="3603734"/>
            <a:ext cx="3053255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CC5E20-B349-48EA-B095-2EB4AFC8CFDF}"/>
              </a:ext>
            </a:extLst>
          </p:cNvPr>
          <p:cNvCxnSpPr>
            <a:cxnSpLocks/>
            <a:stCxn id="11" idx="2"/>
            <a:endCxn id="4" idx="6"/>
          </p:cNvCxnSpPr>
          <p:nvPr/>
        </p:nvCxnSpPr>
        <p:spPr>
          <a:xfrm flipH="1">
            <a:off x="1424152" y="3603734"/>
            <a:ext cx="3631324" cy="1418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DB9DA33-7FDD-41AC-ACCB-FA5D8E3D7215}"/>
              </a:ext>
            </a:extLst>
          </p:cNvPr>
          <p:cNvCxnSpPr>
            <a:cxnSpLocks/>
            <a:stCxn id="11" idx="2"/>
            <a:endCxn id="3" idx="6"/>
          </p:cNvCxnSpPr>
          <p:nvPr/>
        </p:nvCxnSpPr>
        <p:spPr>
          <a:xfrm flipH="1">
            <a:off x="846083" y="3603734"/>
            <a:ext cx="4209393" cy="9984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03FA8D6-F15D-46BC-A3D3-49C197F69B64}"/>
              </a:ext>
            </a:extLst>
          </p:cNvPr>
          <p:cNvCxnSpPr>
            <a:cxnSpLocks/>
            <a:stCxn id="11" idx="2"/>
            <a:endCxn id="31" idx="6"/>
          </p:cNvCxnSpPr>
          <p:nvPr/>
        </p:nvCxnSpPr>
        <p:spPr>
          <a:xfrm flipH="1">
            <a:off x="2002220" y="3603734"/>
            <a:ext cx="3053256" cy="123365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8717F7F-7EC6-46A6-9FC9-C427AA235EE8}"/>
              </a:ext>
            </a:extLst>
          </p:cNvPr>
          <p:cNvSpPr txBox="1"/>
          <p:nvPr/>
        </p:nvSpPr>
        <p:spPr>
          <a:xfrm>
            <a:off x="8523892" y="1281223"/>
            <a:ext cx="2613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Verdana" panose="020B0604030504040204" pitchFamily="34" charset="0"/>
                <a:ea typeface="Verdana" panose="020B0604030504040204" pitchFamily="34" charset="0"/>
              </a:rPr>
              <a:t>Including </a:t>
            </a:r>
            <a:r>
              <a:rPr lang="en-US" sz="2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 ADC </a:t>
            </a:r>
            <a:r>
              <a:rPr lang="en-US" sz="2800">
                <a:latin typeface="Verdana" panose="020B0604030504040204" pitchFamily="34" charset="0"/>
                <a:ea typeface="Verdana" panose="020B0604030504040204" pitchFamily="34" charset="0"/>
              </a:rPr>
              <a:t>requirements makes this selection more pure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3F4757A-35B3-4682-8F79-7003B0659130}"/>
                  </a:ext>
                </a:extLst>
              </p:cNvPr>
              <p:cNvSpPr txBox="1"/>
              <p:nvPr/>
            </p:nvSpPr>
            <p:spPr>
              <a:xfrm>
                <a:off x="2586530" y="3006733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3200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3F4757A-35B3-4682-8F79-7003B0659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530" y="3006733"/>
                <a:ext cx="118076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68503E0-6876-43F5-B4F2-617C6ECD8E35}"/>
                  </a:ext>
                </a:extLst>
              </p:cNvPr>
              <p:cNvSpPr txBox="1"/>
              <p:nvPr/>
            </p:nvSpPr>
            <p:spPr>
              <a:xfrm>
                <a:off x="8555887" y="409171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32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68503E0-6876-43F5-B4F2-617C6ECD8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87" y="409171"/>
                <a:ext cx="118076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56DF51C-BE74-4942-B48A-098F1BEAC3DC}"/>
                  </a:ext>
                </a:extLst>
              </p:cNvPr>
              <p:cNvSpPr txBox="1"/>
              <p:nvPr/>
            </p:nvSpPr>
            <p:spPr>
              <a:xfrm>
                <a:off x="9243212" y="5981566"/>
                <a:ext cx="1180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3200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56DF51C-BE74-4942-B48A-098F1BEAC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212" y="5981566"/>
                <a:ext cx="11807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530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8E5CA9-F764-4624-87E2-5EC1390CA8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𝝁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𝝂</m:t>
                    </m:r>
                  </m:oMath>
                </a14:m>
                <a:r>
                  <a:rPr lang="en-US" sz="5400" b="1">
                    <a:latin typeface="Verdana" panose="020B0604030504040204" pitchFamily="34" charset="0"/>
                    <a:ea typeface="Verdana" panose="020B0604030504040204" pitchFamily="34" charset="0"/>
                  </a:rPr>
                  <a:t> Summary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8E5CA9-F764-4624-87E2-5EC1390CA8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94ACB-5E3D-4485-BB2A-B331EB6A9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156130"/>
                <a:ext cx="11429999" cy="508287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53" b="1">
                    <a:latin typeface="Verdana" panose="020B0604030504040204" pitchFamily="34" charset="0"/>
                    <a:ea typeface="Verdana" panose="020B0604030504040204" pitchFamily="34" charset="0"/>
                  </a:rPr>
                  <a:t>Cosmic QE-like EM</a:t>
                </a:r>
                <a:r>
                  <a:rPr lang="en-US" sz="3253">
                    <a:latin typeface="Verdana" panose="020B0604030504040204" pitchFamily="34" charset="0"/>
                    <a:ea typeface="Verdana" panose="020B0604030504040204" pitchFamily="34" charset="0"/>
                  </a:rPr>
                  <a:t> events (</a:t>
                </a:r>
                <a14:m>
                  <m:oMath xmlns:m="http://schemas.openxmlformats.org/officeDocument/2006/math">
                    <m:r>
                      <a:rPr lang="en-US" sz="3253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𝜇</m:t>
                    </m:r>
                    <m:r>
                      <a:rPr lang="en-US" sz="3253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53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Ar</m:t>
                    </m:r>
                    <m:r>
                      <a:rPr lang="en-US" sz="3253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→</m:t>
                    </m:r>
                    <m:r>
                      <a:rPr lang="en-US" sz="3253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𝜇</m:t>
                    </m:r>
                    <m:r>
                      <a:rPr lang="en-US" sz="3253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53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N</m:t>
                    </m:r>
                    <m:r>
                      <a:rPr lang="en-US" sz="3253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𝑝</m:t>
                    </m:r>
                    <m:r>
                      <a:rPr lang="en-US" sz="3253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en-US" sz="3253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𝑋</m:t>
                    </m:r>
                  </m:oMath>
                </a14:m>
                <a:r>
                  <a:rPr lang="en-US" sz="3253"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</a:p>
              <a:p>
                <a:pPr lvl="1"/>
                <a:r>
                  <a:rPr lang="en-US" sz="2800">
                    <a:latin typeface="Verdana" panose="020B0604030504040204" pitchFamily="34" charset="0"/>
                    <a:ea typeface="Verdana" panose="020B0604030504040204" pitchFamily="34" charset="0"/>
                  </a:rPr>
                  <a:t>Offer powerful facsimile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800">
                    <a:latin typeface="Verdana" panose="020B0604030504040204" pitchFamily="34" charset="0"/>
                    <a:ea typeface="Verdana" panose="020B0604030504040204" pitchFamily="34" charset="0"/>
                  </a:rPr>
                  <a:t> CC events</a:t>
                </a:r>
              </a:p>
              <a:p>
                <a:pPr lvl="1"/>
                <a:r>
                  <a:rPr lang="en-US" sz="2800">
                    <a:latin typeface="Verdana" panose="020B0604030504040204" pitchFamily="34" charset="0"/>
                    <a:ea typeface="Verdana" panose="020B0604030504040204" pitchFamily="34" charset="0"/>
                  </a:rPr>
                  <a:t>More information from incoming lepton</a:t>
                </a:r>
              </a:p>
              <a:p>
                <a:pPr lvl="1"/>
                <a:r>
                  <a:rPr lang="en-US" sz="2800">
                    <a:latin typeface="Verdana" panose="020B0604030504040204" pitchFamily="34" charset="0"/>
                    <a:ea typeface="Verdana" panose="020B0604030504040204" pitchFamily="34" charset="0"/>
                  </a:rPr>
                  <a:t>Final state can be studies as if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800">
                    <a:latin typeface="Verdana" panose="020B0604030504040204" pitchFamily="34" charset="0"/>
                    <a:ea typeface="Verdana" panose="020B0604030504040204" pitchFamily="34" charset="0"/>
                  </a:rPr>
                  <a:t> interaction</a:t>
                </a:r>
              </a:p>
              <a:p>
                <a:endParaRPr lang="en-US" sz="3250" b="1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3250" b="1">
                    <a:latin typeface="Verdana" panose="020B0604030504040204" pitchFamily="34" charset="0"/>
                    <a:ea typeface="Verdana" panose="020B0604030504040204" pitchFamily="34" charset="0"/>
                  </a:rPr>
                  <a:t>Deliverables in </a:t>
                </a:r>
                <a14:m>
                  <m:oMath xmlns:m="http://schemas.openxmlformats.org/officeDocument/2006/math">
                    <m:r>
                      <a:rPr lang="en-US" sz="325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𝝁</m:t>
                    </m:r>
                    <m:r>
                      <a:rPr lang="en-US" sz="325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𝟒</m:t>
                    </m:r>
                    <m:r>
                      <a:rPr lang="en-US" sz="325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𝝂</m:t>
                    </m:r>
                  </m:oMath>
                </a14:m>
                <a:r>
                  <a:rPr lang="en-US" sz="3250" b="1">
                    <a:latin typeface="Verdana" panose="020B0604030504040204" pitchFamily="34" charset="0"/>
                    <a:ea typeface="Verdana" panose="020B0604030504040204" pitchFamily="34" charset="0"/>
                  </a:rPr>
                  <a:t> via cosmics:</a:t>
                </a:r>
                <a:endParaRPr lang="en-US" sz="3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lvl="1"/>
                <a:r>
                  <a:rPr lang="en-US" sz="2800" b="1">
                    <a:latin typeface="Verdana" panose="020B0604030504040204" pitchFamily="34" charset="0"/>
                    <a:ea typeface="Verdana" panose="020B0604030504040204" pitchFamily="34" charset="0"/>
                  </a:rPr>
                  <a:t>Select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𝝁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𝒑</m:t>
                    </m:r>
                  </m:oMath>
                </a14:m>
                <a:r>
                  <a:rPr lang="en-US" sz="2800" b="1">
                    <a:latin typeface="Verdana" panose="020B0604030504040204" pitchFamily="34" charset="0"/>
                    <a:ea typeface="Verdana" panose="020B0604030504040204" pitchFamily="34" charset="0"/>
                  </a:rPr>
                  <a:t> via trigger algorithm on data</a:t>
                </a:r>
              </a:p>
              <a:p>
                <a:pPr lvl="1"/>
                <a:r>
                  <a:rPr lang="en-US" sz="2800" b="1">
                    <a:latin typeface="Verdana" panose="020B0604030504040204" pitchFamily="34" charset="0"/>
                    <a:ea typeface="Verdana" panose="020B0604030504040204" pitchFamily="34" charset="0"/>
                  </a:rPr>
                  <a:t>Determine bias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b="1">
                    <a:latin typeface="Verdana" panose="020B0604030504040204" pitchFamily="34" charset="0"/>
                    <a:ea typeface="Verdana" panose="020B0604030504040204" pitchFamily="34" charset="0"/>
                  </a:rPr>
                  <a:t> (mis)reconstruction</a:t>
                </a:r>
              </a:p>
              <a:p>
                <a:pPr lvl="1"/>
                <a:r>
                  <a:rPr lang="en-US" sz="2800" b="1">
                    <a:latin typeface="Verdana" panose="020B0604030504040204" pitchFamily="34" charset="0"/>
                    <a:ea typeface="Verdana" panose="020B0604030504040204" pitchFamily="34" charset="0"/>
                  </a:rPr>
                  <a:t>Improve MCS for uncontained tracks</a:t>
                </a:r>
              </a:p>
              <a:p>
                <a:pPr lvl="1"/>
                <a:r>
                  <a:rPr lang="en-US" sz="2800" b="1">
                    <a:latin typeface="Verdana" panose="020B0604030504040204" pitchFamily="34" charset="0"/>
                    <a:ea typeface="Verdana" panose="020B0604030504040204" pitchFamily="34" charset="0"/>
                  </a:rPr>
                  <a:t>Apply as calibrations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𝝂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sz="3253" b="1">
                    <a:latin typeface="Verdana" panose="020B0604030504040204" pitchFamily="34" charset="0"/>
                    <a:ea typeface="Verdana" panose="020B0604030504040204" pitchFamily="34" charset="0"/>
                  </a:rPr>
                  <a:t> CC interactions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94ACB-5E3D-4485-BB2A-B331EB6A9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156130"/>
                <a:ext cx="11429999" cy="5082870"/>
              </a:xfrm>
              <a:blipFill>
                <a:blip r:embed="rId3"/>
                <a:stretch>
                  <a:fillRect l="-1227" t="-3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DDC6-F36B-475E-A08E-D2CF849F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66624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7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40675" y="3780649"/>
            <a:ext cx="3086100" cy="362712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663" y="706378"/>
            <a:ext cx="10223487" cy="635559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B2F76AD-EED0-4E0D-A78C-B019A9C20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4932" r="79576" b="53139"/>
          <a:stretch/>
        </p:blipFill>
        <p:spPr bwMode="auto">
          <a:xfrm>
            <a:off x="901700" y="1074738"/>
            <a:ext cx="2374900" cy="3138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197A76-7F45-4633-BE0E-AC2D83DB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4271963"/>
            <a:ext cx="2374900" cy="2374900"/>
          </a:xfrm>
          <a:prstGeom prst="rect">
            <a:avLst/>
          </a:prstGeom>
        </p:spPr>
      </p:pic>
      <p:pic>
        <p:nvPicPr>
          <p:cNvPr id="2052" name="Picture 4" descr="Wes Ketchum discussing neutrinos">
            <a:extLst>
              <a:ext uri="{FF2B5EF4-FFF2-40B4-BE49-F238E27FC236}">
                <a16:creationId xmlns:a16="http://schemas.microsoft.com/office/drawing/2014/main" id="{A77FE8F6-B899-4487-B220-ABA81EDAE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4591" r="41429"/>
          <a:stretch/>
        </p:blipFill>
        <p:spPr bwMode="auto">
          <a:xfrm>
            <a:off x="3335338" y="1074738"/>
            <a:ext cx="2863850" cy="3879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449579-F735-4B95-8628-3B7C4FE4A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338" y="5014913"/>
            <a:ext cx="2863850" cy="163195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3038325-15BC-4B7C-83AC-FBF30DA05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r="1" b="26188"/>
          <a:stretch/>
        </p:blipFill>
        <p:spPr bwMode="auto">
          <a:xfrm>
            <a:off x="6259513" y="1074738"/>
            <a:ext cx="1903413" cy="181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Profile photo for Daisy Kalra">
            <a:extLst>
              <a:ext uri="{FF2B5EF4-FFF2-40B4-BE49-F238E27FC236}">
                <a16:creationId xmlns:a16="http://schemas.microsoft.com/office/drawing/2014/main" id="{D1CFDE5A-74A4-46FB-933B-7C4F9B7C9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4952"/>
          <a:stretch/>
        </p:blipFill>
        <p:spPr bwMode="auto">
          <a:xfrm>
            <a:off x="6259513" y="2946400"/>
            <a:ext cx="1903413" cy="1808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24D3E-9128-424F-8F1F-C28DE5F868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54" r="-4" b="9103"/>
          <a:stretch/>
        </p:blipFill>
        <p:spPr>
          <a:xfrm>
            <a:off x="6259513" y="4813300"/>
            <a:ext cx="1903413" cy="1833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6A79C7-4A34-4D03-A343-F2B005FD346D}"/>
              </a:ext>
            </a:extLst>
          </p:cNvPr>
          <p:cNvSpPr txBox="1"/>
          <p:nvPr/>
        </p:nvSpPr>
        <p:spPr>
          <a:xfrm>
            <a:off x="8223251" y="1219200"/>
            <a:ext cx="26018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Verdana" panose="020B0604030504040204" pitchFamily="34" charset="0"/>
                <a:ea typeface="Verdana" panose="020B0604030504040204" pitchFamily="34" charset="0"/>
              </a:rPr>
              <a:t>Thanks</a:t>
            </a:r>
          </a:p>
          <a:p>
            <a:pPr algn="ctr"/>
            <a:r>
              <a:rPr lang="en-US" sz="4400" b="1">
                <a:latin typeface="Verdana" panose="020B0604030504040204" pitchFamily="34" charset="0"/>
                <a:ea typeface="Verdana" panose="020B0604030504040204" pitchFamily="34" charset="0"/>
              </a:rPr>
              <a:t>to the</a:t>
            </a:r>
          </a:p>
          <a:p>
            <a:pPr algn="ctr"/>
            <a:r>
              <a:rPr lang="en-US" sz="4400" b="1">
                <a:latin typeface="Verdana" panose="020B0604030504040204" pitchFamily="34" charset="0"/>
                <a:ea typeface="Verdana" panose="020B0604030504040204" pitchFamily="34" charset="0"/>
              </a:rPr>
              <a:t>team!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85BC4-AD68-48CB-8EC4-318DA7C8E187}"/>
              </a:ext>
            </a:extLst>
          </p:cNvPr>
          <p:cNvSpPr txBox="1"/>
          <p:nvPr/>
        </p:nvSpPr>
        <p:spPr>
          <a:xfrm>
            <a:off x="12462" y="7495638"/>
            <a:ext cx="11136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Clockwise from top left: G. Karagiorgi (Columbia), W. Ketchum (FNAL), A. Ashkenazi (TAU), D. Kalra (Columbia), M. Bhattacharya (FNAL), A. Gruber (TAU), M. Kirby (FNAL)</a:t>
            </a:r>
          </a:p>
        </p:txBody>
      </p:sp>
    </p:spTree>
    <p:extLst>
      <p:ext uri="{BB962C8B-B14F-4D97-AF65-F5344CB8AC3E}">
        <p14:creationId xmlns:p14="http://schemas.microsoft.com/office/powerpoint/2010/main" val="85903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B5AA0-27DD-4973-92B7-B3985847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45603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4</a:t>
            </a:fld>
            <a:endParaRPr lang="en-US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596A1E14-E60B-4B79-896B-FD4A17B6D0C5}"/>
              </a:ext>
            </a:extLst>
          </p:cNvPr>
          <p:cNvSpPr/>
          <p:nvPr/>
        </p:nvSpPr>
        <p:spPr>
          <a:xfrm>
            <a:off x="2532994" y="1834055"/>
            <a:ext cx="6553200" cy="4398580"/>
          </a:xfrm>
          <a:prstGeom prst="cube">
            <a:avLst>
              <a:gd name="adj" fmla="val 43536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1D45EA-0A61-43F7-8548-6792BE640ECC}"/>
              </a:ext>
            </a:extLst>
          </p:cNvPr>
          <p:cNvCxnSpPr>
            <a:cxnSpLocks/>
          </p:cNvCxnSpPr>
          <p:nvPr/>
        </p:nvCxnSpPr>
        <p:spPr>
          <a:xfrm>
            <a:off x="3970284" y="987972"/>
            <a:ext cx="1248102" cy="3352802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84502D-D1E1-4C64-8335-084FD2FBE001}"/>
              </a:ext>
            </a:extLst>
          </p:cNvPr>
          <p:cNvCxnSpPr/>
          <p:nvPr/>
        </p:nvCxnSpPr>
        <p:spPr>
          <a:xfrm flipH="1" flipV="1">
            <a:off x="5218386" y="4340773"/>
            <a:ext cx="278524" cy="15345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3DE002-1DC5-4718-B50F-10065B4A5D05}"/>
              </a:ext>
            </a:extLst>
          </p:cNvPr>
          <p:cNvCxnSpPr>
            <a:cxnSpLocks/>
          </p:cNvCxnSpPr>
          <p:nvPr/>
        </p:nvCxnSpPr>
        <p:spPr>
          <a:xfrm flipV="1">
            <a:off x="5218386" y="4172607"/>
            <a:ext cx="1749973" cy="178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8C0F5-49E3-4D52-95A5-1857C93C6724}"/>
                  </a:ext>
                </a:extLst>
              </p:cNvPr>
              <p:cNvSpPr txBox="1"/>
              <p:nvPr/>
            </p:nvSpPr>
            <p:spPr>
              <a:xfrm>
                <a:off x="6466488" y="4089673"/>
                <a:ext cx="71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8C0F5-49E3-4D52-95A5-1857C93C6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488" y="4089673"/>
                <a:ext cx="7147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FAD8DB-9829-4C72-901E-24140B77F2F5}"/>
                  </a:ext>
                </a:extLst>
              </p:cNvPr>
              <p:cNvSpPr txBox="1"/>
              <p:nvPr/>
            </p:nvSpPr>
            <p:spPr>
              <a:xfrm>
                <a:off x="3334408" y="822435"/>
                <a:ext cx="71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FAD8DB-9829-4C72-901E-24140B77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408" y="822435"/>
                <a:ext cx="7147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7C094D-DBB5-44D6-B485-3585CB959B52}"/>
                  </a:ext>
                </a:extLst>
              </p:cNvPr>
              <p:cNvSpPr txBox="1"/>
              <p:nvPr/>
            </p:nvSpPr>
            <p:spPr>
              <a:xfrm>
                <a:off x="4782207" y="5269129"/>
                <a:ext cx="71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7C094D-DBB5-44D6-B485-3585CB959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207" y="5269129"/>
                <a:ext cx="7147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3A5802F-6850-43EF-A650-7D3982E3AA1E}"/>
              </a:ext>
            </a:extLst>
          </p:cNvPr>
          <p:cNvSpPr/>
          <p:nvPr/>
        </p:nvSpPr>
        <p:spPr>
          <a:xfrm>
            <a:off x="4325008" y="1991710"/>
            <a:ext cx="2701158" cy="394663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3BAA4-06AD-429C-ADD6-10318596FAD5}"/>
              </a:ext>
            </a:extLst>
          </p:cNvPr>
          <p:cNvSpPr txBox="1"/>
          <p:nvPr/>
        </p:nvSpPr>
        <p:spPr>
          <a:xfrm>
            <a:off x="102476" y="2259724"/>
            <a:ext cx="2017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Energy transfer knowledge not limited to only</a:t>
            </a:r>
          </a:p>
          <a:p>
            <a:pPr algn="ctr"/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final state particles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2C35D8-2185-4F6E-9560-8150415F8C0D}"/>
              </a:ext>
            </a:extLst>
          </p:cNvPr>
          <p:cNvCxnSpPr>
            <a:cxnSpLocks/>
          </p:cNvCxnSpPr>
          <p:nvPr/>
        </p:nvCxnSpPr>
        <p:spPr>
          <a:xfrm>
            <a:off x="3970288" y="998487"/>
            <a:ext cx="1248102" cy="3352802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B6E4ED-C30A-4F1E-942D-52A0866DBDC9}"/>
              </a:ext>
            </a:extLst>
          </p:cNvPr>
          <p:cNvSpPr txBox="1"/>
          <p:nvPr/>
        </p:nvSpPr>
        <p:spPr>
          <a:xfrm>
            <a:off x="-26276" y="7403068"/>
            <a:ext cx="5741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Multiple Coulomb scattering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964776-2392-4F60-A414-38A96BAB6A20}"/>
              </a:ext>
            </a:extLst>
          </p:cNvPr>
          <p:cNvCxnSpPr>
            <a:cxnSpLocks/>
          </p:cNvCxnSpPr>
          <p:nvPr/>
        </p:nvCxnSpPr>
        <p:spPr>
          <a:xfrm>
            <a:off x="5218386" y="4351283"/>
            <a:ext cx="278524" cy="1516286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2395A4-991F-45BD-BDF0-092966547BA2}"/>
                  </a:ext>
                </a:extLst>
              </p:cNvPr>
              <p:cNvSpPr txBox="1"/>
              <p:nvPr/>
            </p:nvSpPr>
            <p:spPr>
              <a:xfrm>
                <a:off x="5843752" y="6342"/>
                <a:ext cx="55126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Verdana" panose="020B0604030504040204" pitchFamily="34" charset="0"/>
                    <a:ea typeface="Verdana" panose="020B0604030504040204" pitchFamily="34" charset="0"/>
                  </a:rPr>
                  <a:t>QE-like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𝝁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𝐀𝐫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𝝁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𝒑</m:t>
                    </m:r>
                  </m:oMath>
                </a14:m>
                <a:endParaRPr lang="en-US" sz="4000" b="1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2395A4-991F-45BD-BDF0-092966547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752" y="6342"/>
                <a:ext cx="5512676" cy="707886"/>
              </a:xfrm>
              <a:prstGeom prst="rect">
                <a:avLst/>
              </a:prstGeom>
              <a:blipFill>
                <a:blip r:embed="rId7"/>
                <a:stretch>
                  <a:fillRect l="-1770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6344F6A-CDE0-464C-868F-7C999F9652D1}"/>
              </a:ext>
            </a:extLst>
          </p:cNvPr>
          <p:cNvSpPr txBox="1"/>
          <p:nvPr/>
        </p:nvSpPr>
        <p:spPr>
          <a:xfrm>
            <a:off x="9309537" y="2259724"/>
            <a:ext cx="2017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More information about kinematics given initial track leg</a:t>
            </a:r>
          </a:p>
        </p:txBody>
      </p:sp>
    </p:spTree>
    <p:extLst>
      <p:ext uri="{BB962C8B-B14F-4D97-AF65-F5344CB8AC3E}">
        <p14:creationId xmlns:p14="http://schemas.microsoft.com/office/powerpoint/2010/main" val="2762500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B10413-87AC-49F0-92D8-44EFB15AAA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539"/>
                <a:ext cx="11430000" cy="1049453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6000" b="1" i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In Situ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𝝁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en-US" sz="6000" b="1" i="0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𝐀𝐫</m:t>
                    </m:r>
                  </m:oMath>
                </a14:m>
                <a:endParaRPr lang="en-US" sz="60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B10413-87AC-49F0-92D8-44EFB15AA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539"/>
                <a:ext cx="11430000" cy="1049453"/>
              </a:xfrm>
              <a:blipFill>
                <a:blip r:embed="rId3"/>
                <a:stretch>
                  <a:fillRect t="-2093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DD8EA5-DCB2-445E-97CF-102EBF83D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73630"/>
                <a:ext cx="11430000" cy="6324599"/>
              </a:xfrm>
            </p:spPr>
            <p:txBody>
              <a:bodyPr>
                <a:normAutofit/>
              </a:bodyPr>
              <a:lstStyle/>
              <a:p>
                <a:r>
                  <a:rPr lang="en-US" sz="4000">
                    <a:latin typeface="Verdana" panose="020B0604030504040204" pitchFamily="34" charset="0"/>
                    <a:ea typeface="Verdana" panose="020B0604030504040204" pitchFamily="34" charset="0"/>
                  </a:rPr>
                  <a:t>Cosmic muon tracks deposit energy in ~understood ways</a:t>
                </a:r>
              </a:p>
              <a:p>
                <a:r>
                  <a:rPr lang="en-US" sz="4000">
                    <a:latin typeface="Verdana" panose="020B0604030504040204" pitchFamily="34" charset="0"/>
                    <a:ea typeface="Verdana" panose="020B0604030504040204" pitchFamily="34" charset="0"/>
                  </a:rPr>
                  <a:t>Incoming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ℓ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4000">
                    <a:latin typeface="Verdana" panose="020B0604030504040204" pitchFamily="34" charset="0"/>
                    <a:ea typeface="Verdana" panose="020B0604030504040204" pitchFamily="34" charset="0"/>
                  </a:rPr>
                  <a:t> energy can be reconstructed</a:t>
                </a:r>
                <a:endParaRPr lang="en-US" sz="4000" i="1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lvl="1"/>
                <a:r>
                  <a:rPr lang="en-US" sz="3200">
                    <a:latin typeface="Verdana" panose="020B0604030504040204" pitchFamily="34" charset="0"/>
                    <a:ea typeface="Verdana" panose="020B0604030504040204" pitchFamily="34" charset="0"/>
                  </a:rPr>
                  <a:t>Find energy </a:t>
                </a:r>
                <a:r>
                  <a:rPr lang="en-US" sz="3200" i="1">
                    <a:latin typeface="Verdana" panose="020B0604030504040204" pitchFamily="34" charset="0"/>
                    <a:ea typeface="Verdana" panose="020B0604030504040204" pitchFamily="34" charset="0"/>
                  </a:rPr>
                  <a:t>just before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ℓ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3200">
                    <a:latin typeface="Verdana" panose="020B0604030504040204" pitchFamily="34" charset="0"/>
                    <a:ea typeface="Verdana" panose="020B0604030504040204" pitchFamily="34" charset="0"/>
                  </a:rPr>
                  <a:t> interaction</a:t>
                </a:r>
              </a:p>
              <a:p>
                <a:pPr lvl="2"/>
                <a:r>
                  <a:rPr lang="en-US" sz="2747">
                    <a:latin typeface="Verdana" panose="020B0604030504040204" pitchFamily="34" charset="0"/>
                    <a:ea typeface="Verdana" panose="020B0604030504040204" pitchFamily="34" charset="0"/>
                    <a:hlinkClick r:id="rId4"/>
                  </a:rPr>
                  <a:t>Multiple Coulomb scattering</a:t>
                </a:r>
                <a:r>
                  <a:rPr lang="en-US" sz="2747">
                    <a:latin typeface="Verdana" panose="020B0604030504040204" pitchFamily="34" charset="0"/>
                    <a:ea typeface="Verdana" panose="020B0604030504040204" pitchFamily="34" charset="0"/>
                  </a:rPr>
                  <a:t> (MCS)</a:t>
                </a:r>
              </a:p>
              <a:p>
                <a:pPr lvl="2"/>
                <a:r>
                  <a:rPr lang="en-US" sz="2747">
                    <a:latin typeface="Verdana" panose="020B0604030504040204" pitchFamily="34" charset="0"/>
                    <a:ea typeface="Verdana" panose="020B0604030504040204" pitchFamily="34" charset="0"/>
                  </a:rPr>
                  <a:t>Fast timing from veto systems (in principle)</a:t>
                </a:r>
              </a:p>
              <a:p>
                <a:r>
                  <a:rPr lang="en-US" sz="3653">
                    <a:latin typeface="Verdana" panose="020B0604030504040204" pitchFamily="34" charset="0"/>
                    <a:ea typeface="Verdana" panose="020B0604030504040204" pitchFamily="34" charset="0"/>
                  </a:rPr>
                  <a:t>Use “normal”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53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3653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3653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653">
                    <a:latin typeface="Verdana" panose="020B0604030504040204" pitchFamily="34" charset="0"/>
                    <a:ea typeface="Verdana" panose="020B0604030504040204" pitchFamily="34" charset="0"/>
                  </a:rPr>
                  <a:t> methods to assess final state</a:t>
                </a:r>
              </a:p>
              <a:p>
                <a:pPr lvl="1"/>
                <a:r>
                  <a:rPr lang="en-US" sz="3200">
                    <a:latin typeface="Verdana" panose="020B0604030504040204" pitchFamily="34" charset="0"/>
                    <a:ea typeface="Verdana" panose="020B0604030504040204" pitchFamily="34" charset="0"/>
                  </a:rPr>
                  <a:t>Can similarly constrain outgoing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ℓ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3200">
                    <a:latin typeface="Verdana" panose="020B0604030504040204" pitchFamily="34" charset="0"/>
                    <a:ea typeface="Verdana" panose="020B0604030504040204" pitchFamily="34" charset="0"/>
                  </a:rPr>
                  <a:t> with MCS</a:t>
                </a:r>
              </a:p>
              <a:p>
                <a:r>
                  <a:rPr lang="en-US" sz="4000" b="1">
                    <a:latin typeface="Verdana" panose="020B0604030504040204" pitchFamily="34" charset="0"/>
                    <a:ea typeface="Verdana" panose="020B0604030504040204" pitchFamily="34" charset="0"/>
                  </a:rPr>
                  <a:t>Chief goals for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𝝁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𝝂</m:t>
                    </m:r>
                  </m:oMath>
                </a14:m>
                <a:r>
                  <a:rPr lang="en-US" sz="4000" b="1">
                    <a:latin typeface="Verdana" panose="020B0604030504040204" pitchFamily="34" charset="0"/>
                    <a:ea typeface="Verdana" panose="020B0604030504040204" pitchFamily="34" charset="0"/>
                  </a:rPr>
                  <a:t> via cosmics:</a:t>
                </a:r>
                <a:endParaRPr lang="en-US" sz="40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lvl="1"/>
                <a:r>
                  <a:rPr lang="en-US" sz="3200" b="1">
                    <a:latin typeface="Verdana" panose="020B0604030504040204" pitchFamily="34" charset="0"/>
                    <a:ea typeface="Verdana" panose="020B0604030504040204" pitchFamily="34" charset="0"/>
                  </a:rPr>
                  <a:t>Determine bias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b="1">
                    <a:latin typeface="Verdana" panose="020B0604030504040204" pitchFamily="34" charset="0"/>
                    <a:ea typeface="Verdana" panose="020B0604030504040204" pitchFamily="34" charset="0"/>
                  </a:rPr>
                  <a:t> (mis)reconstruction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DD8EA5-DCB2-445E-97CF-102EBF83D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73630"/>
                <a:ext cx="11430000" cy="6324599"/>
              </a:xfrm>
              <a:blipFill>
                <a:blip r:embed="rId5"/>
                <a:stretch>
                  <a:fillRect l="-1707" t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6A8B6-4811-46F5-8DE3-D8ADCF83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56114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71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A8A22F-AE54-4567-81B1-A025FAD4A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98" t="67541" r="43075" b="3036"/>
          <a:stretch/>
        </p:blipFill>
        <p:spPr>
          <a:xfrm>
            <a:off x="603250" y="2480546"/>
            <a:ext cx="10223499" cy="28113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E999FA-021A-49A3-9AD1-BC0BFDE2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45600"/>
            <a:ext cx="2571750" cy="4138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64082B-27F0-43B4-9AD9-3F4C2CD4A79C}" type="slidenum">
              <a:rPr lang="en-US" smtClean="0">
                <a:ea typeface="Verdana" panose="020B0604030504040204" pitchFamily="34" charset="0"/>
              </a:rPr>
              <a:pPr>
                <a:spcAft>
                  <a:spcPts val="600"/>
                </a:spcAft>
              </a:pPr>
              <a:t>6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34CA4-1401-46BD-9185-94C203857E59}"/>
              </a:ext>
            </a:extLst>
          </p:cNvPr>
          <p:cNvSpPr txBox="1"/>
          <p:nvPr/>
        </p:nvSpPr>
        <p:spPr>
          <a:xfrm>
            <a:off x="0" y="7370251"/>
            <a:ext cx="8898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Reconstructing cosmic muon scatter events in MicroBooNE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BF1D0-DB26-4365-B4D6-03545063B87E}"/>
              </a:ext>
            </a:extLst>
          </p:cNvPr>
          <p:cNvSpPr txBox="1"/>
          <p:nvPr/>
        </p:nvSpPr>
        <p:spPr>
          <a:xfrm>
            <a:off x="7053098" y="5291852"/>
            <a:ext cx="3610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</a:rPr>
              <a:t>Multiprong (4) QE-like candidate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B15E8-57A4-4A6C-915D-FB8D5DAD9470}"/>
              </a:ext>
            </a:extLst>
          </p:cNvPr>
          <p:cNvSpPr txBox="1"/>
          <p:nvPr/>
        </p:nvSpPr>
        <p:spPr>
          <a:xfrm>
            <a:off x="5256" y="6542"/>
            <a:ext cx="2171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Courtesy of A. </a:t>
            </a:r>
            <a:r>
              <a:rPr lang="en-US" sz="1000" err="1"/>
              <a:t>Furmanski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16411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A8A22F-AE54-4567-81B1-A025FAD4A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98" t="67541" r="43075" b="3036"/>
          <a:stretch/>
        </p:blipFill>
        <p:spPr>
          <a:xfrm>
            <a:off x="603250" y="2480546"/>
            <a:ext cx="10223499" cy="28113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E999FA-021A-49A3-9AD1-BC0BFDE2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45600"/>
            <a:ext cx="2571750" cy="4138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64082B-27F0-43B4-9AD9-3F4C2CD4A79C}" type="slidenum">
              <a:rPr lang="en-US" smtClean="0">
                <a:ea typeface="Verdana" panose="020B0604030504040204" pitchFamily="34" charset="0"/>
              </a:rPr>
              <a:pPr>
                <a:spcAft>
                  <a:spcPts val="600"/>
                </a:spcAft>
              </a:pPr>
              <a:t>7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34CA4-1401-46BD-9185-94C203857E59}"/>
              </a:ext>
            </a:extLst>
          </p:cNvPr>
          <p:cNvSpPr txBox="1"/>
          <p:nvPr/>
        </p:nvSpPr>
        <p:spPr>
          <a:xfrm>
            <a:off x="0" y="7370251"/>
            <a:ext cx="8898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Reconstructing cosmic muon scatter events in MicroBooNE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BF1D0-DB26-4365-B4D6-03545063B87E}"/>
              </a:ext>
            </a:extLst>
          </p:cNvPr>
          <p:cNvSpPr txBox="1"/>
          <p:nvPr/>
        </p:nvSpPr>
        <p:spPr>
          <a:xfrm>
            <a:off x="7053098" y="5291852"/>
            <a:ext cx="3610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</a:rPr>
              <a:t>Multiprong (3) QE-like candidate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3ED08-24FD-4815-96B6-704CB6829A3A}"/>
              </a:ext>
            </a:extLst>
          </p:cNvPr>
          <p:cNvSpPr txBox="1"/>
          <p:nvPr/>
        </p:nvSpPr>
        <p:spPr>
          <a:xfrm>
            <a:off x="7800535" y="2743200"/>
            <a:ext cx="1744394" cy="1143000"/>
          </a:xfrm>
          <a:prstGeom prst="rect">
            <a:avLst/>
          </a:prstGeom>
          <a:solidFill>
            <a:srgbClr val="0E2E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17FA5-9A9E-42F1-8097-46FE9932EF97}"/>
                  </a:ext>
                </a:extLst>
              </p:cNvPr>
              <p:cNvSpPr txBox="1"/>
              <p:nvPr/>
            </p:nvSpPr>
            <p:spPr>
              <a:xfrm>
                <a:off x="7237827" y="4236173"/>
                <a:ext cx="834683" cy="584775"/>
              </a:xfrm>
              <a:prstGeom prst="rect">
                <a:avLst/>
              </a:prstGeom>
              <a:solidFill>
                <a:srgbClr val="0E2EA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32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17FA5-9A9E-42F1-8097-46FE9932E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827" y="4236173"/>
                <a:ext cx="83468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0896321-EC22-4204-ABAC-60E737F02A54}"/>
              </a:ext>
            </a:extLst>
          </p:cNvPr>
          <p:cNvSpPr txBox="1"/>
          <p:nvPr/>
        </p:nvSpPr>
        <p:spPr>
          <a:xfrm>
            <a:off x="7216446" y="975726"/>
            <a:ext cx="3610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</a:rPr>
              <a:t>Current focus of my own studies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E8285-1B27-494D-B8A5-DA2F302A30A4}"/>
              </a:ext>
            </a:extLst>
          </p:cNvPr>
          <p:cNvSpPr txBox="1"/>
          <p:nvPr/>
        </p:nvSpPr>
        <p:spPr>
          <a:xfrm>
            <a:off x="5256" y="6542"/>
            <a:ext cx="2171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Courtesy of A. Furmanski</a:t>
            </a:r>
          </a:p>
        </p:txBody>
      </p:sp>
    </p:spTree>
    <p:extLst>
      <p:ext uri="{BB962C8B-B14F-4D97-AF65-F5344CB8AC3E}">
        <p14:creationId xmlns:p14="http://schemas.microsoft.com/office/powerpoint/2010/main" val="2209084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D1CA-CA9C-4F81-92DF-19B47821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3811"/>
            <a:ext cx="11429999" cy="841360"/>
          </a:xfrm>
        </p:spPr>
        <p:txBody>
          <a:bodyPr/>
          <a:lstStyle/>
          <a:p>
            <a:pPr algn="ctr"/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Expected QE-like Data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039378-8CE4-45C4-BC29-6E3FED9FF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91862"/>
                <a:ext cx="11429999" cy="549906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600">
                    <a:latin typeface="Verdana" panose="020B0604030504040204" pitchFamily="34" charset="0"/>
                    <a:ea typeface="Verdana" panose="020B0604030504040204" pitchFamily="34" charset="0"/>
                  </a:rPr>
                  <a:t>QE-like proton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Ar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>
                    <a:latin typeface="Verdana" panose="020B0604030504040204" pitchFamily="34" charset="0"/>
                    <a:ea typeface="Verdana" panose="020B0604030504040204" pitchFamily="34" charset="0"/>
                  </a:rPr>
                  <a:t>) candidates</a:t>
                </a:r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600">
                    <a:latin typeface="Verdana" panose="020B0604030504040204" pitchFamily="34" charset="0"/>
                    <a:ea typeface="Verdana" panose="020B0604030504040204" pitchFamily="34" charset="0"/>
                  </a:rPr>
                  <a:t>Estimate from </a:t>
                </a:r>
                <a:r>
                  <a:rPr lang="en-US" sz="3600" b="1">
                    <a:latin typeface="Verdana" panose="020B0604030504040204" pitchFamily="34" charset="0"/>
                    <a:ea typeface="Verdana" panose="020B0604030504040204" pitchFamily="34" charset="0"/>
                  </a:rPr>
                  <a:t>CORSIKA flux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𝝈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𝒆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𝐀𝐫</m:t>
                        </m:r>
                      </m:sub>
                      <m:sup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𝐐𝐄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,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𝐄𝐌</m:t>
                        </m:r>
                      </m:sup>
                    </m:sSubSup>
                  </m:oMath>
                </a14:m>
                <a:r>
                  <a:rPr lang="en-US" sz="3600">
                    <a:latin typeface="Verdana" panose="020B0604030504040204" pitchFamily="34" charset="0"/>
                    <a:ea typeface="Verdana" panose="020B0604030504040204" pitchFamily="34" charset="0"/>
                  </a:rPr>
                  <a:t>:</a:t>
                </a:r>
              </a:p>
              <a:p>
                <a:pPr lvl="2"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4000</m:t>
                    </m:r>
                  </m:oMath>
                </a14:m>
                <a:r>
                  <a:rPr lang="en-US" sz="3200">
                    <a:latin typeface="Verdana" panose="020B0604030504040204" pitchFamily="34" charset="0"/>
                    <a:ea typeface="Verdana" panose="020B0604030504040204" pitchFamily="34" charset="0"/>
                  </a:rPr>
                  <a:t> cosmic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>
                    <a:latin typeface="Verdana" panose="020B0604030504040204" pitchFamily="34" charset="0"/>
                    <a:ea typeface="Verdana" panose="020B0604030504040204" pitchFamily="34" charset="0"/>
                  </a:rPr>
                  <a:t> per second</a:t>
                </a:r>
              </a:p>
              <a:p>
                <a:pPr lvl="2"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Hz</m:t>
                    </m:r>
                  </m:oMath>
                </a14:m>
                <a:r>
                  <a:rPr lang="en-US" sz="3200">
                    <a:latin typeface="Verdana" panose="020B0604030504040204" pitchFamily="34" charset="0"/>
                    <a:ea typeface="Verdana" panose="020B0604030504040204" pitchFamily="34" charset="0"/>
                  </a:rPr>
                  <a:t> true QE-like interactions above threshold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sz="40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4000">
                    <a:latin typeface="Verdana" panose="020B0604030504040204" pitchFamily="34" charset="0"/>
                    <a:ea typeface="Verdana" panose="020B0604030504040204" pitchFamily="34" charset="0"/>
                  </a:rPr>
                  <a:t>Full analysis for estimation underway</a:t>
                </a:r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147">
                    <a:latin typeface="Verdana" panose="020B0604030504040204" pitchFamily="34" charset="0"/>
                    <a:ea typeface="Verdana" panose="020B0604030504040204" pitchFamily="34" charset="0"/>
                  </a:rPr>
                  <a:t>Utilize MicroBooNE EXT unbiased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039378-8CE4-45C4-BC29-6E3FED9FF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91862"/>
                <a:ext cx="11429999" cy="5499064"/>
              </a:xfrm>
              <a:blipFill>
                <a:blip r:embed="rId2"/>
                <a:stretch>
                  <a:fillRect l="-1707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392E0-32F0-4D8D-A9B7-D4C6A004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49" y="7488822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15438-A7E4-4D42-AA33-433729E63D27}"/>
              </a:ext>
            </a:extLst>
          </p:cNvPr>
          <p:cNvSpPr txBox="1"/>
          <p:nvPr/>
        </p:nvSpPr>
        <p:spPr>
          <a:xfrm>
            <a:off x="-1" y="7543265"/>
            <a:ext cx="3053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Courtesy of A. Ashkenazi and W. Van De </a:t>
            </a:r>
            <a:r>
              <a:rPr lang="en-US" sz="1000" err="1"/>
              <a:t>Pontseele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52116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AB34B3-F7B2-466F-810E-8C893115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7407274"/>
            <a:ext cx="2571750" cy="413808"/>
          </a:xfrm>
        </p:spPr>
        <p:txBody>
          <a:bodyPr/>
          <a:lstStyle/>
          <a:p>
            <a:fld id="{5464082B-27F0-43B4-9AD9-3F4C2CD4A79C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26AF139A-08D7-4C0F-973C-B748B352EF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65126"/>
                <a:ext cx="11430000" cy="815268"/>
              </a:xfrm>
              <a:prstGeom prst="rect">
                <a:avLst/>
              </a:prstGeom>
            </p:spPr>
            <p:txBody>
              <a:bodyPr>
                <a:normAutofit fontScale="82500" lnSpcReduction="10000"/>
              </a:bodyPr>
              <a:lstStyle>
                <a:lvl1pPr algn="l" defTabSz="103629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987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1">
                    <a:latin typeface="Verdana" panose="020B0604030504040204" pitchFamily="34" charset="0"/>
                    <a:ea typeface="Verdana" panose="020B0604030504040204" pitchFamily="34" charset="0"/>
                  </a:rPr>
                  <a:t>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b="1">
                    <a:latin typeface="Verdana" panose="020B0604030504040204" pitchFamily="34" charset="0"/>
                    <a:ea typeface="Verdana" panose="020B0604030504040204" pitchFamily="34" charset="0"/>
                  </a:rPr>
                  <a:t> Using MCS in LArTPCs</a:t>
                </a:r>
                <a:endParaRPr lang="en-IL" b="1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26AF139A-08D7-4C0F-973C-B748B352E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126"/>
                <a:ext cx="11430000" cy="815268"/>
              </a:xfrm>
              <a:prstGeom prst="rect">
                <a:avLst/>
              </a:prstGeom>
              <a:blipFill>
                <a:blip r:embed="rId2"/>
                <a:stretch>
                  <a:fillRect t="-28358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A6261C-3FDF-4FFD-9BB5-7B934FBB7952}"/>
              </a:ext>
            </a:extLst>
          </p:cNvPr>
          <p:cNvSpPr txBox="1">
            <a:spLocks/>
          </p:cNvSpPr>
          <p:nvPr/>
        </p:nvSpPr>
        <p:spPr>
          <a:xfrm>
            <a:off x="0" y="1825625"/>
            <a:ext cx="11430000" cy="805112"/>
          </a:xfrm>
          <a:prstGeom prst="rect">
            <a:avLst/>
          </a:prstGeom>
        </p:spPr>
        <p:txBody>
          <a:bodyPr/>
          <a:lstStyle>
            <a:lvl1pPr marL="259072" indent="-259072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Muons traverse a medium, are scattered off nuclei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59C15-E64D-40CC-95E6-9D9D7C6762BE}"/>
              </a:ext>
            </a:extLst>
          </p:cNvPr>
          <p:cNvSpPr/>
          <p:nvPr/>
        </p:nvSpPr>
        <p:spPr>
          <a:xfrm>
            <a:off x="2063701" y="3556199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7D556-CBCC-4BE9-AA57-8D0C214F532A}"/>
              </a:ext>
            </a:extLst>
          </p:cNvPr>
          <p:cNvSpPr/>
          <p:nvPr/>
        </p:nvSpPr>
        <p:spPr>
          <a:xfrm>
            <a:off x="2230279" y="3692683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BDD6D-322D-41B5-A5AD-44475D8A6CA5}"/>
              </a:ext>
            </a:extLst>
          </p:cNvPr>
          <p:cNvSpPr/>
          <p:nvPr/>
        </p:nvSpPr>
        <p:spPr>
          <a:xfrm>
            <a:off x="2739582" y="3618863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73F5D-898A-4A1D-805F-5667A5B31162}"/>
              </a:ext>
            </a:extLst>
          </p:cNvPr>
          <p:cNvSpPr/>
          <p:nvPr/>
        </p:nvSpPr>
        <p:spPr>
          <a:xfrm>
            <a:off x="3480435" y="3659820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E6D3C1-C08A-49A9-BCFB-23E391F0DFFE}"/>
              </a:ext>
            </a:extLst>
          </p:cNvPr>
          <p:cNvCxnSpPr>
            <a:cxnSpLocks/>
          </p:cNvCxnSpPr>
          <p:nvPr/>
        </p:nvCxnSpPr>
        <p:spPr>
          <a:xfrm flipH="1">
            <a:off x="7579411" y="3629657"/>
            <a:ext cx="1825082" cy="37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3B504E-3EDD-4E06-84D9-867A2DD5B140}"/>
              </a:ext>
            </a:extLst>
          </p:cNvPr>
          <p:cNvCxnSpPr>
            <a:cxnSpLocks/>
          </p:cNvCxnSpPr>
          <p:nvPr/>
        </p:nvCxnSpPr>
        <p:spPr>
          <a:xfrm flipH="1" flipV="1">
            <a:off x="5781765" y="3639342"/>
            <a:ext cx="1768385" cy="370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BCCA10-98A6-417E-9155-0CE6AE05AA78}"/>
              </a:ext>
            </a:extLst>
          </p:cNvPr>
          <p:cNvCxnSpPr>
            <a:cxnSpLocks/>
          </p:cNvCxnSpPr>
          <p:nvPr/>
        </p:nvCxnSpPr>
        <p:spPr>
          <a:xfrm flipV="1">
            <a:off x="3923348" y="3639342"/>
            <a:ext cx="1858417" cy="138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717969-443E-4ED3-9D9B-6549746F641F}"/>
              </a:ext>
            </a:extLst>
          </p:cNvPr>
          <p:cNvCxnSpPr>
            <a:cxnSpLocks/>
          </p:cNvCxnSpPr>
          <p:nvPr/>
        </p:nvCxnSpPr>
        <p:spPr>
          <a:xfrm>
            <a:off x="2088002" y="3612880"/>
            <a:ext cx="1835346" cy="16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7196498-7772-48CD-9CA7-564671286457}"/>
              </a:ext>
            </a:extLst>
          </p:cNvPr>
          <p:cNvSpPr/>
          <p:nvPr/>
        </p:nvSpPr>
        <p:spPr>
          <a:xfrm>
            <a:off x="3107372" y="3763008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9167B0E9-7A6A-4651-A7DE-9771EF61B740}"/>
              </a:ext>
            </a:extLst>
          </p:cNvPr>
          <p:cNvSpPr/>
          <p:nvPr/>
        </p:nvSpPr>
        <p:spPr>
          <a:xfrm rot="17995021" flipH="1">
            <a:off x="3761229" y="3569276"/>
            <a:ext cx="385921" cy="428306"/>
          </a:xfrm>
          <a:prstGeom prst="pie">
            <a:avLst>
              <a:gd name="adj1" fmla="val 6944495"/>
              <a:gd name="adj2" fmla="val 759375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2DF2089C-089C-4178-A303-0E84274EA8C3}"/>
              </a:ext>
            </a:extLst>
          </p:cNvPr>
          <p:cNvSpPr/>
          <p:nvPr/>
        </p:nvSpPr>
        <p:spPr>
          <a:xfrm rot="5400000">
            <a:off x="5607021" y="3424600"/>
            <a:ext cx="385921" cy="428306"/>
          </a:xfrm>
          <a:prstGeom prst="pie">
            <a:avLst>
              <a:gd name="adj1" fmla="val 15891047"/>
              <a:gd name="adj2" fmla="val 168593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D192C52A-135E-48E3-9B47-59DF027F88E0}"/>
              </a:ext>
            </a:extLst>
          </p:cNvPr>
          <p:cNvSpPr/>
          <p:nvPr/>
        </p:nvSpPr>
        <p:spPr>
          <a:xfrm rot="4447160">
            <a:off x="7384663" y="3803497"/>
            <a:ext cx="385921" cy="428306"/>
          </a:xfrm>
          <a:prstGeom prst="pie">
            <a:avLst>
              <a:gd name="adj1" fmla="val 16385995"/>
              <a:gd name="adj2" fmla="val 1777901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BA5F8E-A03A-40D1-8534-B3D10441E356}"/>
              </a:ext>
            </a:extLst>
          </p:cNvPr>
          <p:cNvSpPr/>
          <p:nvPr/>
        </p:nvSpPr>
        <p:spPr>
          <a:xfrm>
            <a:off x="4439125" y="3780789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1A9C73-2DC3-4A3B-999F-8866C8555CAA}"/>
              </a:ext>
            </a:extLst>
          </p:cNvPr>
          <p:cNvSpPr/>
          <p:nvPr/>
        </p:nvSpPr>
        <p:spPr>
          <a:xfrm>
            <a:off x="4175245" y="3669267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7A15B8-654C-4340-8C9D-DCD0A2647F16}"/>
              </a:ext>
            </a:extLst>
          </p:cNvPr>
          <p:cNvSpPr/>
          <p:nvPr/>
        </p:nvSpPr>
        <p:spPr>
          <a:xfrm>
            <a:off x="4757665" y="3689110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0C49ED-6423-488D-A13B-A7A290D4B1C0}"/>
              </a:ext>
            </a:extLst>
          </p:cNvPr>
          <p:cNvSpPr/>
          <p:nvPr/>
        </p:nvSpPr>
        <p:spPr>
          <a:xfrm>
            <a:off x="5073561" y="3618862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B1DA8E-C85F-4B0B-BF64-21525F2EF892}"/>
              </a:ext>
            </a:extLst>
          </p:cNvPr>
          <p:cNvSpPr/>
          <p:nvPr/>
        </p:nvSpPr>
        <p:spPr>
          <a:xfrm>
            <a:off x="5502202" y="3599495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19D25D-BA64-40BC-AA51-0069F55F1CB9}"/>
              </a:ext>
            </a:extLst>
          </p:cNvPr>
          <p:cNvSpPr/>
          <p:nvPr/>
        </p:nvSpPr>
        <p:spPr>
          <a:xfrm>
            <a:off x="6562719" y="3793170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C2833A-A160-4E01-A9A2-E1C3D20CE51E}"/>
              </a:ext>
            </a:extLst>
          </p:cNvPr>
          <p:cNvSpPr/>
          <p:nvPr/>
        </p:nvSpPr>
        <p:spPr>
          <a:xfrm>
            <a:off x="6213876" y="3676143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C3F0FC-85D6-47E6-882C-30348224B41A}"/>
              </a:ext>
            </a:extLst>
          </p:cNvPr>
          <p:cNvSpPr/>
          <p:nvPr/>
        </p:nvSpPr>
        <p:spPr>
          <a:xfrm>
            <a:off x="6964461" y="3839775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121145-2CCE-44A6-9F31-6DE75BDAC476}"/>
              </a:ext>
            </a:extLst>
          </p:cNvPr>
          <p:cNvSpPr/>
          <p:nvPr/>
        </p:nvSpPr>
        <p:spPr>
          <a:xfrm>
            <a:off x="7262477" y="3949141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B57519-D39C-4EF1-8840-E58C0B69D159}"/>
              </a:ext>
            </a:extLst>
          </p:cNvPr>
          <p:cNvSpPr/>
          <p:nvPr/>
        </p:nvSpPr>
        <p:spPr>
          <a:xfrm>
            <a:off x="7940940" y="3890196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8D452C-0C9A-4476-98EC-3F6AF7BDC767}"/>
              </a:ext>
            </a:extLst>
          </p:cNvPr>
          <p:cNvSpPr/>
          <p:nvPr/>
        </p:nvSpPr>
        <p:spPr>
          <a:xfrm>
            <a:off x="8247581" y="3786968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D2FD8A-F90E-44F8-B479-7BC98B9BA616}"/>
              </a:ext>
            </a:extLst>
          </p:cNvPr>
          <p:cNvSpPr/>
          <p:nvPr/>
        </p:nvSpPr>
        <p:spPr>
          <a:xfrm>
            <a:off x="8587020" y="3791769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D50FC1-92D9-459F-B5C3-C2F4B9B5FF06}"/>
              </a:ext>
            </a:extLst>
          </p:cNvPr>
          <p:cNvSpPr/>
          <p:nvPr/>
        </p:nvSpPr>
        <p:spPr>
          <a:xfrm>
            <a:off x="8984019" y="3650445"/>
            <a:ext cx="69850" cy="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069262-8447-4655-8486-B93F935134E4}"/>
              </a:ext>
            </a:extLst>
          </p:cNvPr>
          <p:cNvCxnSpPr>
            <a:cxnSpLocks/>
          </p:cNvCxnSpPr>
          <p:nvPr/>
        </p:nvCxnSpPr>
        <p:spPr>
          <a:xfrm>
            <a:off x="3916362" y="3105989"/>
            <a:ext cx="0" cy="11662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FAB8EB-B640-4F04-81FF-5DE362EDCAB0}"/>
              </a:ext>
            </a:extLst>
          </p:cNvPr>
          <p:cNvCxnSpPr>
            <a:cxnSpLocks/>
          </p:cNvCxnSpPr>
          <p:nvPr/>
        </p:nvCxnSpPr>
        <p:spPr>
          <a:xfrm>
            <a:off x="5748163" y="3105989"/>
            <a:ext cx="0" cy="11662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3961BC-EE95-4A25-A973-72CC8C83A939}"/>
              </a:ext>
            </a:extLst>
          </p:cNvPr>
          <p:cNvCxnSpPr>
            <a:cxnSpLocks/>
          </p:cNvCxnSpPr>
          <p:nvPr/>
        </p:nvCxnSpPr>
        <p:spPr>
          <a:xfrm>
            <a:off x="7570480" y="3105989"/>
            <a:ext cx="0" cy="11662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267096-9BC4-4747-B1F3-34ACFB3D23DE}"/>
              </a:ext>
            </a:extLst>
          </p:cNvPr>
          <p:cNvCxnSpPr>
            <a:cxnSpLocks/>
          </p:cNvCxnSpPr>
          <p:nvPr/>
        </p:nvCxnSpPr>
        <p:spPr>
          <a:xfrm>
            <a:off x="9411335" y="3105989"/>
            <a:ext cx="0" cy="11662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4A30E4-C094-4477-8A69-F17826C3492A}"/>
              </a:ext>
            </a:extLst>
          </p:cNvPr>
          <p:cNvCxnSpPr/>
          <p:nvPr/>
        </p:nvCxnSpPr>
        <p:spPr>
          <a:xfrm>
            <a:off x="3913823" y="4017650"/>
            <a:ext cx="182481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6EA3C31-1677-4FD7-89A7-C9404208C509}"/>
                  </a:ext>
                </a:extLst>
              </p:cNvPr>
              <p:cNvSpPr txBox="1"/>
              <p:nvPr/>
            </p:nvSpPr>
            <p:spPr>
              <a:xfrm>
                <a:off x="4285880" y="4009313"/>
                <a:ext cx="1014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IL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6EA3C31-1677-4FD7-89A7-C9404208C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880" y="4009313"/>
                <a:ext cx="101431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D68E64-AC58-47B8-BAE1-D9436DF9A7EA}"/>
                  </a:ext>
                </a:extLst>
              </p:cNvPr>
              <p:cNvSpPr txBox="1"/>
              <p:nvPr/>
            </p:nvSpPr>
            <p:spPr>
              <a:xfrm>
                <a:off x="3887315" y="3347890"/>
                <a:ext cx="373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D68E64-AC58-47B8-BAE1-D9436DF9A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315" y="3347890"/>
                <a:ext cx="373062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7EBE8C-0044-4DE0-866B-D81BC8DD84C6}"/>
                  </a:ext>
                </a:extLst>
              </p:cNvPr>
              <p:cNvSpPr txBox="1"/>
              <p:nvPr/>
            </p:nvSpPr>
            <p:spPr>
              <a:xfrm>
                <a:off x="5733951" y="3653597"/>
                <a:ext cx="373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7EBE8C-0044-4DE0-866B-D81BC8DD8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951" y="3653597"/>
                <a:ext cx="373062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DBD31A6-FF05-4D18-BAD6-FC7D612F9763}"/>
                  </a:ext>
                </a:extLst>
              </p:cNvPr>
              <p:cNvSpPr txBox="1"/>
              <p:nvPr/>
            </p:nvSpPr>
            <p:spPr>
              <a:xfrm>
                <a:off x="7589369" y="4021693"/>
                <a:ext cx="373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DBD31A6-FF05-4D18-BAD6-FC7D612F9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369" y="4021693"/>
                <a:ext cx="373062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8BD99E-B84B-4182-B248-54999A312CE2}"/>
              </a:ext>
            </a:extLst>
          </p:cNvPr>
          <p:cNvCxnSpPr>
            <a:cxnSpLocks/>
          </p:cNvCxnSpPr>
          <p:nvPr/>
        </p:nvCxnSpPr>
        <p:spPr>
          <a:xfrm>
            <a:off x="3911174" y="3777617"/>
            <a:ext cx="383210" cy="264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DF4202-9541-481C-A07D-BD35D9DA7D16}"/>
              </a:ext>
            </a:extLst>
          </p:cNvPr>
          <p:cNvCxnSpPr>
            <a:cxnSpLocks/>
          </p:cNvCxnSpPr>
          <p:nvPr/>
        </p:nvCxnSpPr>
        <p:spPr>
          <a:xfrm flipV="1">
            <a:off x="5772495" y="3600946"/>
            <a:ext cx="377662" cy="378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C58648-AD52-4EDE-9013-C712B3C96C76}"/>
              </a:ext>
            </a:extLst>
          </p:cNvPr>
          <p:cNvCxnSpPr>
            <a:cxnSpLocks/>
          </p:cNvCxnSpPr>
          <p:nvPr/>
        </p:nvCxnSpPr>
        <p:spPr>
          <a:xfrm>
            <a:off x="7589018" y="4017573"/>
            <a:ext cx="608532" cy="1356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3789E37B-5C3F-4B70-8F7D-06ADB39D8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54" y="6250197"/>
            <a:ext cx="1857375" cy="107632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226F0D3-5B09-4270-A754-18B6B603CB58}"/>
              </a:ext>
            </a:extLst>
          </p:cNvPr>
          <p:cNvSpPr txBox="1"/>
          <p:nvPr/>
        </p:nvSpPr>
        <p:spPr>
          <a:xfrm>
            <a:off x="168412" y="7451750"/>
            <a:ext cx="172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hlinkClick r:id="rId8"/>
              </a:rPr>
              <a:t>Amir Gruber</a:t>
            </a:r>
            <a:endParaRPr lang="en-US"/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17ABFF3-47D4-410E-9C95-758FBC7CC0C1}"/>
              </a:ext>
            </a:extLst>
          </p:cNvPr>
          <p:cNvSpPr txBox="1">
            <a:spLocks/>
          </p:cNvSpPr>
          <p:nvPr/>
        </p:nvSpPr>
        <p:spPr>
          <a:xfrm>
            <a:off x="-2" y="4754014"/>
            <a:ext cx="11430001" cy="1665135"/>
          </a:xfrm>
          <a:prstGeom prst="rect">
            <a:avLst/>
          </a:prstGeom>
        </p:spPr>
        <p:txBody>
          <a:bodyPr/>
          <a:lstStyle>
            <a:lvl1pPr marL="259072" indent="-259072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Tracks divided into segments</a:t>
            </a:r>
          </a:p>
          <a:p>
            <a:pPr lvl="1"/>
            <a:r>
              <a:rPr lang="en-US" b="0">
                <a:latin typeface="Verdana" panose="020B0604030504040204" pitchFamily="34" charset="0"/>
                <a:ea typeface="Verdana" panose="020B0604030504040204" pitchFamily="34" charset="0"/>
              </a:rPr>
              <a:t>Scattering angles b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etween consecutive segments measured</a:t>
            </a:r>
          </a:p>
          <a:p>
            <a:pPr lvl="1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Particle momentum calculated from likelihood method</a:t>
            </a:r>
          </a:p>
        </p:txBody>
      </p:sp>
    </p:spTree>
    <p:extLst>
      <p:ext uri="{BB962C8B-B14F-4D97-AF65-F5344CB8AC3E}">
        <p14:creationId xmlns:p14="http://schemas.microsoft.com/office/powerpoint/2010/main" val="349754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880</Words>
  <Application>Microsoft Office PowerPoint</Application>
  <PresentationFormat>Custom</PresentationFormat>
  <Paragraphs>204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Verdana</vt:lpstr>
      <vt:lpstr>Office Theme</vt:lpstr>
      <vt:lpstr>The Developing μ4ν Initiative</vt:lpstr>
      <vt:lpstr>PowerPoint Presentation</vt:lpstr>
      <vt:lpstr>PowerPoint Presentation</vt:lpstr>
      <vt:lpstr>PowerPoint Presentation</vt:lpstr>
      <vt:lpstr>In Situ μ+Ar</vt:lpstr>
      <vt:lpstr>PowerPoint Presentation</vt:lpstr>
      <vt:lpstr>PowerPoint Presentation</vt:lpstr>
      <vt:lpstr>Expected QE-like Data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Multiprong Trigger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μ4ν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Multiprong (μ,μ^′ NpX) Trigger Algorithm Discussion</dc:title>
  <dc:creator>J. L. Barrow</dc:creator>
  <cp:lastModifiedBy>J. L. Barrow</cp:lastModifiedBy>
  <cp:revision>1</cp:revision>
  <dcterms:created xsi:type="dcterms:W3CDTF">2021-06-21T19:14:58Z</dcterms:created>
  <dcterms:modified xsi:type="dcterms:W3CDTF">2022-03-29T13:38:07Z</dcterms:modified>
</cp:coreProperties>
</file>