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A47EA1-7A22-4A08-AD3A-DC278741481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2" csCatId="colorful" phldr="1"/>
      <dgm:spPr/>
      <dgm:t>
        <a:bodyPr/>
        <a:lstStyle/>
        <a:p>
          <a:endParaRPr lang="en-US"/>
        </a:p>
      </dgm:t>
    </dgm:pt>
    <dgm:pt modelId="{6A4485EF-67F4-4875-BB3A-67E9DE39AF3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UM2021 took place 2-6 August 2021</a:t>
          </a:r>
        </a:p>
      </dgm:t>
    </dgm:pt>
    <dgm:pt modelId="{778429B5-1846-49C5-9014-08B32F9494C0}" type="parTrans" cxnId="{3B0EAB77-DD8A-4EF6-BBE9-7CD91112DEDE}">
      <dgm:prSet/>
      <dgm:spPr/>
      <dgm:t>
        <a:bodyPr/>
        <a:lstStyle/>
        <a:p>
          <a:endParaRPr lang="en-US"/>
        </a:p>
      </dgm:t>
    </dgm:pt>
    <dgm:pt modelId="{9732C5F2-4048-4F47-948C-E6225835A1A9}" type="sibTrans" cxnId="{3B0EAB77-DD8A-4EF6-BBE9-7CD91112DEDE}">
      <dgm:prSet/>
      <dgm:spPr/>
      <dgm:t>
        <a:bodyPr/>
        <a:lstStyle/>
        <a:p>
          <a:endParaRPr lang="en-US"/>
        </a:p>
      </dgm:t>
    </dgm:pt>
    <dgm:pt modelId="{6A3C2F60-950F-4281-932F-57ECA2A455F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~400 registrants</a:t>
          </a:r>
        </a:p>
      </dgm:t>
    </dgm:pt>
    <dgm:pt modelId="{A1AE6478-0E25-421B-8BF7-1006A76EC93A}" type="parTrans" cxnId="{00CB048C-9695-494D-BCF4-CB9270614452}">
      <dgm:prSet/>
      <dgm:spPr/>
      <dgm:t>
        <a:bodyPr/>
        <a:lstStyle/>
        <a:p>
          <a:endParaRPr lang="en-US"/>
        </a:p>
      </dgm:t>
    </dgm:pt>
    <dgm:pt modelId="{0BC55ACA-8CC7-4106-AA21-AA1E7E58C3D6}" type="sibTrans" cxnId="{00CB048C-9695-494D-BCF4-CB9270614452}">
      <dgm:prSet/>
      <dgm:spPr/>
      <dgm:t>
        <a:bodyPr/>
        <a:lstStyle/>
        <a:p>
          <a:endParaRPr lang="en-US"/>
        </a:p>
      </dgm:t>
    </dgm:pt>
    <dgm:pt modelId="{F37EB20C-D46D-4776-99C7-B1DB359C557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Talks from all experiments and several additional talks – many early careers speakers</a:t>
          </a:r>
        </a:p>
      </dgm:t>
    </dgm:pt>
    <dgm:pt modelId="{A8BCBA75-0700-4C23-ADE5-A4C04755093A}" type="parTrans" cxnId="{302DF55D-7B95-4B36-BDCB-C7ED41546311}">
      <dgm:prSet/>
      <dgm:spPr/>
      <dgm:t>
        <a:bodyPr/>
        <a:lstStyle/>
        <a:p>
          <a:endParaRPr lang="en-US"/>
        </a:p>
      </dgm:t>
    </dgm:pt>
    <dgm:pt modelId="{606B1583-6FC1-40F1-9077-F7DADACAE1CA}" type="sibTrans" cxnId="{302DF55D-7B95-4B36-BDCB-C7ED41546311}">
      <dgm:prSet/>
      <dgm:spPr/>
      <dgm:t>
        <a:bodyPr/>
        <a:lstStyle/>
        <a:p>
          <a:endParaRPr lang="en-US"/>
        </a:p>
      </dgm:t>
    </dgm:pt>
    <dgm:pt modelId="{7D862DDB-BB00-4F98-99CA-959F4046E61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Release forms collected -  videos live</a:t>
          </a:r>
        </a:p>
      </dgm:t>
    </dgm:pt>
    <dgm:pt modelId="{5532C1EE-A04A-4393-93E3-28736543CA9B}" type="parTrans" cxnId="{744FFD28-720B-4B9A-9D1D-DE0269F28316}">
      <dgm:prSet/>
      <dgm:spPr/>
      <dgm:t>
        <a:bodyPr/>
        <a:lstStyle/>
        <a:p>
          <a:endParaRPr lang="en-US"/>
        </a:p>
      </dgm:t>
    </dgm:pt>
    <dgm:pt modelId="{B6A4DE6C-EEFA-4255-BAE5-768161411E2B}" type="sibTrans" cxnId="{744FFD28-720B-4B9A-9D1D-DE0269F28316}">
      <dgm:prSet/>
      <dgm:spPr/>
      <dgm:t>
        <a:bodyPr/>
        <a:lstStyle/>
        <a:p>
          <a:endParaRPr lang="en-US"/>
        </a:p>
      </dgm:t>
    </dgm:pt>
    <dgm:pt modelId="{599E87E4-A250-42DA-8670-BC29994E598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Poster prize winners contacted - $ 600 total money </a:t>
          </a:r>
          <a:r>
            <a:rPr lang="en-US">
              <a:sym typeface="Wingdings" panose="05000000000000000000" pitchFamily="2" charset="2"/>
            </a:rPr>
            <a:t></a:t>
          </a:r>
          <a:r>
            <a:rPr lang="en-US"/>
            <a:t> a one off!:</a:t>
          </a:r>
        </a:p>
      </dgm:t>
    </dgm:pt>
    <dgm:pt modelId="{286215F8-C7CD-4999-B797-2F3F2AEC16DA}" type="parTrans" cxnId="{0C0DD479-79F4-4BBE-AF4C-01AB13167032}">
      <dgm:prSet/>
      <dgm:spPr/>
      <dgm:t>
        <a:bodyPr/>
        <a:lstStyle/>
        <a:p>
          <a:endParaRPr lang="en-US"/>
        </a:p>
      </dgm:t>
    </dgm:pt>
    <dgm:pt modelId="{7A1E7915-3061-4F29-B29D-84780A878F11}" type="sibTrans" cxnId="{0C0DD479-79F4-4BBE-AF4C-01AB13167032}">
      <dgm:prSet/>
      <dgm:spPr/>
      <dgm:t>
        <a:bodyPr/>
        <a:lstStyle/>
        <a:p>
          <a:endParaRPr lang="en-US"/>
        </a:p>
      </dgm:t>
    </dgm:pt>
    <dgm:pt modelId="{28121B7B-125B-4BB8-BA3C-C64E160CF5B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1</a:t>
          </a:r>
          <a:r>
            <a:rPr lang="en-US" baseline="30000"/>
            <a:t>st</a:t>
          </a:r>
          <a:r>
            <a:rPr lang="en-US"/>
            <a:t> : Ben Zhang (Astro)</a:t>
          </a:r>
        </a:p>
      </dgm:t>
    </dgm:pt>
    <dgm:pt modelId="{42C81E41-538B-425F-8943-644063659971}" type="parTrans" cxnId="{22643B93-D40E-45F1-AD08-82B82EBDDE0C}">
      <dgm:prSet/>
      <dgm:spPr/>
      <dgm:t>
        <a:bodyPr/>
        <a:lstStyle/>
        <a:p>
          <a:endParaRPr lang="en-US"/>
        </a:p>
      </dgm:t>
    </dgm:pt>
    <dgm:pt modelId="{2E5A5986-F204-4E91-892B-67F8FC0DCB10}" type="sibTrans" cxnId="{22643B93-D40E-45F1-AD08-82B82EBDDE0C}">
      <dgm:prSet/>
      <dgm:spPr/>
      <dgm:t>
        <a:bodyPr/>
        <a:lstStyle/>
        <a:p>
          <a:endParaRPr lang="en-US"/>
        </a:p>
      </dgm:t>
    </dgm:pt>
    <dgm:pt modelId="{000E3424-0C8B-41B7-B7EC-C5604142D52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2</a:t>
          </a:r>
          <a:r>
            <a:rPr lang="en-US" baseline="30000"/>
            <a:t>nd</a:t>
          </a:r>
          <a:r>
            <a:rPr lang="en-US"/>
            <a:t> : Miranda Elkins (neutrino)</a:t>
          </a:r>
        </a:p>
      </dgm:t>
    </dgm:pt>
    <dgm:pt modelId="{F1F716AC-A893-459C-B982-AFD9DC8E9798}" type="parTrans" cxnId="{09027D56-81C9-40BF-8340-FEE91AA8E4D0}">
      <dgm:prSet/>
      <dgm:spPr/>
      <dgm:t>
        <a:bodyPr/>
        <a:lstStyle/>
        <a:p>
          <a:endParaRPr lang="en-US"/>
        </a:p>
      </dgm:t>
    </dgm:pt>
    <dgm:pt modelId="{A04983DF-066D-430B-BC2A-2A171F4C6D1A}" type="sibTrans" cxnId="{09027D56-81C9-40BF-8340-FEE91AA8E4D0}">
      <dgm:prSet/>
      <dgm:spPr/>
      <dgm:t>
        <a:bodyPr/>
        <a:lstStyle/>
        <a:p>
          <a:endParaRPr lang="en-US"/>
        </a:p>
      </dgm:t>
    </dgm:pt>
    <dgm:pt modelId="{B6BE100D-6F86-4DC1-B591-4DA9FC7639C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3</a:t>
          </a:r>
          <a:r>
            <a:rPr lang="en-US" baseline="30000"/>
            <a:t>rd</a:t>
          </a:r>
          <a:r>
            <a:rPr lang="en-US"/>
            <a:t>: Emrys Peets (LDMX/Dark Matter)</a:t>
          </a:r>
        </a:p>
      </dgm:t>
    </dgm:pt>
    <dgm:pt modelId="{F104A5AE-24DF-42B7-BB2A-637E5D19EA17}" type="parTrans" cxnId="{A792616B-4470-4448-8010-5E6432FF2BBE}">
      <dgm:prSet/>
      <dgm:spPr/>
      <dgm:t>
        <a:bodyPr/>
        <a:lstStyle/>
        <a:p>
          <a:endParaRPr lang="en-US"/>
        </a:p>
      </dgm:t>
    </dgm:pt>
    <dgm:pt modelId="{5A16A1B3-D555-4D20-AEE6-41EE90ACD7FE}" type="sibTrans" cxnId="{A792616B-4470-4448-8010-5E6432FF2BBE}">
      <dgm:prSet/>
      <dgm:spPr/>
      <dgm:t>
        <a:bodyPr/>
        <a:lstStyle/>
        <a:p>
          <a:endParaRPr lang="en-US"/>
        </a:p>
      </dgm:t>
    </dgm:pt>
    <dgm:pt modelId="{A9AC0989-8A1E-494E-9C93-0611853EE90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Survey in progress</a:t>
          </a:r>
        </a:p>
      </dgm:t>
    </dgm:pt>
    <dgm:pt modelId="{0EFA20F3-0FA8-47CB-9A75-D6F0A25C4770}" type="parTrans" cxnId="{FA3F84E4-1F97-4DEE-ABD6-2D392FE71516}">
      <dgm:prSet/>
      <dgm:spPr/>
      <dgm:t>
        <a:bodyPr/>
        <a:lstStyle/>
        <a:p>
          <a:endParaRPr lang="en-US"/>
        </a:p>
      </dgm:t>
    </dgm:pt>
    <dgm:pt modelId="{27884E19-B7C5-4251-8E5A-3D3A74806DF0}" type="sibTrans" cxnId="{FA3F84E4-1F97-4DEE-ABD6-2D392FE71516}">
      <dgm:prSet/>
      <dgm:spPr/>
      <dgm:t>
        <a:bodyPr/>
        <a:lstStyle/>
        <a:p>
          <a:endParaRPr lang="en-US"/>
        </a:p>
      </dgm:t>
    </dgm:pt>
    <dgm:pt modelId="{829EED1E-F64C-4CE5-BC0E-ADCCAC0C3954}" type="pres">
      <dgm:prSet presAssocID="{9CA47EA1-7A22-4A08-AD3A-DC2787414810}" presName="root" presStyleCnt="0">
        <dgm:presLayoutVars>
          <dgm:dir/>
          <dgm:resizeHandles val="exact"/>
        </dgm:presLayoutVars>
      </dgm:prSet>
      <dgm:spPr/>
    </dgm:pt>
    <dgm:pt modelId="{B0DDBEF6-9514-4B47-861C-2DEA2FB9A4A9}" type="pres">
      <dgm:prSet presAssocID="{6A4485EF-67F4-4875-BB3A-67E9DE39AF3E}" presName="compNode" presStyleCnt="0"/>
      <dgm:spPr/>
    </dgm:pt>
    <dgm:pt modelId="{BA128DB2-9811-40A1-8349-9C174F407DEA}" type="pres">
      <dgm:prSet presAssocID="{6A4485EF-67F4-4875-BB3A-67E9DE39AF3E}" presName="bgRect" presStyleLbl="bgShp" presStyleIdx="0" presStyleCnt="6"/>
      <dgm:spPr/>
    </dgm:pt>
    <dgm:pt modelId="{B10C799C-848A-4D2E-907D-60DAB7553C2B}" type="pres">
      <dgm:prSet presAssocID="{6A4485EF-67F4-4875-BB3A-67E9DE39AF3E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550B94A6-F6CA-467A-8B0C-25462879506B}" type="pres">
      <dgm:prSet presAssocID="{6A4485EF-67F4-4875-BB3A-67E9DE39AF3E}" presName="spaceRect" presStyleCnt="0"/>
      <dgm:spPr/>
    </dgm:pt>
    <dgm:pt modelId="{F9C8EE31-DD86-4991-B025-0743151EBE5A}" type="pres">
      <dgm:prSet presAssocID="{6A4485EF-67F4-4875-BB3A-67E9DE39AF3E}" presName="parTx" presStyleLbl="revTx" presStyleIdx="0" presStyleCnt="7">
        <dgm:presLayoutVars>
          <dgm:chMax val="0"/>
          <dgm:chPref val="0"/>
        </dgm:presLayoutVars>
      </dgm:prSet>
      <dgm:spPr/>
    </dgm:pt>
    <dgm:pt modelId="{40C8E72D-EDA7-4A82-AC4E-5753C58AAF5A}" type="pres">
      <dgm:prSet presAssocID="{9732C5F2-4048-4F47-948C-E6225835A1A9}" presName="sibTrans" presStyleCnt="0"/>
      <dgm:spPr/>
    </dgm:pt>
    <dgm:pt modelId="{CD1053AE-27E6-4DAD-9588-C0F11174C7C2}" type="pres">
      <dgm:prSet presAssocID="{6A3C2F60-950F-4281-932F-57ECA2A455F4}" presName="compNode" presStyleCnt="0"/>
      <dgm:spPr/>
    </dgm:pt>
    <dgm:pt modelId="{196A9F51-9EE9-4D2F-B3B6-64BD10BC168C}" type="pres">
      <dgm:prSet presAssocID="{6A3C2F60-950F-4281-932F-57ECA2A455F4}" presName="bgRect" presStyleLbl="bgShp" presStyleIdx="1" presStyleCnt="6"/>
      <dgm:spPr/>
    </dgm:pt>
    <dgm:pt modelId="{8D37C167-8171-4530-9315-6EB9C0CD9D3B}" type="pres">
      <dgm:prSet presAssocID="{6A3C2F60-950F-4281-932F-57ECA2A455F4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6CE6E264-7087-4438-873D-07ACB9BF67C4}" type="pres">
      <dgm:prSet presAssocID="{6A3C2F60-950F-4281-932F-57ECA2A455F4}" presName="spaceRect" presStyleCnt="0"/>
      <dgm:spPr/>
    </dgm:pt>
    <dgm:pt modelId="{FAE17062-4753-45A7-89C3-86DA5FB02B64}" type="pres">
      <dgm:prSet presAssocID="{6A3C2F60-950F-4281-932F-57ECA2A455F4}" presName="parTx" presStyleLbl="revTx" presStyleIdx="1" presStyleCnt="7">
        <dgm:presLayoutVars>
          <dgm:chMax val="0"/>
          <dgm:chPref val="0"/>
        </dgm:presLayoutVars>
      </dgm:prSet>
      <dgm:spPr/>
    </dgm:pt>
    <dgm:pt modelId="{3172AC8B-74CE-43F1-83DE-E141B0591F66}" type="pres">
      <dgm:prSet presAssocID="{0BC55ACA-8CC7-4106-AA21-AA1E7E58C3D6}" presName="sibTrans" presStyleCnt="0"/>
      <dgm:spPr/>
    </dgm:pt>
    <dgm:pt modelId="{51FA5E08-0899-4A37-A78B-1790C62902DC}" type="pres">
      <dgm:prSet presAssocID="{F37EB20C-D46D-4776-99C7-B1DB359C557F}" presName="compNode" presStyleCnt="0"/>
      <dgm:spPr/>
    </dgm:pt>
    <dgm:pt modelId="{3415FBB6-B8E7-4EA7-9A98-D46394449588}" type="pres">
      <dgm:prSet presAssocID="{F37EB20C-D46D-4776-99C7-B1DB359C557F}" presName="bgRect" presStyleLbl="bgShp" presStyleIdx="2" presStyleCnt="6"/>
      <dgm:spPr/>
    </dgm:pt>
    <dgm:pt modelId="{EB8EE402-5EDB-4AC8-8708-D8B1AB1CD28F}" type="pres">
      <dgm:prSet presAssocID="{F37EB20C-D46D-4776-99C7-B1DB359C557F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ecturer"/>
        </a:ext>
      </dgm:extLst>
    </dgm:pt>
    <dgm:pt modelId="{D779925F-6271-4450-B034-AF6096799AA8}" type="pres">
      <dgm:prSet presAssocID="{F37EB20C-D46D-4776-99C7-B1DB359C557F}" presName="spaceRect" presStyleCnt="0"/>
      <dgm:spPr/>
    </dgm:pt>
    <dgm:pt modelId="{AEAFF41D-B601-498B-BB8F-55731F9B3E32}" type="pres">
      <dgm:prSet presAssocID="{F37EB20C-D46D-4776-99C7-B1DB359C557F}" presName="parTx" presStyleLbl="revTx" presStyleIdx="2" presStyleCnt="7">
        <dgm:presLayoutVars>
          <dgm:chMax val="0"/>
          <dgm:chPref val="0"/>
        </dgm:presLayoutVars>
      </dgm:prSet>
      <dgm:spPr/>
    </dgm:pt>
    <dgm:pt modelId="{434DB3CC-4D95-4FF0-A082-E003AB03AB8C}" type="pres">
      <dgm:prSet presAssocID="{606B1583-6FC1-40F1-9077-F7DADACAE1CA}" presName="sibTrans" presStyleCnt="0"/>
      <dgm:spPr/>
    </dgm:pt>
    <dgm:pt modelId="{ECA7234A-6346-4A2F-ABC3-A7F9B3CD919D}" type="pres">
      <dgm:prSet presAssocID="{7D862DDB-BB00-4F98-99CA-959F4046E618}" presName="compNode" presStyleCnt="0"/>
      <dgm:spPr/>
    </dgm:pt>
    <dgm:pt modelId="{19331E4F-31E7-439B-9B63-F4A22ECC1231}" type="pres">
      <dgm:prSet presAssocID="{7D862DDB-BB00-4F98-99CA-959F4046E618}" presName="bgRect" presStyleLbl="bgShp" presStyleIdx="3" presStyleCnt="6"/>
      <dgm:spPr/>
    </dgm:pt>
    <dgm:pt modelId="{90F278DF-1D6F-469E-A3B1-9281565264CF}" type="pres">
      <dgm:prSet presAssocID="{7D862DDB-BB00-4F98-99CA-959F4046E618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ideo camera"/>
        </a:ext>
      </dgm:extLst>
    </dgm:pt>
    <dgm:pt modelId="{49718CE7-47A4-48CB-9380-7AB3AE2CCB57}" type="pres">
      <dgm:prSet presAssocID="{7D862DDB-BB00-4F98-99CA-959F4046E618}" presName="spaceRect" presStyleCnt="0"/>
      <dgm:spPr/>
    </dgm:pt>
    <dgm:pt modelId="{96119665-672A-4EE5-BACD-F3E00B8C7CC7}" type="pres">
      <dgm:prSet presAssocID="{7D862DDB-BB00-4F98-99CA-959F4046E618}" presName="parTx" presStyleLbl="revTx" presStyleIdx="3" presStyleCnt="7">
        <dgm:presLayoutVars>
          <dgm:chMax val="0"/>
          <dgm:chPref val="0"/>
        </dgm:presLayoutVars>
      </dgm:prSet>
      <dgm:spPr/>
    </dgm:pt>
    <dgm:pt modelId="{1D010C03-302C-4480-9C62-3C46DA2D2BB1}" type="pres">
      <dgm:prSet presAssocID="{B6A4DE6C-EEFA-4255-BAE5-768161411E2B}" presName="sibTrans" presStyleCnt="0"/>
      <dgm:spPr/>
    </dgm:pt>
    <dgm:pt modelId="{C504F79E-FF41-4E32-9CE9-CD732C18ABDF}" type="pres">
      <dgm:prSet presAssocID="{599E87E4-A250-42DA-8670-BC29994E598A}" presName="compNode" presStyleCnt="0"/>
      <dgm:spPr/>
    </dgm:pt>
    <dgm:pt modelId="{2D4D1E00-8CB4-4D71-9F53-EE38025A2BCF}" type="pres">
      <dgm:prSet presAssocID="{599E87E4-A250-42DA-8670-BC29994E598A}" presName="bgRect" presStyleLbl="bgShp" presStyleIdx="4" presStyleCnt="6"/>
      <dgm:spPr/>
    </dgm:pt>
    <dgm:pt modelId="{21366CE8-7225-482D-AC9F-21DF63DDEAA3}" type="pres">
      <dgm:prSet presAssocID="{599E87E4-A250-42DA-8670-BC29994E598A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stronaut"/>
        </a:ext>
      </dgm:extLst>
    </dgm:pt>
    <dgm:pt modelId="{97377BD6-7F53-40D2-9EB0-A2C6DC49F4EE}" type="pres">
      <dgm:prSet presAssocID="{599E87E4-A250-42DA-8670-BC29994E598A}" presName="spaceRect" presStyleCnt="0"/>
      <dgm:spPr/>
    </dgm:pt>
    <dgm:pt modelId="{B7150116-3333-47C0-9232-B3D47794E0F3}" type="pres">
      <dgm:prSet presAssocID="{599E87E4-A250-42DA-8670-BC29994E598A}" presName="parTx" presStyleLbl="revTx" presStyleIdx="4" presStyleCnt="7">
        <dgm:presLayoutVars>
          <dgm:chMax val="0"/>
          <dgm:chPref val="0"/>
        </dgm:presLayoutVars>
      </dgm:prSet>
      <dgm:spPr/>
    </dgm:pt>
    <dgm:pt modelId="{B56D7956-2943-45B4-880D-66AD4A50BC71}" type="pres">
      <dgm:prSet presAssocID="{599E87E4-A250-42DA-8670-BC29994E598A}" presName="desTx" presStyleLbl="revTx" presStyleIdx="5" presStyleCnt="7">
        <dgm:presLayoutVars/>
      </dgm:prSet>
      <dgm:spPr/>
    </dgm:pt>
    <dgm:pt modelId="{D848E2F2-39E3-4A7E-B655-D1E9C3F38048}" type="pres">
      <dgm:prSet presAssocID="{7A1E7915-3061-4F29-B29D-84780A878F11}" presName="sibTrans" presStyleCnt="0"/>
      <dgm:spPr/>
    </dgm:pt>
    <dgm:pt modelId="{CC82F816-92D7-4D00-9202-9B772002801F}" type="pres">
      <dgm:prSet presAssocID="{A9AC0989-8A1E-494E-9C93-0611853EE90C}" presName="compNode" presStyleCnt="0"/>
      <dgm:spPr/>
    </dgm:pt>
    <dgm:pt modelId="{649755D7-F740-472F-9AB9-7965AD677706}" type="pres">
      <dgm:prSet presAssocID="{A9AC0989-8A1E-494E-9C93-0611853EE90C}" presName="bgRect" presStyleLbl="bgShp" presStyleIdx="5" presStyleCnt="6"/>
      <dgm:spPr/>
    </dgm:pt>
    <dgm:pt modelId="{58152E3A-869F-42BC-8DE7-8B1DF2E058E7}" type="pres">
      <dgm:prSet presAssocID="{A9AC0989-8A1E-494E-9C93-0611853EE90C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3C552684-4260-41AF-A6C5-BD09B6680BEA}" type="pres">
      <dgm:prSet presAssocID="{A9AC0989-8A1E-494E-9C93-0611853EE90C}" presName="spaceRect" presStyleCnt="0"/>
      <dgm:spPr/>
    </dgm:pt>
    <dgm:pt modelId="{FBC03275-320E-4827-96F5-CD356BEBE4A8}" type="pres">
      <dgm:prSet presAssocID="{A9AC0989-8A1E-494E-9C93-0611853EE90C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0965D121-B920-42D3-AFA1-EB70F8D2F46C}" type="presOf" srcId="{7D862DDB-BB00-4F98-99CA-959F4046E618}" destId="{96119665-672A-4EE5-BACD-F3E00B8C7CC7}" srcOrd="0" destOrd="0" presId="urn:microsoft.com/office/officeart/2018/2/layout/IconVerticalSolidList"/>
    <dgm:cxn modelId="{63FE2128-2875-42E2-A9FC-3732774E7A44}" type="presOf" srcId="{599E87E4-A250-42DA-8670-BC29994E598A}" destId="{B7150116-3333-47C0-9232-B3D47794E0F3}" srcOrd="0" destOrd="0" presId="urn:microsoft.com/office/officeart/2018/2/layout/IconVerticalSolidList"/>
    <dgm:cxn modelId="{744FFD28-720B-4B9A-9D1D-DE0269F28316}" srcId="{9CA47EA1-7A22-4A08-AD3A-DC2787414810}" destId="{7D862DDB-BB00-4F98-99CA-959F4046E618}" srcOrd="3" destOrd="0" parTransId="{5532C1EE-A04A-4393-93E3-28736543CA9B}" sibTransId="{B6A4DE6C-EEFA-4255-BAE5-768161411E2B}"/>
    <dgm:cxn modelId="{0279B533-7ACE-4FE2-8090-C739A441B08C}" type="presOf" srcId="{F37EB20C-D46D-4776-99C7-B1DB359C557F}" destId="{AEAFF41D-B601-498B-BB8F-55731F9B3E32}" srcOrd="0" destOrd="0" presId="urn:microsoft.com/office/officeart/2018/2/layout/IconVerticalSolidList"/>
    <dgm:cxn modelId="{53F17F38-8D16-441F-BB98-F7E29AD27C44}" type="presOf" srcId="{28121B7B-125B-4BB8-BA3C-C64E160CF5B3}" destId="{B56D7956-2943-45B4-880D-66AD4A50BC71}" srcOrd="0" destOrd="0" presId="urn:microsoft.com/office/officeart/2018/2/layout/IconVerticalSolidList"/>
    <dgm:cxn modelId="{1A7E383D-52D3-4F47-80A5-435763FAAB98}" type="presOf" srcId="{A9AC0989-8A1E-494E-9C93-0611853EE90C}" destId="{FBC03275-320E-4827-96F5-CD356BEBE4A8}" srcOrd="0" destOrd="0" presId="urn:microsoft.com/office/officeart/2018/2/layout/IconVerticalSolidList"/>
    <dgm:cxn modelId="{09027D56-81C9-40BF-8340-FEE91AA8E4D0}" srcId="{599E87E4-A250-42DA-8670-BC29994E598A}" destId="{000E3424-0C8B-41B7-B7EC-C5604142D52F}" srcOrd="1" destOrd="0" parTransId="{F1F716AC-A893-459C-B982-AFD9DC8E9798}" sibTransId="{A04983DF-066D-430B-BC2A-2A171F4C6D1A}"/>
    <dgm:cxn modelId="{AEEA6B58-4593-47B8-A85E-5E596BAD5A56}" type="presOf" srcId="{6A3C2F60-950F-4281-932F-57ECA2A455F4}" destId="{FAE17062-4753-45A7-89C3-86DA5FB02B64}" srcOrd="0" destOrd="0" presId="urn:microsoft.com/office/officeart/2018/2/layout/IconVerticalSolidList"/>
    <dgm:cxn modelId="{302DF55D-7B95-4B36-BDCB-C7ED41546311}" srcId="{9CA47EA1-7A22-4A08-AD3A-DC2787414810}" destId="{F37EB20C-D46D-4776-99C7-B1DB359C557F}" srcOrd="2" destOrd="0" parTransId="{A8BCBA75-0700-4C23-ADE5-A4C04755093A}" sibTransId="{606B1583-6FC1-40F1-9077-F7DADACAE1CA}"/>
    <dgm:cxn modelId="{75B21965-4969-4696-95DF-4A8E4AB9C8ED}" type="presOf" srcId="{9CA47EA1-7A22-4A08-AD3A-DC2787414810}" destId="{829EED1E-F64C-4CE5-BC0E-ADCCAC0C3954}" srcOrd="0" destOrd="0" presId="urn:microsoft.com/office/officeart/2018/2/layout/IconVerticalSolidList"/>
    <dgm:cxn modelId="{A792616B-4470-4448-8010-5E6432FF2BBE}" srcId="{599E87E4-A250-42DA-8670-BC29994E598A}" destId="{B6BE100D-6F86-4DC1-B591-4DA9FC7639CE}" srcOrd="2" destOrd="0" parTransId="{F104A5AE-24DF-42B7-BB2A-637E5D19EA17}" sibTransId="{5A16A1B3-D555-4D20-AEE6-41EE90ACD7FE}"/>
    <dgm:cxn modelId="{3B0EAB77-DD8A-4EF6-BBE9-7CD91112DEDE}" srcId="{9CA47EA1-7A22-4A08-AD3A-DC2787414810}" destId="{6A4485EF-67F4-4875-BB3A-67E9DE39AF3E}" srcOrd="0" destOrd="0" parTransId="{778429B5-1846-49C5-9014-08B32F9494C0}" sibTransId="{9732C5F2-4048-4F47-948C-E6225835A1A9}"/>
    <dgm:cxn modelId="{0C0DD479-79F4-4BBE-AF4C-01AB13167032}" srcId="{9CA47EA1-7A22-4A08-AD3A-DC2787414810}" destId="{599E87E4-A250-42DA-8670-BC29994E598A}" srcOrd="4" destOrd="0" parTransId="{286215F8-C7CD-4999-B797-2F3F2AEC16DA}" sibTransId="{7A1E7915-3061-4F29-B29D-84780A878F11}"/>
    <dgm:cxn modelId="{01D0E485-3191-4AF7-B8CD-5A13A3913035}" type="presOf" srcId="{6A4485EF-67F4-4875-BB3A-67E9DE39AF3E}" destId="{F9C8EE31-DD86-4991-B025-0743151EBE5A}" srcOrd="0" destOrd="0" presId="urn:microsoft.com/office/officeart/2018/2/layout/IconVerticalSolidList"/>
    <dgm:cxn modelId="{00CB048C-9695-494D-BCF4-CB9270614452}" srcId="{9CA47EA1-7A22-4A08-AD3A-DC2787414810}" destId="{6A3C2F60-950F-4281-932F-57ECA2A455F4}" srcOrd="1" destOrd="0" parTransId="{A1AE6478-0E25-421B-8BF7-1006A76EC93A}" sibTransId="{0BC55ACA-8CC7-4106-AA21-AA1E7E58C3D6}"/>
    <dgm:cxn modelId="{22643B93-D40E-45F1-AD08-82B82EBDDE0C}" srcId="{599E87E4-A250-42DA-8670-BC29994E598A}" destId="{28121B7B-125B-4BB8-BA3C-C64E160CF5B3}" srcOrd="0" destOrd="0" parTransId="{42C81E41-538B-425F-8943-644063659971}" sibTransId="{2E5A5986-F204-4E91-892B-67F8FC0DCB10}"/>
    <dgm:cxn modelId="{BFC85EA6-827F-4F64-84D5-6829AE017611}" type="presOf" srcId="{000E3424-0C8B-41B7-B7EC-C5604142D52F}" destId="{B56D7956-2943-45B4-880D-66AD4A50BC71}" srcOrd="0" destOrd="1" presId="urn:microsoft.com/office/officeart/2018/2/layout/IconVerticalSolidList"/>
    <dgm:cxn modelId="{5552AAAD-AD7F-41F8-893C-B82C3432F36F}" type="presOf" srcId="{B6BE100D-6F86-4DC1-B591-4DA9FC7639CE}" destId="{B56D7956-2943-45B4-880D-66AD4A50BC71}" srcOrd="0" destOrd="2" presId="urn:microsoft.com/office/officeart/2018/2/layout/IconVerticalSolidList"/>
    <dgm:cxn modelId="{FA3F84E4-1F97-4DEE-ABD6-2D392FE71516}" srcId="{9CA47EA1-7A22-4A08-AD3A-DC2787414810}" destId="{A9AC0989-8A1E-494E-9C93-0611853EE90C}" srcOrd="5" destOrd="0" parTransId="{0EFA20F3-0FA8-47CB-9A75-D6F0A25C4770}" sibTransId="{27884E19-B7C5-4251-8E5A-3D3A74806DF0}"/>
    <dgm:cxn modelId="{ED73DC46-F69D-4101-9D09-FB00C134AF02}" type="presParOf" srcId="{829EED1E-F64C-4CE5-BC0E-ADCCAC0C3954}" destId="{B0DDBEF6-9514-4B47-861C-2DEA2FB9A4A9}" srcOrd="0" destOrd="0" presId="urn:microsoft.com/office/officeart/2018/2/layout/IconVerticalSolidList"/>
    <dgm:cxn modelId="{C4B905F6-EAAB-4906-BA63-8ED014FD1F42}" type="presParOf" srcId="{B0DDBEF6-9514-4B47-861C-2DEA2FB9A4A9}" destId="{BA128DB2-9811-40A1-8349-9C174F407DEA}" srcOrd="0" destOrd="0" presId="urn:microsoft.com/office/officeart/2018/2/layout/IconVerticalSolidList"/>
    <dgm:cxn modelId="{152754DB-05F7-4880-BE67-F9551B4EF217}" type="presParOf" srcId="{B0DDBEF6-9514-4B47-861C-2DEA2FB9A4A9}" destId="{B10C799C-848A-4D2E-907D-60DAB7553C2B}" srcOrd="1" destOrd="0" presId="urn:microsoft.com/office/officeart/2018/2/layout/IconVerticalSolidList"/>
    <dgm:cxn modelId="{42687E5C-6D41-4CEB-AD02-B7B7DA77C168}" type="presParOf" srcId="{B0DDBEF6-9514-4B47-861C-2DEA2FB9A4A9}" destId="{550B94A6-F6CA-467A-8B0C-25462879506B}" srcOrd="2" destOrd="0" presId="urn:microsoft.com/office/officeart/2018/2/layout/IconVerticalSolidList"/>
    <dgm:cxn modelId="{252311F6-2D5F-4D55-9529-E369A017D2C1}" type="presParOf" srcId="{B0DDBEF6-9514-4B47-861C-2DEA2FB9A4A9}" destId="{F9C8EE31-DD86-4991-B025-0743151EBE5A}" srcOrd="3" destOrd="0" presId="urn:microsoft.com/office/officeart/2018/2/layout/IconVerticalSolidList"/>
    <dgm:cxn modelId="{AB111239-35D9-4EE6-9267-11820E4E7440}" type="presParOf" srcId="{829EED1E-F64C-4CE5-BC0E-ADCCAC0C3954}" destId="{40C8E72D-EDA7-4A82-AC4E-5753C58AAF5A}" srcOrd="1" destOrd="0" presId="urn:microsoft.com/office/officeart/2018/2/layout/IconVerticalSolidList"/>
    <dgm:cxn modelId="{6FA31655-F959-4104-ABE8-E703A8BF0679}" type="presParOf" srcId="{829EED1E-F64C-4CE5-BC0E-ADCCAC0C3954}" destId="{CD1053AE-27E6-4DAD-9588-C0F11174C7C2}" srcOrd="2" destOrd="0" presId="urn:microsoft.com/office/officeart/2018/2/layout/IconVerticalSolidList"/>
    <dgm:cxn modelId="{FE3FA4AC-837D-4B72-A365-1D768DA9C69A}" type="presParOf" srcId="{CD1053AE-27E6-4DAD-9588-C0F11174C7C2}" destId="{196A9F51-9EE9-4D2F-B3B6-64BD10BC168C}" srcOrd="0" destOrd="0" presId="urn:microsoft.com/office/officeart/2018/2/layout/IconVerticalSolidList"/>
    <dgm:cxn modelId="{41181E37-7E2E-439B-9E31-66DE6FBB6017}" type="presParOf" srcId="{CD1053AE-27E6-4DAD-9588-C0F11174C7C2}" destId="{8D37C167-8171-4530-9315-6EB9C0CD9D3B}" srcOrd="1" destOrd="0" presId="urn:microsoft.com/office/officeart/2018/2/layout/IconVerticalSolidList"/>
    <dgm:cxn modelId="{C2C983E0-BEFB-4163-80B0-14572579B749}" type="presParOf" srcId="{CD1053AE-27E6-4DAD-9588-C0F11174C7C2}" destId="{6CE6E264-7087-4438-873D-07ACB9BF67C4}" srcOrd="2" destOrd="0" presId="urn:microsoft.com/office/officeart/2018/2/layout/IconVerticalSolidList"/>
    <dgm:cxn modelId="{31BEA836-03FD-468D-B193-D947F28568FB}" type="presParOf" srcId="{CD1053AE-27E6-4DAD-9588-C0F11174C7C2}" destId="{FAE17062-4753-45A7-89C3-86DA5FB02B64}" srcOrd="3" destOrd="0" presId="urn:microsoft.com/office/officeart/2018/2/layout/IconVerticalSolidList"/>
    <dgm:cxn modelId="{71BAA6F0-AD2E-40D4-9B90-44E211432620}" type="presParOf" srcId="{829EED1E-F64C-4CE5-BC0E-ADCCAC0C3954}" destId="{3172AC8B-74CE-43F1-83DE-E141B0591F66}" srcOrd="3" destOrd="0" presId="urn:microsoft.com/office/officeart/2018/2/layout/IconVerticalSolidList"/>
    <dgm:cxn modelId="{4A9B00EA-9262-4629-BD79-D496CB792AD8}" type="presParOf" srcId="{829EED1E-F64C-4CE5-BC0E-ADCCAC0C3954}" destId="{51FA5E08-0899-4A37-A78B-1790C62902DC}" srcOrd="4" destOrd="0" presId="urn:microsoft.com/office/officeart/2018/2/layout/IconVerticalSolidList"/>
    <dgm:cxn modelId="{1C1550E7-5848-4613-A6FE-2E89C14854F3}" type="presParOf" srcId="{51FA5E08-0899-4A37-A78B-1790C62902DC}" destId="{3415FBB6-B8E7-4EA7-9A98-D46394449588}" srcOrd="0" destOrd="0" presId="urn:microsoft.com/office/officeart/2018/2/layout/IconVerticalSolidList"/>
    <dgm:cxn modelId="{8A4ED102-4437-443E-B39E-D787F8C2792C}" type="presParOf" srcId="{51FA5E08-0899-4A37-A78B-1790C62902DC}" destId="{EB8EE402-5EDB-4AC8-8708-D8B1AB1CD28F}" srcOrd="1" destOrd="0" presId="urn:microsoft.com/office/officeart/2018/2/layout/IconVerticalSolidList"/>
    <dgm:cxn modelId="{D37AA2AA-920C-42C2-8D3C-0AB1DF19CE99}" type="presParOf" srcId="{51FA5E08-0899-4A37-A78B-1790C62902DC}" destId="{D779925F-6271-4450-B034-AF6096799AA8}" srcOrd="2" destOrd="0" presId="urn:microsoft.com/office/officeart/2018/2/layout/IconVerticalSolidList"/>
    <dgm:cxn modelId="{8D62F89B-9884-4554-939C-51EB6B8190F5}" type="presParOf" srcId="{51FA5E08-0899-4A37-A78B-1790C62902DC}" destId="{AEAFF41D-B601-498B-BB8F-55731F9B3E32}" srcOrd="3" destOrd="0" presId="urn:microsoft.com/office/officeart/2018/2/layout/IconVerticalSolidList"/>
    <dgm:cxn modelId="{1ABAE6FA-FE00-4DA1-BBA8-BB20B58B905C}" type="presParOf" srcId="{829EED1E-F64C-4CE5-BC0E-ADCCAC0C3954}" destId="{434DB3CC-4D95-4FF0-A082-E003AB03AB8C}" srcOrd="5" destOrd="0" presId="urn:microsoft.com/office/officeart/2018/2/layout/IconVerticalSolidList"/>
    <dgm:cxn modelId="{E52FBB53-89E7-4D85-AB00-9B99729D709C}" type="presParOf" srcId="{829EED1E-F64C-4CE5-BC0E-ADCCAC0C3954}" destId="{ECA7234A-6346-4A2F-ABC3-A7F9B3CD919D}" srcOrd="6" destOrd="0" presId="urn:microsoft.com/office/officeart/2018/2/layout/IconVerticalSolidList"/>
    <dgm:cxn modelId="{77908C38-2B74-441E-975F-63AACAC7EE36}" type="presParOf" srcId="{ECA7234A-6346-4A2F-ABC3-A7F9B3CD919D}" destId="{19331E4F-31E7-439B-9B63-F4A22ECC1231}" srcOrd="0" destOrd="0" presId="urn:microsoft.com/office/officeart/2018/2/layout/IconVerticalSolidList"/>
    <dgm:cxn modelId="{6CA73652-4C90-4AE5-94CE-670B0B40BD5F}" type="presParOf" srcId="{ECA7234A-6346-4A2F-ABC3-A7F9B3CD919D}" destId="{90F278DF-1D6F-469E-A3B1-9281565264CF}" srcOrd="1" destOrd="0" presId="urn:microsoft.com/office/officeart/2018/2/layout/IconVerticalSolidList"/>
    <dgm:cxn modelId="{87D210E8-2CC9-447E-9D20-CA53451CCFD0}" type="presParOf" srcId="{ECA7234A-6346-4A2F-ABC3-A7F9B3CD919D}" destId="{49718CE7-47A4-48CB-9380-7AB3AE2CCB57}" srcOrd="2" destOrd="0" presId="urn:microsoft.com/office/officeart/2018/2/layout/IconVerticalSolidList"/>
    <dgm:cxn modelId="{ADBC93FA-90FA-435D-8B7B-EBEE5DB07A1F}" type="presParOf" srcId="{ECA7234A-6346-4A2F-ABC3-A7F9B3CD919D}" destId="{96119665-672A-4EE5-BACD-F3E00B8C7CC7}" srcOrd="3" destOrd="0" presId="urn:microsoft.com/office/officeart/2018/2/layout/IconVerticalSolidList"/>
    <dgm:cxn modelId="{A5363013-7656-4FA6-97FA-4B03623F9CD4}" type="presParOf" srcId="{829EED1E-F64C-4CE5-BC0E-ADCCAC0C3954}" destId="{1D010C03-302C-4480-9C62-3C46DA2D2BB1}" srcOrd="7" destOrd="0" presId="urn:microsoft.com/office/officeart/2018/2/layout/IconVerticalSolidList"/>
    <dgm:cxn modelId="{2A68A254-84EC-49EC-976B-2558C292BFCA}" type="presParOf" srcId="{829EED1E-F64C-4CE5-BC0E-ADCCAC0C3954}" destId="{C504F79E-FF41-4E32-9CE9-CD732C18ABDF}" srcOrd="8" destOrd="0" presId="urn:microsoft.com/office/officeart/2018/2/layout/IconVerticalSolidList"/>
    <dgm:cxn modelId="{B99F6FE3-2A75-4586-8DDC-E6EFF35995D6}" type="presParOf" srcId="{C504F79E-FF41-4E32-9CE9-CD732C18ABDF}" destId="{2D4D1E00-8CB4-4D71-9F53-EE38025A2BCF}" srcOrd="0" destOrd="0" presId="urn:microsoft.com/office/officeart/2018/2/layout/IconVerticalSolidList"/>
    <dgm:cxn modelId="{00956AF9-F076-4D2E-8F68-FA17142744E6}" type="presParOf" srcId="{C504F79E-FF41-4E32-9CE9-CD732C18ABDF}" destId="{21366CE8-7225-482D-AC9F-21DF63DDEAA3}" srcOrd="1" destOrd="0" presId="urn:microsoft.com/office/officeart/2018/2/layout/IconVerticalSolidList"/>
    <dgm:cxn modelId="{EC42ABC6-518B-4C51-AEB4-A350995C863D}" type="presParOf" srcId="{C504F79E-FF41-4E32-9CE9-CD732C18ABDF}" destId="{97377BD6-7F53-40D2-9EB0-A2C6DC49F4EE}" srcOrd="2" destOrd="0" presId="urn:microsoft.com/office/officeart/2018/2/layout/IconVerticalSolidList"/>
    <dgm:cxn modelId="{6B33A3AB-D3B1-4E24-80A8-F1B33E0A306E}" type="presParOf" srcId="{C504F79E-FF41-4E32-9CE9-CD732C18ABDF}" destId="{B7150116-3333-47C0-9232-B3D47794E0F3}" srcOrd="3" destOrd="0" presId="urn:microsoft.com/office/officeart/2018/2/layout/IconVerticalSolidList"/>
    <dgm:cxn modelId="{B89F1284-0FE0-4C3A-8C0B-D95FF4ED8113}" type="presParOf" srcId="{C504F79E-FF41-4E32-9CE9-CD732C18ABDF}" destId="{B56D7956-2943-45B4-880D-66AD4A50BC71}" srcOrd="4" destOrd="0" presId="urn:microsoft.com/office/officeart/2018/2/layout/IconVerticalSolidList"/>
    <dgm:cxn modelId="{3A28CC1F-1AAB-4919-883A-FDCE972E8212}" type="presParOf" srcId="{829EED1E-F64C-4CE5-BC0E-ADCCAC0C3954}" destId="{D848E2F2-39E3-4A7E-B655-D1E9C3F38048}" srcOrd="9" destOrd="0" presId="urn:microsoft.com/office/officeart/2018/2/layout/IconVerticalSolidList"/>
    <dgm:cxn modelId="{4A4322EC-ADC8-4544-8CD9-21530BC38EC4}" type="presParOf" srcId="{829EED1E-F64C-4CE5-BC0E-ADCCAC0C3954}" destId="{CC82F816-92D7-4D00-9202-9B772002801F}" srcOrd="10" destOrd="0" presId="urn:microsoft.com/office/officeart/2018/2/layout/IconVerticalSolidList"/>
    <dgm:cxn modelId="{6DA6BBBF-8951-465B-9239-F64B55C765F1}" type="presParOf" srcId="{CC82F816-92D7-4D00-9202-9B772002801F}" destId="{649755D7-F740-472F-9AB9-7965AD677706}" srcOrd="0" destOrd="0" presId="urn:microsoft.com/office/officeart/2018/2/layout/IconVerticalSolidList"/>
    <dgm:cxn modelId="{07BE6E4F-FAF4-4FCF-9C39-BE585A6B9894}" type="presParOf" srcId="{CC82F816-92D7-4D00-9202-9B772002801F}" destId="{58152E3A-869F-42BC-8DE7-8B1DF2E058E7}" srcOrd="1" destOrd="0" presId="urn:microsoft.com/office/officeart/2018/2/layout/IconVerticalSolidList"/>
    <dgm:cxn modelId="{FEE89603-C6B7-41A9-8829-B57271A9EE3B}" type="presParOf" srcId="{CC82F816-92D7-4D00-9202-9B772002801F}" destId="{3C552684-4260-41AF-A6C5-BD09B6680BEA}" srcOrd="2" destOrd="0" presId="urn:microsoft.com/office/officeart/2018/2/layout/IconVerticalSolidList"/>
    <dgm:cxn modelId="{0E09F625-9582-4588-A9ED-40784E710343}" type="presParOf" srcId="{CC82F816-92D7-4D00-9202-9B772002801F}" destId="{FBC03275-320E-4827-96F5-CD356BEBE4A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DDEB32-51CF-499E-9E58-407417D98B3E}" type="doc">
      <dgm:prSet loTypeId="urn:microsoft.com/office/officeart/2017/3/layout/DropPinTimeline" loCatId="process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2421BA4-E877-478D-BD88-21A0F5810F47}">
      <dgm:prSet/>
      <dgm:spPr/>
      <dgm:t>
        <a:bodyPr/>
        <a:lstStyle/>
        <a:p>
          <a:pPr>
            <a:defRPr b="1"/>
          </a:pPr>
          <a:r>
            <a:rPr lang="en-US"/>
            <a:t>Oct. 2021</a:t>
          </a:r>
        </a:p>
      </dgm:t>
    </dgm:pt>
    <dgm:pt modelId="{A45B78F3-7167-4FFE-A60E-A8C330A550F5}" type="parTrans" cxnId="{2BE1E7FB-E3D1-4703-80B7-B57E4C69AC03}">
      <dgm:prSet/>
      <dgm:spPr/>
      <dgm:t>
        <a:bodyPr/>
        <a:lstStyle/>
        <a:p>
          <a:endParaRPr lang="en-US"/>
        </a:p>
      </dgm:t>
    </dgm:pt>
    <dgm:pt modelId="{4BCAD298-7BF5-40C4-B12A-4FA7FB2D06B6}" type="sibTrans" cxnId="{2BE1E7FB-E3D1-4703-80B7-B57E4C69AC03}">
      <dgm:prSet/>
      <dgm:spPr/>
      <dgm:t>
        <a:bodyPr/>
        <a:lstStyle/>
        <a:p>
          <a:endParaRPr lang="en-US"/>
        </a:p>
      </dgm:t>
    </dgm:pt>
    <dgm:pt modelId="{C7545844-6E38-4FB5-B9F1-405946606477}">
      <dgm:prSet/>
      <dgm:spPr/>
      <dgm:t>
        <a:bodyPr/>
        <a:lstStyle/>
        <a:p>
          <a:r>
            <a:rPr lang="en-US"/>
            <a:t>Kick-off sub-committee meeting with all parties invited</a:t>
          </a:r>
        </a:p>
      </dgm:t>
    </dgm:pt>
    <dgm:pt modelId="{816F064B-4CAF-45AF-A061-7D18E59A5FFE}" type="parTrans" cxnId="{2B1F92BF-54B0-46E8-8BAE-20FE8399B2DA}">
      <dgm:prSet/>
      <dgm:spPr/>
      <dgm:t>
        <a:bodyPr/>
        <a:lstStyle/>
        <a:p>
          <a:endParaRPr lang="en-US"/>
        </a:p>
      </dgm:t>
    </dgm:pt>
    <dgm:pt modelId="{F25C25DF-3A0D-463B-AE7A-7FB3F6ADB379}" type="sibTrans" cxnId="{2B1F92BF-54B0-46E8-8BAE-20FE8399B2DA}">
      <dgm:prSet/>
      <dgm:spPr/>
      <dgm:t>
        <a:bodyPr/>
        <a:lstStyle/>
        <a:p>
          <a:endParaRPr lang="en-US"/>
        </a:p>
      </dgm:t>
    </dgm:pt>
    <dgm:pt modelId="{2823FC1F-070A-42B6-B849-49B5EC5A3031}">
      <dgm:prSet/>
      <dgm:spPr/>
      <dgm:t>
        <a:bodyPr/>
        <a:lstStyle/>
        <a:p>
          <a:r>
            <a:rPr lang="en-US"/>
            <a:t>Roundtable theme and keynote speakers</a:t>
          </a:r>
        </a:p>
      </dgm:t>
    </dgm:pt>
    <dgm:pt modelId="{CC6A06CA-E57C-4756-A522-0E04734D99C9}" type="parTrans" cxnId="{BCDD3E32-00D5-48FC-BB11-106B5F226091}">
      <dgm:prSet/>
      <dgm:spPr/>
      <dgm:t>
        <a:bodyPr/>
        <a:lstStyle/>
        <a:p>
          <a:endParaRPr lang="en-US"/>
        </a:p>
      </dgm:t>
    </dgm:pt>
    <dgm:pt modelId="{D57CAB1A-531D-4F78-8B84-E518FF9AF8D7}" type="sibTrans" cxnId="{BCDD3E32-00D5-48FC-BB11-106B5F226091}">
      <dgm:prSet/>
      <dgm:spPr/>
      <dgm:t>
        <a:bodyPr/>
        <a:lstStyle/>
        <a:p>
          <a:endParaRPr lang="en-US"/>
        </a:p>
      </dgm:t>
    </dgm:pt>
    <dgm:pt modelId="{B3AA4E77-D3F1-4210-A102-5FB4938EEB7D}">
      <dgm:prSet/>
      <dgm:spPr/>
      <dgm:t>
        <a:bodyPr/>
        <a:lstStyle/>
        <a:p>
          <a:pPr>
            <a:defRPr b="1"/>
          </a:pPr>
          <a:r>
            <a:rPr lang="en-US"/>
            <a:t>Nov. 2021</a:t>
          </a:r>
        </a:p>
      </dgm:t>
    </dgm:pt>
    <dgm:pt modelId="{3E77536C-1318-445A-B373-E5BBA3A4D51F}" type="parTrans" cxnId="{728F0D9A-C1F8-4282-A68B-27751DD454A6}">
      <dgm:prSet/>
      <dgm:spPr/>
      <dgm:t>
        <a:bodyPr/>
        <a:lstStyle/>
        <a:p>
          <a:endParaRPr lang="en-US"/>
        </a:p>
      </dgm:t>
    </dgm:pt>
    <dgm:pt modelId="{5BF510A0-8BC0-4994-BD8D-15640D8F7CB9}" type="sibTrans" cxnId="{728F0D9A-C1F8-4282-A68B-27751DD454A6}">
      <dgm:prSet/>
      <dgm:spPr/>
      <dgm:t>
        <a:bodyPr/>
        <a:lstStyle/>
        <a:p>
          <a:endParaRPr lang="en-US"/>
        </a:p>
      </dgm:t>
    </dgm:pt>
    <dgm:pt modelId="{D4624BCF-55E8-43BE-BC7B-63AE93DC4676}">
      <dgm:prSet/>
      <dgm:spPr/>
      <dgm:t>
        <a:bodyPr/>
        <a:lstStyle/>
        <a:p>
          <a:r>
            <a:rPr lang="en-US"/>
            <a:t>Second meeting should allow some convergence on names and themes</a:t>
          </a:r>
        </a:p>
      </dgm:t>
    </dgm:pt>
    <dgm:pt modelId="{8A814C34-1000-421D-AD09-95BFBC53DA53}" type="parTrans" cxnId="{586074E5-9CDA-4349-B059-55823631F93F}">
      <dgm:prSet/>
      <dgm:spPr/>
      <dgm:t>
        <a:bodyPr/>
        <a:lstStyle/>
        <a:p>
          <a:endParaRPr lang="en-US"/>
        </a:p>
      </dgm:t>
    </dgm:pt>
    <dgm:pt modelId="{394A211B-5C50-4CC5-931F-F7E12C653DFA}" type="sibTrans" cxnId="{586074E5-9CDA-4349-B059-55823631F93F}">
      <dgm:prSet/>
      <dgm:spPr/>
      <dgm:t>
        <a:bodyPr/>
        <a:lstStyle/>
        <a:p>
          <a:endParaRPr lang="en-US"/>
        </a:p>
      </dgm:t>
    </dgm:pt>
    <dgm:pt modelId="{0471C60A-E638-4A77-82A3-654FD4EFB60E}">
      <dgm:prSet/>
      <dgm:spPr/>
      <dgm:t>
        <a:bodyPr/>
        <a:lstStyle/>
        <a:p>
          <a:r>
            <a:rPr lang="en-US"/>
            <a:t>FNAL would like names by January</a:t>
          </a:r>
        </a:p>
      </dgm:t>
    </dgm:pt>
    <dgm:pt modelId="{89049C10-7D4B-4BD6-A5F9-DFC547B7CBB6}" type="parTrans" cxnId="{F57C9631-F0A1-42A1-84EC-129E62E45008}">
      <dgm:prSet/>
      <dgm:spPr/>
      <dgm:t>
        <a:bodyPr/>
        <a:lstStyle/>
        <a:p>
          <a:endParaRPr lang="en-US"/>
        </a:p>
      </dgm:t>
    </dgm:pt>
    <dgm:pt modelId="{055C4143-E027-418E-A5B1-0569B1E0B4BC}" type="sibTrans" cxnId="{F57C9631-F0A1-42A1-84EC-129E62E45008}">
      <dgm:prSet/>
      <dgm:spPr/>
      <dgm:t>
        <a:bodyPr/>
        <a:lstStyle/>
        <a:p>
          <a:endParaRPr lang="en-US"/>
        </a:p>
      </dgm:t>
    </dgm:pt>
    <dgm:pt modelId="{1EE1FAC4-8CA1-4B2B-A7BB-06FBCEB21199}">
      <dgm:prSet/>
      <dgm:spPr/>
      <dgm:t>
        <a:bodyPr/>
        <a:lstStyle/>
        <a:p>
          <a:r>
            <a:rPr lang="en-US"/>
            <a:t>Make list of dates</a:t>
          </a:r>
        </a:p>
      </dgm:t>
    </dgm:pt>
    <dgm:pt modelId="{4D4AC824-8AED-4FE3-A13F-5F0DF53C63FD}" type="parTrans" cxnId="{639C82FF-702F-4687-AC3A-D5BEC1D1DC45}">
      <dgm:prSet/>
      <dgm:spPr/>
      <dgm:t>
        <a:bodyPr/>
        <a:lstStyle/>
        <a:p>
          <a:endParaRPr lang="en-US"/>
        </a:p>
      </dgm:t>
    </dgm:pt>
    <dgm:pt modelId="{E83788AA-77E8-400C-A5CA-455FB443B31F}" type="sibTrans" cxnId="{639C82FF-702F-4687-AC3A-D5BEC1D1DC45}">
      <dgm:prSet/>
      <dgm:spPr/>
      <dgm:t>
        <a:bodyPr/>
        <a:lstStyle/>
        <a:p>
          <a:endParaRPr lang="en-US"/>
        </a:p>
      </dgm:t>
    </dgm:pt>
    <dgm:pt modelId="{12D8A98C-1016-478D-8897-AF3F52702154}">
      <dgm:prSet/>
      <dgm:spPr/>
      <dgm:t>
        <a:bodyPr/>
        <a:lstStyle/>
        <a:p>
          <a:pPr>
            <a:defRPr b="1"/>
          </a:pPr>
          <a:r>
            <a:rPr lang="en-US"/>
            <a:t>Dec. 2021</a:t>
          </a:r>
        </a:p>
      </dgm:t>
    </dgm:pt>
    <dgm:pt modelId="{5B44B797-13CF-47F8-BADE-AC57E4E3F4AF}" type="parTrans" cxnId="{3C784378-F378-402F-8BCB-DC0CBC038821}">
      <dgm:prSet/>
      <dgm:spPr/>
      <dgm:t>
        <a:bodyPr/>
        <a:lstStyle/>
        <a:p>
          <a:endParaRPr lang="en-US"/>
        </a:p>
      </dgm:t>
    </dgm:pt>
    <dgm:pt modelId="{24F48668-24F1-426C-9C62-5B5CCCF96E56}" type="sibTrans" cxnId="{3C784378-F378-402F-8BCB-DC0CBC038821}">
      <dgm:prSet/>
      <dgm:spPr/>
      <dgm:t>
        <a:bodyPr/>
        <a:lstStyle/>
        <a:p>
          <a:endParaRPr lang="en-US"/>
        </a:p>
      </dgm:t>
    </dgm:pt>
    <dgm:pt modelId="{F299D185-2FA6-494A-BF3D-AC50AF7191A4}">
      <dgm:prSet/>
      <dgm:spPr/>
      <dgm:t>
        <a:bodyPr/>
        <a:lstStyle/>
        <a:p>
          <a:r>
            <a:rPr lang="en-US"/>
            <a:t>Assign deputy to URA forms and start proposal (usually due by Feb)</a:t>
          </a:r>
        </a:p>
      </dgm:t>
    </dgm:pt>
    <dgm:pt modelId="{47DE3972-55EA-49E4-9748-8116F54BBB7B}" type="parTrans" cxnId="{E7DC33BD-277F-4DD6-9F27-DB7FBF5EA405}">
      <dgm:prSet/>
      <dgm:spPr/>
      <dgm:t>
        <a:bodyPr/>
        <a:lstStyle/>
        <a:p>
          <a:endParaRPr lang="en-US"/>
        </a:p>
      </dgm:t>
    </dgm:pt>
    <dgm:pt modelId="{6698E06F-8EC2-43E0-B78E-B1DC8B2940DC}" type="sibTrans" cxnId="{E7DC33BD-277F-4DD6-9F27-DB7FBF5EA405}">
      <dgm:prSet/>
      <dgm:spPr/>
      <dgm:t>
        <a:bodyPr/>
        <a:lstStyle/>
        <a:p>
          <a:endParaRPr lang="en-US"/>
        </a:p>
      </dgm:t>
    </dgm:pt>
    <dgm:pt modelId="{F6A90741-ECF4-43DF-A80F-25509537E092}">
      <dgm:prSet/>
      <dgm:spPr/>
      <dgm:t>
        <a:bodyPr/>
        <a:lstStyle/>
        <a:p>
          <a:r>
            <a:rPr lang="en-US"/>
            <a:t>Decide dates – inform FNAL</a:t>
          </a:r>
        </a:p>
      </dgm:t>
    </dgm:pt>
    <dgm:pt modelId="{4F3B564E-F067-4992-9962-68BDF162B99D}" type="parTrans" cxnId="{E6BDDB45-2550-47CA-9A4C-F6C3A76BC03B}">
      <dgm:prSet/>
      <dgm:spPr/>
      <dgm:t>
        <a:bodyPr/>
        <a:lstStyle/>
        <a:p>
          <a:endParaRPr lang="en-US"/>
        </a:p>
      </dgm:t>
    </dgm:pt>
    <dgm:pt modelId="{8162C9F1-D999-4FDF-ADCB-F11D434E3D90}" type="sibTrans" cxnId="{E6BDDB45-2550-47CA-9A4C-F6C3A76BC03B}">
      <dgm:prSet/>
      <dgm:spPr/>
      <dgm:t>
        <a:bodyPr/>
        <a:lstStyle/>
        <a:p>
          <a:endParaRPr lang="en-US"/>
        </a:p>
      </dgm:t>
    </dgm:pt>
    <dgm:pt modelId="{D476C2FF-71DF-4B98-9E71-4BFF2491367F}">
      <dgm:prSet/>
      <dgm:spPr/>
      <dgm:t>
        <a:bodyPr/>
        <a:lstStyle/>
        <a:p>
          <a:r>
            <a:rPr lang="en-US"/>
            <a:t>Finalize keynote choices and theme</a:t>
          </a:r>
        </a:p>
      </dgm:t>
    </dgm:pt>
    <dgm:pt modelId="{B6584DD0-729A-486A-A22A-37215D49BBC8}" type="parTrans" cxnId="{BD161B5B-28EF-4DD0-8E8D-292EF0D0A723}">
      <dgm:prSet/>
      <dgm:spPr/>
      <dgm:t>
        <a:bodyPr/>
        <a:lstStyle/>
        <a:p>
          <a:endParaRPr lang="en-US"/>
        </a:p>
      </dgm:t>
    </dgm:pt>
    <dgm:pt modelId="{1D0605C6-44DA-4661-9B9E-A4D6D2EB1766}" type="sibTrans" cxnId="{BD161B5B-28EF-4DD0-8E8D-292EF0D0A723}">
      <dgm:prSet/>
      <dgm:spPr/>
      <dgm:t>
        <a:bodyPr/>
        <a:lstStyle/>
        <a:p>
          <a:endParaRPr lang="en-US"/>
        </a:p>
      </dgm:t>
    </dgm:pt>
    <dgm:pt modelId="{3FA5379C-37DC-2A4B-91A4-24C5307AA586}" type="pres">
      <dgm:prSet presAssocID="{DFDDEB32-51CF-499E-9E58-407417D98B3E}" presName="root" presStyleCnt="0">
        <dgm:presLayoutVars>
          <dgm:chMax/>
          <dgm:chPref/>
          <dgm:animLvl val="lvl"/>
        </dgm:presLayoutVars>
      </dgm:prSet>
      <dgm:spPr/>
    </dgm:pt>
    <dgm:pt modelId="{CCCA8285-E3BC-2141-93BE-EF8CFDC851CA}" type="pres">
      <dgm:prSet presAssocID="{DFDDEB32-51CF-499E-9E58-407417D98B3E}" presName="divider" presStyleLbl="fgAcc1" presStyleIdx="0" presStyleCnt="4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gm:spPr>
    </dgm:pt>
    <dgm:pt modelId="{74EF88D5-C767-0945-A1AF-926D2403F9AA}" type="pres">
      <dgm:prSet presAssocID="{DFDDEB32-51CF-499E-9E58-407417D98B3E}" presName="nodes" presStyleCnt="0">
        <dgm:presLayoutVars>
          <dgm:chMax/>
          <dgm:chPref/>
          <dgm:animLvl val="lvl"/>
        </dgm:presLayoutVars>
      </dgm:prSet>
      <dgm:spPr/>
    </dgm:pt>
    <dgm:pt modelId="{7B35A471-A512-AE44-97D3-94D115745147}" type="pres">
      <dgm:prSet presAssocID="{D2421BA4-E877-478D-BD88-21A0F5810F47}" presName="composite" presStyleCnt="0"/>
      <dgm:spPr/>
    </dgm:pt>
    <dgm:pt modelId="{54C667A0-4479-7B4F-9CD1-830CC29B7BB3}" type="pres">
      <dgm:prSet presAssocID="{D2421BA4-E877-478D-BD88-21A0F5810F47}" presName="ConnectorPoint" presStyleLbl="lnNode1" presStyleIdx="0" presStyleCnt="3"/>
      <dgm:spPr>
        <a:solidFill>
          <a:schemeClr val="accen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265E119E-4F98-FB44-A6E0-F06FD6750D3D}" type="pres">
      <dgm:prSet presAssocID="{D2421BA4-E877-478D-BD88-21A0F5810F47}" presName="DropPinPlaceHolder" presStyleCnt="0"/>
      <dgm:spPr/>
    </dgm:pt>
    <dgm:pt modelId="{4E6F9E89-BE40-2B4D-BA0D-2C425A30C1F6}" type="pres">
      <dgm:prSet presAssocID="{D2421BA4-E877-478D-BD88-21A0F5810F47}" presName="DropPin" presStyleLbl="alignNode1" presStyleIdx="0" presStyleCnt="3"/>
      <dgm:spPr/>
    </dgm:pt>
    <dgm:pt modelId="{054899AF-77E0-8941-9A4E-464A61F2C8E6}" type="pres">
      <dgm:prSet presAssocID="{D2421BA4-E877-478D-BD88-21A0F5810F47}" presName="Ellipse" presStyleLbl="fgAcc1" presStyleIdx="1" presStyleCnt="4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5DCA0609-4A4B-7E49-A0B3-6E49423443CB}" type="pres">
      <dgm:prSet presAssocID="{D2421BA4-E877-478D-BD88-21A0F5810F47}" presName="L2TextContainer" presStyleLbl="revTx" presStyleIdx="0" presStyleCnt="6">
        <dgm:presLayoutVars>
          <dgm:bulletEnabled val="1"/>
        </dgm:presLayoutVars>
      </dgm:prSet>
      <dgm:spPr/>
    </dgm:pt>
    <dgm:pt modelId="{87F90A7C-1620-E34F-9CAC-2A1DE75FC2BB}" type="pres">
      <dgm:prSet presAssocID="{D2421BA4-E877-478D-BD88-21A0F5810F47}" presName="L1TextContainer" presStyleLbl="revTx" presStyleIdx="1" presStyleCnt="6">
        <dgm:presLayoutVars>
          <dgm:chMax val="1"/>
          <dgm:chPref val="1"/>
          <dgm:bulletEnabled val="1"/>
        </dgm:presLayoutVars>
      </dgm:prSet>
      <dgm:spPr/>
    </dgm:pt>
    <dgm:pt modelId="{FE7969FE-8022-2A4F-AC30-F0DF69339579}" type="pres">
      <dgm:prSet presAssocID="{D2421BA4-E877-478D-BD88-21A0F5810F47}" presName="ConnectLine" presStyleLbl="sibTrans1D1" presStyleIdx="0" presStyleCnt="3"/>
      <dgm:spPr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D4F0EDF5-4B9E-F943-86FF-F9AD17D396E0}" type="pres">
      <dgm:prSet presAssocID="{D2421BA4-E877-478D-BD88-21A0F5810F47}" presName="EmptyPlaceHolder" presStyleCnt="0"/>
      <dgm:spPr/>
    </dgm:pt>
    <dgm:pt modelId="{BE67AAC1-8F02-444E-9312-3A663A4D9EDE}" type="pres">
      <dgm:prSet presAssocID="{4BCAD298-7BF5-40C4-B12A-4FA7FB2D06B6}" presName="spaceBetweenRectangles" presStyleCnt="0"/>
      <dgm:spPr/>
    </dgm:pt>
    <dgm:pt modelId="{C3C4009B-27EF-B947-BBF7-84110917731B}" type="pres">
      <dgm:prSet presAssocID="{B3AA4E77-D3F1-4210-A102-5FB4938EEB7D}" presName="composite" presStyleCnt="0"/>
      <dgm:spPr/>
    </dgm:pt>
    <dgm:pt modelId="{2CA71E1B-7AE9-304C-B05F-C74DD0CC41EA}" type="pres">
      <dgm:prSet presAssocID="{B3AA4E77-D3F1-4210-A102-5FB4938EEB7D}" presName="ConnectorPoint" presStyleLbl="lnNode1" presStyleIdx="1" presStyleCnt="3"/>
      <dgm:spPr>
        <a:solidFill>
          <a:schemeClr val="accent2">
            <a:hueOff val="-727682"/>
            <a:satOff val="-41964"/>
            <a:lumOff val="4314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B78C4118-4AD2-364F-BE81-20D2259CD9D6}" type="pres">
      <dgm:prSet presAssocID="{B3AA4E77-D3F1-4210-A102-5FB4938EEB7D}" presName="DropPinPlaceHolder" presStyleCnt="0"/>
      <dgm:spPr/>
    </dgm:pt>
    <dgm:pt modelId="{D815C326-2A25-9240-9AC4-E2921BE98E5A}" type="pres">
      <dgm:prSet presAssocID="{B3AA4E77-D3F1-4210-A102-5FB4938EEB7D}" presName="DropPin" presStyleLbl="alignNode1" presStyleIdx="1" presStyleCnt="3"/>
      <dgm:spPr/>
    </dgm:pt>
    <dgm:pt modelId="{A2B3E46D-EE8A-7E40-A86D-C9B97DEB65CE}" type="pres">
      <dgm:prSet presAssocID="{B3AA4E77-D3F1-4210-A102-5FB4938EEB7D}" presName="Ellipse" presStyleLbl="fgAcc1" presStyleIdx="2" presStyleCnt="4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10BBE8D7-B1C2-B041-B239-C9B582E3F671}" type="pres">
      <dgm:prSet presAssocID="{B3AA4E77-D3F1-4210-A102-5FB4938EEB7D}" presName="L2TextContainer" presStyleLbl="revTx" presStyleIdx="2" presStyleCnt="6">
        <dgm:presLayoutVars>
          <dgm:bulletEnabled val="1"/>
        </dgm:presLayoutVars>
      </dgm:prSet>
      <dgm:spPr/>
    </dgm:pt>
    <dgm:pt modelId="{CBF81C1D-AB86-A247-B402-30F37C287F58}" type="pres">
      <dgm:prSet presAssocID="{B3AA4E77-D3F1-4210-A102-5FB4938EEB7D}" presName="L1TextContainer" presStyleLbl="revTx" presStyleIdx="3" presStyleCnt="6">
        <dgm:presLayoutVars>
          <dgm:chMax val="1"/>
          <dgm:chPref val="1"/>
          <dgm:bulletEnabled val="1"/>
        </dgm:presLayoutVars>
      </dgm:prSet>
      <dgm:spPr/>
    </dgm:pt>
    <dgm:pt modelId="{F501E6CC-93A2-E340-80AF-6198C82C7E54}" type="pres">
      <dgm:prSet presAssocID="{B3AA4E77-D3F1-4210-A102-5FB4938EEB7D}" presName="ConnectLine" presStyleLbl="sibTrans1D1" presStyleIdx="1" presStyleCnt="3"/>
      <dgm:spPr>
        <a:noFill/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dash"/>
          <a:miter lim="800000"/>
        </a:ln>
        <a:effectLst/>
      </dgm:spPr>
    </dgm:pt>
    <dgm:pt modelId="{6C6735CB-C28B-B541-BC71-CC02E1F0C2BE}" type="pres">
      <dgm:prSet presAssocID="{B3AA4E77-D3F1-4210-A102-5FB4938EEB7D}" presName="EmptyPlaceHolder" presStyleCnt="0"/>
      <dgm:spPr/>
    </dgm:pt>
    <dgm:pt modelId="{E2D002B3-89D3-1847-AAD6-B9F809476F35}" type="pres">
      <dgm:prSet presAssocID="{5BF510A0-8BC0-4994-BD8D-15640D8F7CB9}" presName="spaceBetweenRectangles" presStyleCnt="0"/>
      <dgm:spPr/>
    </dgm:pt>
    <dgm:pt modelId="{F1866AF6-9E9A-5C41-9DA5-CBF8C9E788CA}" type="pres">
      <dgm:prSet presAssocID="{12D8A98C-1016-478D-8897-AF3F52702154}" presName="composite" presStyleCnt="0"/>
      <dgm:spPr/>
    </dgm:pt>
    <dgm:pt modelId="{1A4CD1A7-690F-1844-B0DA-D06F59D69DDC}" type="pres">
      <dgm:prSet presAssocID="{12D8A98C-1016-478D-8897-AF3F52702154}" presName="ConnectorPoint" presStyleLbl="lnNode1" presStyleIdx="2" presStyleCnt="3"/>
      <dgm:spPr>
        <a:solidFill>
          <a:schemeClr val="accent2">
            <a:hueOff val="-1455363"/>
            <a:satOff val="-83928"/>
            <a:lumOff val="8628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7E6EEF57-88C6-BF4E-9165-B7AC8FDE3F1B}" type="pres">
      <dgm:prSet presAssocID="{12D8A98C-1016-478D-8897-AF3F52702154}" presName="DropPinPlaceHolder" presStyleCnt="0"/>
      <dgm:spPr/>
    </dgm:pt>
    <dgm:pt modelId="{5266C7DD-E4A6-1345-ADD3-1212FB06D3F7}" type="pres">
      <dgm:prSet presAssocID="{12D8A98C-1016-478D-8897-AF3F52702154}" presName="DropPin" presStyleLbl="alignNode1" presStyleIdx="2" presStyleCnt="3"/>
      <dgm:spPr/>
    </dgm:pt>
    <dgm:pt modelId="{69082899-7FBB-C748-AC67-2F3D4151DBB5}" type="pres">
      <dgm:prSet presAssocID="{12D8A98C-1016-478D-8897-AF3F52702154}" presName="Ellipse" presStyleLbl="fgAcc1" presStyleIdx="3" presStyleCnt="4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F809F114-E8F1-614F-B9EA-AFD41AAF4489}" type="pres">
      <dgm:prSet presAssocID="{12D8A98C-1016-478D-8897-AF3F52702154}" presName="L2TextContainer" presStyleLbl="revTx" presStyleIdx="4" presStyleCnt="6">
        <dgm:presLayoutVars>
          <dgm:bulletEnabled val="1"/>
        </dgm:presLayoutVars>
      </dgm:prSet>
      <dgm:spPr/>
    </dgm:pt>
    <dgm:pt modelId="{8455C169-5346-DC49-A0D1-B7BCF034135C}" type="pres">
      <dgm:prSet presAssocID="{12D8A98C-1016-478D-8897-AF3F52702154}" presName="L1TextContainer" presStyleLbl="revTx" presStyleIdx="5" presStyleCnt="6">
        <dgm:presLayoutVars>
          <dgm:chMax val="1"/>
          <dgm:chPref val="1"/>
          <dgm:bulletEnabled val="1"/>
        </dgm:presLayoutVars>
      </dgm:prSet>
      <dgm:spPr/>
    </dgm:pt>
    <dgm:pt modelId="{50B337E0-46BC-D743-B99F-2B7CF1BF1DD1}" type="pres">
      <dgm:prSet presAssocID="{12D8A98C-1016-478D-8897-AF3F52702154}" presName="ConnectLine" presStyleLbl="sibTrans1D1" presStyleIdx="2" presStyleCnt="3"/>
      <dgm:spPr>
        <a:noFill/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dash"/>
          <a:miter lim="800000"/>
        </a:ln>
        <a:effectLst/>
      </dgm:spPr>
    </dgm:pt>
    <dgm:pt modelId="{F70200BB-2DC4-2142-847F-693D7BA1C2A6}" type="pres">
      <dgm:prSet presAssocID="{12D8A98C-1016-478D-8897-AF3F52702154}" presName="EmptyPlaceHolder" presStyleCnt="0"/>
      <dgm:spPr/>
    </dgm:pt>
  </dgm:ptLst>
  <dgm:cxnLst>
    <dgm:cxn modelId="{4DE5A102-F3FF-9046-AB8E-D43E3015125B}" type="presOf" srcId="{0471C60A-E638-4A77-82A3-654FD4EFB60E}" destId="{10BBE8D7-B1C2-B041-B239-C9B582E3F671}" srcOrd="0" destOrd="1" presId="urn:microsoft.com/office/officeart/2017/3/layout/DropPinTimeline"/>
    <dgm:cxn modelId="{AF6CAB2A-C65E-4040-9959-95ED54F22308}" type="presOf" srcId="{F299D185-2FA6-494A-BF3D-AC50AF7191A4}" destId="{F809F114-E8F1-614F-B9EA-AFD41AAF4489}" srcOrd="0" destOrd="0" presId="urn:microsoft.com/office/officeart/2017/3/layout/DropPinTimeline"/>
    <dgm:cxn modelId="{F57C9631-F0A1-42A1-84EC-129E62E45008}" srcId="{B3AA4E77-D3F1-4210-A102-5FB4938EEB7D}" destId="{0471C60A-E638-4A77-82A3-654FD4EFB60E}" srcOrd="1" destOrd="0" parTransId="{89049C10-7D4B-4BD6-A5F9-DFC547B7CBB6}" sibTransId="{055C4143-E027-418E-A5B1-0569B1E0B4BC}"/>
    <dgm:cxn modelId="{BCDD3E32-00D5-48FC-BB11-106B5F226091}" srcId="{D2421BA4-E877-478D-BD88-21A0F5810F47}" destId="{2823FC1F-070A-42B6-B849-49B5EC5A3031}" srcOrd="1" destOrd="0" parTransId="{CC6A06CA-E57C-4756-A522-0E04734D99C9}" sibTransId="{D57CAB1A-531D-4F78-8B84-E518FF9AF8D7}"/>
    <dgm:cxn modelId="{E6BDDB45-2550-47CA-9A4C-F6C3A76BC03B}" srcId="{12D8A98C-1016-478D-8897-AF3F52702154}" destId="{F6A90741-ECF4-43DF-A80F-25509537E092}" srcOrd="1" destOrd="0" parTransId="{4F3B564E-F067-4992-9962-68BDF162B99D}" sibTransId="{8162C9F1-D999-4FDF-ADCB-F11D434E3D90}"/>
    <dgm:cxn modelId="{9D728247-74F4-6948-A894-BF8C691C75D5}" type="presOf" srcId="{F6A90741-ECF4-43DF-A80F-25509537E092}" destId="{F809F114-E8F1-614F-B9EA-AFD41AAF4489}" srcOrd="0" destOrd="1" presId="urn:microsoft.com/office/officeart/2017/3/layout/DropPinTimeline"/>
    <dgm:cxn modelId="{15A8CD49-7065-B549-BB89-C63D779B769F}" type="presOf" srcId="{DFDDEB32-51CF-499E-9E58-407417D98B3E}" destId="{3FA5379C-37DC-2A4B-91A4-24C5307AA586}" srcOrd="0" destOrd="0" presId="urn:microsoft.com/office/officeart/2017/3/layout/DropPinTimeline"/>
    <dgm:cxn modelId="{3DA7644F-5B05-ED42-A1C9-266F50E8141B}" type="presOf" srcId="{C7545844-6E38-4FB5-B9F1-405946606477}" destId="{5DCA0609-4A4B-7E49-A0B3-6E49423443CB}" srcOrd="0" destOrd="0" presId="urn:microsoft.com/office/officeart/2017/3/layout/DropPinTimeline"/>
    <dgm:cxn modelId="{BD161B5B-28EF-4DD0-8E8D-292EF0D0A723}" srcId="{12D8A98C-1016-478D-8897-AF3F52702154}" destId="{D476C2FF-71DF-4B98-9E71-4BFF2491367F}" srcOrd="2" destOrd="0" parTransId="{B6584DD0-729A-486A-A22A-37215D49BBC8}" sibTransId="{1D0605C6-44DA-4661-9B9E-A4D6D2EB1766}"/>
    <dgm:cxn modelId="{6637C45E-679B-3E46-BA83-41F65DB9F357}" type="presOf" srcId="{D4624BCF-55E8-43BE-BC7B-63AE93DC4676}" destId="{10BBE8D7-B1C2-B041-B239-C9B582E3F671}" srcOrd="0" destOrd="0" presId="urn:microsoft.com/office/officeart/2017/3/layout/DropPinTimeline"/>
    <dgm:cxn modelId="{6A06656F-4E7A-9345-B2E1-47659208E161}" type="presOf" srcId="{2823FC1F-070A-42B6-B849-49B5EC5A3031}" destId="{5DCA0609-4A4B-7E49-A0B3-6E49423443CB}" srcOrd="0" destOrd="1" presId="urn:microsoft.com/office/officeart/2017/3/layout/DropPinTimeline"/>
    <dgm:cxn modelId="{3C784378-F378-402F-8BCB-DC0CBC038821}" srcId="{DFDDEB32-51CF-499E-9E58-407417D98B3E}" destId="{12D8A98C-1016-478D-8897-AF3F52702154}" srcOrd="2" destOrd="0" parTransId="{5B44B797-13CF-47F8-BADE-AC57E4E3F4AF}" sibTransId="{24F48668-24F1-426C-9C62-5B5CCCF96E56}"/>
    <dgm:cxn modelId="{DCBBF18E-DC5C-DF4D-A497-83678157E297}" type="presOf" srcId="{D476C2FF-71DF-4B98-9E71-4BFF2491367F}" destId="{F809F114-E8F1-614F-B9EA-AFD41AAF4489}" srcOrd="0" destOrd="2" presId="urn:microsoft.com/office/officeart/2017/3/layout/DropPinTimeline"/>
    <dgm:cxn modelId="{728F0D9A-C1F8-4282-A68B-27751DD454A6}" srcId="{DFDDEB32-51CF-499E-9E58-407417D98B3E}" destId="{B3AA4E77-D3F1-4210-A102-5FB4938EEB7D}" srcOrd="1" destOrd="0" parTransId="{3E77536C-1318-445A-B373-E5BBA3A4D51F}" sibTransId="{5BF510A0-8BC0-4994-BD8D-15640D8F7CB9}"/>
    <dgm:cxn modelId="{A0952EA2-C444-E946-AA75-075626A0D725}" type="presOf" srcId="{D2421BA4-E877-478D-BD88-21A0F5810F47}" destId="{87F90A7C-1620-E34F-9CAC-2A1DE75FC2BB}" srcOrd="0" destOrd="0" presId="urn:microsoft.com/office/officeart/2017/3/layout/DropPinTimeline"/>
    <dgm:cxn modelId="{8D7F8FAA-70E7-EF46-8AAE-63AEA5E63FC5}" type="presOf" srcId="{B3AA4E77-D3F1-4210-A102-5FB4938EEB7D}" destId="{CBF81C1D-AB86-A247-B402-30F37C287F58}" srcOrd="0" destOrd="0" presId="urn:microsoft.com/office/officeart/2017/3/layout/DropPinTimeline"/>
    <dgm:cxn modelId="{670FC1B3-7106-FE46-B945-D70D4ABBE00E}" type="presOf" srcId="{12D8A98C-1016-478D-8897-AF3F52702154}" destId="{8455C169-5346-DC49-A0D1-B7BCF034135C}" srcOrd="0" destOrd="0" presId="urn:microsoft.com/office/officeart/2017/3/layout/DropPinTimeline"/>
    <dgm:cxn modelId="{E7DC33BD-277F-4DD6-9F27-DB7FBF5EA405}" srcId="{12D8A98C-1016-478D-8897-AF3F52702154}" destId="{F299D185-2FA6-494A-BF3D-AC50AF7191A4}" srcOrd="0" destOrd="0" parTransId="{47DE3972-55EA-49E4-9748-8116F54BBB7B}" sibTransId="{6698E06F-8EC2-43E0-B78E-B1DC8B2940DC}"/>
    <dgm:cxn modelId="{65BF68BD-25B4-FE48-9FEC-6E723DB7FC0A}" type="presOf" srcId="{1EE1FAC4-8CA1-4B2B-A7BB-06FBCEB21199}" destId="{10BBE8D7-B1C2-B041-B239-C9B582E3F671}" srcOrd="0" destOrd="2" presId="urn:microsoft.com/office/officeart/2017/3/layout/DropPinTimeline"/>
    <dgm:cxn modelId="{2B1F92BF-54B0-46E8-8BAE-20FE8399B2DA}" srcId="{D2421BA4-E877-478D-BD88-21A0F5810F47}" destId="{C7545844-6E38-4FB5-B9F1-405946606477}" srcOrd="0" destOrd="0" parTransId="{816F064B-4CAF-45AF-A061-7D18E59A5FFE}" sibTransId="{F25C25DF-3A0D-463B-AE7A-7FB3F6ADB379}"/>
    <dgm:cxn modelId="{586074E5-9CDA-4349-B059-55823631F93F}" srcId="{B3AA4E77-D3F1-4210-A102-5FB4938EEB7D}" destId="{D4624BCF-55E8-43BE-BC7B-63AE93DC4676}" srcOrd="0" destOrd="0" parTransId="{8A814C34-1000-421D-AD09-95BFBC53DA53}" sibTransId="{394A211B-5C50-4CC5-931F-F7E12C653DFA}"/>
    <dgm:cxn modelId="{2BE1E7FB-E3D1-4703-80B7-B57E4C69AC03}" srcId="{DFDDEB32-51CF-499E-9E58-407417D98B3E}" destId="{D2421BA4-E877-478D-BD88-21A0F5810F47}" srcOrd="0" destOrd="0" parTransId="{A45B78F3-7167-4FFE-A60E-A8C330A550F5}" sibTransId="{4BCAD298-7BF5-40C4-B12A-4FA7FB2D06B6}"/>
    <dgm:cxn modelId="{639C82FF-702F-4687-AC3A-D5BEC1D1DC45}" srcId="{B3AA4E77-D3F1-4210-A102-5FB4938EEB7D}" destId="{1EE1FAC4-8CA1-4B2B-A7BB-06FBCEB21199}" srcOrd="2" destOrd="0" parTransId="{4D4AC824-8AED-4FE3-A13F-5F0DF53C63FD}" sibTransId="{E83788AA-77E8-400C-A5CA-455FB443B31F}"/>
    <dgm:cxn modelId="{DF28C0B5-269A-CF4F-96C3-9BBDB812C30B}" type="presParOf" srcId="{3FA5379C-37DC-2A4B-91A4-24C5307AA586}" destId="{CCCA8285-E3BC-2141-93BE-EF8CFDC851CA}" srcOrd="0" destOrd="0" presId="urn:microsoft.com/office/officeart/2017/3/layout/DropPinTimeline"/>
    <dgm:cxn modelId="{4B0EAA6A-4405-884A-BA1F-149310C8F6DC}" type="presParOf" srcId="{3FA5379C-37DC-2A4B-91A4-24C5307AA586}" destId="{74EF88D5-C767-0945-A1AF-926D2403F9AA}" srcOrd="1" destOrd="0" presId="urn:microsoft.com/office/officeart/2017/3/layout/DropPinTimeline"/>
    <dgm:cxn modelId="{6B9D118C-803D-C642-9A0F-1E131D18D7ED}" type="presParOf" srcId="{74EF88D5-C767-0945-A1AF-926D2403F9AA}" destId="{7B35A471-A512-AE44-97D3-94D115745147}" srcOrd="0" destOrd="0" presId="urn:microsoft.com/office/officeart/2017/3/layout/DropPinTimeline"/>
    <dgm:cxn modelId="{0B3139F7-1300-C646-A406-266FCCD18815}" type="presParOf" srcId="{7B35A471-A512-AE44-97D3-94D115745147}" destId="{54C667A0-4479-7B4F-9CD1-830CC29B7BB3}" srcOrd="0" destOrd="0" presId="urn:microsoft.com/office/officeart/2017/3/layout/DropPinTimeline"/>
    <dgm:cxn modelId="{0B103757-290B-C145-A649-0C007784D472}" type="presParOf" srcId="{7B35A471-A512-AE44-97D3-94D115745147}" destId="{265E119E-4F98-FB44-A6E0-F06FD6750D3D}" srcOrd="1" destOrd="0" presId="urn:microsoft.com/office/officeart/2017/3/layout/DropPinTimeline"/>
    <dgm:cxn modelId="{B9E020AE-82E7-3840-9AEC-7A37312E6989}" type="presParOf" srcId="{265E119E-4F98-FB44-A6E0-F06FD6750D3D}" destId="{4E6F9E89-BE40-2B4D-BA0D-2C425A30C1F6}" srcOrd="0" destOrd="0" presId="urn:microsoft.com/office/officeart/2017/3/layout/DropPinTimeline"/>
    <dgm:cxn modelId="{230206DD-DBF0-9049-A551-6C4F101ECD85}" type="presParOf" srcId="{265E119E-4F98-FB44-A6E0-F06FD6750D3D}" destId="{054899AF-77E0-8941-9A4E-464A61F2C8E6}" srcOrd="1" destOrd="0" presId="urn:microsoft.com/office/officeart/2017/3/layout/DropPinTimeline"/>
    <dgm:cxn modelId="{A31AAE40-E84E-0A40-8910-02C3CF512A89}" type="presParOf" srcId="{7B35A471-A512-AE44-97D3-94D115745147}" destId="{5DCA0609-4A4B-7E49-A0B3-6E49423443CB}" srcOrd="2" destOrd="0" presId="urn:microsoft.com/office/officeart/2017/3/layout/DropPinTimeline"/>
    <dgm:cxn modelId="{4C15D870-ABAE-0540-AE85-F250711CFB20}" type="presParOf" srcId="{7B35A471-A512-AE44-97D3-94D115745147}" destId="{87F90A7C-1620-E34F-9CAC-2A1DE75FC2BB}" srcOrd="3" destOrd="0" presId="urn:microsoft.com/office/officeart/2017/3/layout/DropPinTimeline"/>
    <dgm:cxn modelId="{6C55C836-02F5-E840-88EF-83B2E6FFA767}" type="presParOf" srcId="{7B35A471-A512-AE44-97D3-94D115745147}" destId="{FE7969FE-8022-2A4F-AC30-F0DF69339579}" srcOrd="4" destOrd="0" presId="urn:microsoft.com/office/officeart/2017/3/layout/DropPinTimeline"/>
    <dgm:cxn modelId="{B510485A-3566-274E-BBD0-8458FF0DC12A}" type="presParOf" srcId="{7B35A471-A512-AE44-97D3-94D115745147}" destId="{D4F0EDF5-4B9E-F943-86FF-F9AD17D396E0}" srcOrd="5" destOrd="0" presId="urn:microsoft.com/office/officeart/2017/3/layout/DropPinTimeline"/>
    <dgm:cxn modelId="{7D6847CC-318F-B741-98E9-27DB9FE339D6}" type="presParOf" srcId="{74EF88D5-C767-0945-A1AF-926D2403F9AA}" destId="{BE67AAC1-8F02-444E-9312-3A663A4D9EDE}" srcOrd="1" destOrd="0" presId="urn:microsoft.com/office/officeart/2017/3/layout/DropPinTimeline"/>
    <dgm:cxn modelId="{78CCF2F8-D1AE-1747-851D-3AF27CD97095}" type="presParOf" srcId="{74EF88D5-C767-0945-A1AF-926D2403F9AA}" destId="{C3C4009B-27EF-B947-BBF7-84110917731B}" srcOrd="2" destOrd="0" presId="urn:microsoft.com/office/officeart/2017/3/layout/DropPinTimeline"/>
    <dgm:cxn modelId="{98F446FE-C675-5249-BA52-09A6C33CE549}" type="presParOf" srcId="{C3C4009B-27EF-B947-BBF7-84110917731B}" destId="{2CA71E1B-7AE9-304C-B05F-C74DD0CC41EA}" srcOrd="0" destOrd="0" presId="urn:microsoft.com/office/officeart/2017/3/layout/DropPinTimeline"/>
    <dgm:cxn modelId="{0BE34039-4A46-B440-986D-45E17706C5A3}" type="presParOf" srcId="{C3C4009B-27EF-B947-BBF7-84110917731B}" destId="{B78C4118-4AD2-364F-BE81-20D2259CD9D6}" srcOrd="1" destOrd="0" presId="urn:microsoft.com/office/officeart/2017/3/layout/DropPinTimeline"/>
    <dgm:cxn modelId="{C44C3634-113D-FD4C-BA1A-2A5A7C281A2A}" type="presParOf" srcId="{B78C4118-4AD2-364F-BE81-20D2259CD9D6}" destId="{D815C326-2A25-9240-9AC4-E2921BE98E5A}" srcOrd="0" destOrd="0" presId="urn:microsoft.com/office/officeart/2017/3/layout/DropPinTimeline"/>
    <dgm:cxn modelId="{126D82DA-A1F0-A84A-9BC3-22FC04B02AED}" type="presParOf" srcId="{B78C4118-4AD2-364F-BE81-20D2259CD9D6}" destId="{A2B3E46D-EE8A-7E40-A86D-C9B97DEB65CE}" srcOrd="1" destOrd="0" presId="urn:microsoft.com/office/officeart/2017/3/layout/DropPinTimeline"/>
    <dgm:cxn modelId="{418040F3-AC2E-9544-8C51-3CAF5F3C75CA}" type="presParOf" srcId="{C3C4009B-27EF-B947-BBF7-84110917731B}" destId="{10BBE8D7-B1C2-B041-B239-C9B582E3F671}" srcOrd="2" destOrd="0" presId="urn:microsoft.com/office/officeart/2017/3/layout/DropPinTimeline"/>
    <dgm:cxn modelId="{A263BF3D-52C8-A940-92CD-8E3F163FE695}" type="presParOf" srcId="{C3C4009B-27EF-B947-BBF7-84110917731B}" destId="{CBF81C1D-AB86-A247-B402-30F37C287F58}" srcOrd="3" destOrd="0" presId="urn:microsoft.com/office/officeart/2017/3/layout/DropPinTimeline"/>
    <dgm:cxn modelId="{50E4F373-2084-FA41-8434-CE4D79C70D80}" type="presParOf" srcId="{C3C4009B-27EF-B947-BBF7-84110917731B}" destId="{F501E6CC-93A2-E340-80AF-6198C82C7E54}" srcOrd="4" destOrd="0" presId="urn:microsoft.com/office/officeart/2017/3/layout/DropPinTimeline"/>
    <dgm:cxn modelId="{7DBEF718-EF77-9842-8B57-276D633D072D}" type="presParOf" srcId="{C3C4009B-27EF-B947-BBF7-84110917731B}" destId="{6C6735CB-C28B-B541-BC71-CC02E1F0C2BE}" srcOrd="5" destOrd="0" presId="urn:microsoft.com/office/officeart/2017/3/layout/DropPinTimeline"/>
    <dgm:cxn modelId="{1FF67E30-14AB-DF48-AAE8-A2EFA22D1886}" type="presParOf" srcId="{74EF88D5-C767-0945-A1AF-926D2403F9AA}" destId="{E2D002B3-89D3-1847-AAD6-B9F809476F35}" srcOrd="3" destOrd="0" presId="urn:microsoft.com/office/officeart/2017/3/layout/DropPinTimeline"/>
    <dgm:cxn modelId="{A738364A-5E70-0844-A0AA-CCED825FB0C1}" type="presParOf" srcId="{74EF88D5-C767-0945-A1AF-926D2403F9AA}" destId="{F1866AF6-9E9A-5C41-9DA5-CBF8C9E788CA}" srcOrd="4" destOrd="0" presId="urn:microsoft.com/office/officeart/2017/3/layout/DropPinTimeline"/>
    <dgm:cxn modelId="{5E52A9C6-9200-934D-9529-2258AC052CEF}" type="presParOf" srcId="{F1866AF6-9E9A-5C41-9DA5-CBF8C9E788CA}" destId="{1A4CD1A7-690F-1844-B0DA-D06F59D69DDC}" srcOrd="0" destOrd="0" presId="urn:microsoft.com/office/officeart/2017/3/layout/DropPinTimeline"/>
    <dgm:cxn modelId="{86507837-FD8A-6E4A-AA6E-2E1838132A73}" type="presParOf" srcId="{F1866AF6-9E9A-5C41-9DA5-CBF8C9E788CA}" destId="{7E6EEF57-88C6-BF4E-9165-B7AC8FDE3F1B}" srcOrd="1" destOrd="0" presId="urn:microsoft.com/office/officeart/2017/3/layout/DropPinTimeline"/>
    <dgm:cxn modelId="{654F0D70-131F-0243-82F0-F908BF8DFB5B}" type="presParOf" srcId="{7E6EEF57-88C6-BF4E-9165-B7AC8FDE3F1B}" destId="{5266C7DD-E4A6-1345-ADD3-1212FB06D3F7}" srcOrd="0" destOrd="0" presId="urn:microsoft.com/office/officeart/2017/3/layout/DropPinTimeline"/>
    <dgm:cxn modelId="{DDA6D10A-0FC1-134E-8116-15CEE4C8B799}" type="presParOf" srcId="{7E6EEF57-88C6-BF4E-9165-B7AC8FDE3F1B}" destId="{69082899-7FBB-C748-AC67-2F3D4151DBB5}" srcOrd="1" destOrd="0" presId="urn:microsoft.com/office/officeart/2017/3/layout/DropPinTimeline"/>
    <dgm:cxn modelId="{8B4B9017-A714-7348-A99B-CF6988EBA34D}" type="presParOf" srcId="{F1866AF6-9E9A-5C41-9DA5-CBF8C9E788CA}" destId="{F809F114-E8F1-614F-B9EA-AFD41AAF4489}" srcOrd="2" destOrd="0" presId="urn:microsoft.com/office/officeart/2017/3/layout/DropPinTimeline"/>
    <dgm:cxn modelId="{A21E8585-1ABE-AE4B-927A-BEDBC736E32C}" type="presParOf" srcId="{F1866AF6-9E9A-5C41-9DA5-CBF8C9E788CA}" destId="{8455C169-5346-DC49-A0D1-B7BCF034135C}" srcOrd="3" destOrd="0" presId="urn:microsoft.com/office/officeart/2017/3/layout/DropPinTimeline"/>
    <dgm:cxn modelId="{6749ABF4-F106-074F-9221-74702A408D75}" type="presParOf" srcId="{F1866AF6-9E9A-5C41-9DA5-CBF8C9E788CA}" destId="{50B337E0-46BC-D743-B99F-2B7CF1BF1DD1}" srcOrd="4" destOrd="0" presId="urn:microsoft.com/office/officeart/2017/3/layout/DropPinTimeline"/>
    <dgm:cxn modelId="{B78FE540-C36B-4649-AEEE-46235D4DAF11}" type="presParOf" srcId="{F1866AF6-9E9A-5C41-9DA5-CBF8C9E788CA}" destId="{F70200BB-2DC4-2142-847F-693D7BA1C2A6}" srcOrd="5" destOrd="0" presId="urn:microsoft.com/office/officeart/2017/3/layout/DropPinTimelin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EF1C7E6-1105-4DEC-8EBE-BF03F19BC4BB}" type="doc">
      <dgm:prSet loTypeId="urn:microsoft.com/office/officeart/2017/3/layout/DropPinTimeline" loCatId="process" qsTypeId="urn:microsoft.com/office/officeart/2005/8/quickstyle/simple2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41B23503-D88D-4B2A-8E99-22347D6C57E3}">
      <dgm:prSet/>
      <dgm:spPr/>
      <dgm:t>
        <a:bodyPr/>
        <a:lstStyle/>
        <a:p>
          <a:pPr>
            <a:defRPr b="1"/>
          </a:pPr>
          <a:r>
            <a:rPr lang="en-US"/>
            <a:t>Jan. 2022</a:t>
          </a:r>
        </a:p>
      </dgm:t>
    </dgm:pt>
    <dgm:pt modelId="{A39DE6DF-B6FE-46CE-B5FB-A51C5CE6B0DB}" type="parTrans" cxnId="{2EA562C6-D8CC-4CD1-B99F-FD9C851262F6}">
      <dgm:prSet/>
      <dgm:spPr/>
      <dgm:t>
        <a:bodyPr/>
        <a:lstStyle/>
        <a:p>
          <a:endParaRPr lang="en-US"/>
        </a:p>
      </dgm:t>
    </dgm:pt>
    <dgm:pt modelId="{04114F08-F8E5-4F6E-9B43-DE74F664625E}" type="sibTrans" cxnId="{2EA562C6-D8CC-4CD1-B99F-FD9C851262F6}">
      <dgm:prSet/>
      <dgm:spPr/>
      <dgm:t>
        <a:bodyPr/>
        <a:lstStyle/>
        <a:p>
          <a:endParaRPr lang="en-US"/>
        </a:p>
      </dgm:t>
    </dgm:pt>
    <dgm:pt modelId="{9BE1F010-4633-4680-9290-A162F88FFF37}">
      <dgm:prSet/>
      <dgm:spPr/>
      <dgm:t>
        <a:bodyPr/>
        <a:lstStyle/>
        <a:p>
          <a:r>
            <a:rPr lang="en-US"/>
            <a:t>Finalize the URA proposal</a:t>
          </a:r>
        </a:p>
      </dgm:t>
    </dgm:pt>
    <dgm:pt modelId="{621A34E4-C3F5-4452-A47C-613EA0D1FC3E}" type="parTrans" cxnId="{E7B0B0BE-818A-431A-995D-DF01F10E5A1A}">
      <dgm:prSet/>
      <dgm:spPr/>
      <dgm:t>
        <a:bodyPr/>
        <a:lstStyle/>
        <a:p>
          <a:endParaRPr lang="en-US"/>
        </a:p>
      </dgm:t>
    </dgm:pt>
    <dgm:pt modelId="{B74AE193-8D6E-4EA2-A899-1938B4B28CC2}" type="sibTrans" cxnId="{E7B0B0BE-818A-431A-995D-DF01F10E5A1A}">
      <dgm:prSet/>
      <dgm:spPr/>
      <dgm:t>
        <a:bodyPr/>
        <a:lstStyle/>
        <a:p>
          <a:endParaRPr lang="en-US"/>
        </a:p>
      </dgm:t>
    </dgm:pt>
    <dgm:pt modelId="{DC9C8F5A-7D3F-47D6-9E0B-01D081476E5B}">
      <dgm:prSet/>
      <dgm:spPr/>
      <dgm:t>
        <a:bodyPr/>
        <a:lstStyle/>
        <a:p>
          <a:r>
            <a:rPr lang="en-US"/>
            <a:t>Contact FNAL about keynotes suggestions</a:t>
          </a:r>
        </a:p>
      </dgm:t>
    </dgm:pt>
    <dgm:pt modelId="{6CD929FE-FE75-4676-8822-03FFCC2169D1}" type="parTrans" cxnId="{702EC0CF-7081-4DAE-8408-5485AE0F5D75}">
      <dgm:prSet/>
      <dgm:spPr/>
      <dgm:t>
        <a:bodyPr/>
        <a:lstStyle/>
        <a:p>
          <a:endParaRPr lang="en-US"/>
        </a:p>
      </dgm:t>
    </dgm:pt>
    <dgm:pt modelId="{40C4E88C-274E-4D77-92F5-6A261FAA339C}" type="sibTrans" cxnId="{702EC0CF-7081-4DAE-8408-5485AE0F5D75}">
      <dgm:prSet/>
      <dgm:spPr/>
      <dgm:t>
        <a:bodyPr/>
        <a:lstStyle/>
        <a:p>
          <a:endParaRPr lang="en-US"/>
        </a:p>
      </dgm:t>
    </dgm:pt>
    <dgm:pt modelId="{4BD1733E-4F5C-464F-85D3-C052ECA57DCD}">
      <dgm:prSet/>
      <dgm:spPr/>
      <dgm:t>
        <a:bodyPr/>
        <a:lstStyle/>
        <a:p>
          <a:pPr>
            <a:defRPr b="1"/>
          </a:pPr>
          <a:r>
            <a:rPr lang="en-US"/>
            <a:t>Feb. 2022</a:t>
          </a:r>
        </a:p>
      </dgm:t>
    </dgm:pt>
    <dgm:pt modelId="{EEBB7F9A-69A8-4901-B01B-1B08118B0168}" type="parTrans" cxnId="{F7034C6A-EB59-4675-9C13-9699A64A3538}">
      <dgm:prSet/>
      <dgm:spPr/>
      <dgm:t>
        <a:bodyPr/>
        <a:lstStyle/>
        <a:p>
          <a:endParaRPr lang="en-US"/>
        </a:p>
      </dgm:t>
    </dgm:pt>
    <dgm:pt modelId="{397198EE-E232-42A7-8958-90326F7BA055}" type="sibTrans" cxnId="{F7034C6A-EB59-4675-9C13-9699A64A3538}">
      <dgm:prSet/>
      <dgm:spPr/>
      <dgm:t>
        <a:bodyPr/>
        <a:lstStyle/>
        <a:p>
          <a:endParaRPr lang="en-US"/>
        </a:p>
      </dgm:t>
    </dgm:pt>
    <dgm:pt modelId="{828AF5D6-AFAC-4CB8-9235-EE1A3C46B4BD}">
      <dgm:prSet/>
      <dgm:spPr/>
      <dgm:t>
        <a:bodyPr/>
        <a:lstStyle/>
        <a:p>
          <a:r>
            <a:rPr lang="en-US"/>
            <a:t>Submit URA proposa;</a:t>
          </a:r>
        </a:p>
      </dgm:t>
    </dgm:pt>
    <dgm:pt modelId="{00ACB1FF-FE76-416F-9959-E2FC8537C08B}" type="parTrans" cxnId="{655A58D9-6E0B-457A-9D60-2D9740956F5D}">
      <dgm:prSet/>
      <dgm:spPr/>
      <dgm:t>
        <a:bodyPr/>
        <a:lstStyle/>
        <a:p>
          <a:endParaRPr lang="en-US"/>
        </a:p>
      </dgm:t>
    </dgm:pt>
    <dgm:pt modelId="{4D9013FE-F521-47A6-BC50-40C625AD5638}" type="sibTrans" cxnId="{655A58D9-6E0B-457A-9D60-2D9740956F5D}">
      <dgm:prSet/>
      <dgm:spPr/>
      <dgm:t>
        <a:bodyPr/>
        <a:lstStyle/>
        <a:p>
          <a:endParaRPr lang="en-US"/>
        </a:p>
      </dgm:t>
    </dgm:pt>
    <dgm:pt modelId="{7F8FDEC2-5036-4CD7-B34E-65FE8EC74C3F}">
      <dgm:prSet/>
      <dgm:spPr/>
      <dgm:t>
        <a:bodyPr/>
        <a:lstStyle/>
        <a:p>
          <a:r>
            <a:rPr lang="en-US"/>
            <a:t>EDI talk/SciCom/LRGs – begin to discuss with FNAL team for names</a:t>
          </a:r>
        </a:p>
      </dgm:t>
    </dgm:pt>
    <dgm:pt modelId="{82A043BB-5221-4C08-98E7-BF7FFFCCE6CE}" type="parTrans" cxnId="{FDACF723-DB7B-4086-BCD9-8C43972C899B}">
      <dgm:prSet/>
      <dgm:spPr/>
      <dgm:t>
        <a:bodyPr/>
        <a:lstStyle/>
        <a:p>
          <a:endParaRPr lang="en-US"/>
        </a:p>
      </dgm:t>
    </dgm:pt>
    <dgm:pt modelId="{7FEDA0E8-C839-44B9-8A0E-BDC18D7655DD}" type="sibTrans" cxnId="{FDACF723-DB7B-4086-BCD9-8C43972C899B}">
      <dgm:prSet/>
      <dgm:spPr/>
      <dgm:t>
        <a:bodyPr/>
        <a:lstStyle/>
        <a:p>
          <a:endParaRPr lang="en-US"/>
        </a:p>
      </dgm:t>
    </dgm:pt>
    <dgm:pt modelId="{4E0D0203-A756-4D5C-B49C-BAAFBCE73511}">
      <dgm:prSet/>
      <dgm:spPr/>
      <dgm:t>
        <a:bodyPr/>
        <a:lstStyle/>
        <a:p>
          <a:pPr>
            <a:defRPr b="1"/>
          </a:pPr>
          <a:r>
            <a:rPr lang="en-US"/>
            <a:t>Mar.–Apr. 2022</a:t>
          </a:r>
        </a:p>
      </dgm:t>
    </dgm:pt>
    <dgm:pt modelId="{A1DD6904-966A-4857-9A4B-E0EA4D4EA8BD}" type="parTrans" cxnId="{C6DB77B9-4448-4047-8785-2CE87324CFD9}">
      <dgm:prSet/>
      <dgm:spPr/>
      <dgm:t>
        <a:bodyPr/>
        <a:lstStyle/>
        <a:p>
          <a:endParaRPr lang="en-US"/>
        </a:p>
      </dgm:t>
    </dgm:pt>
    <dgm:pt modelId="{243DE0AE-FCDF-4527-A55E-EBE1EECC55C6}" type="sibTrans" cxnId="{C6DB77B9-4448-4047-8785-2CE87324CFD9}">
      <dgm:prSet/>
      <dgm:spPr/>
      <dgm:t>
        <a:bodyPr/>
        <a:lstStyle/>
        <a:p>
          <a:endParaRPr lang="en-US"/>
        </a:p>
      </dgm:t>
    </dgm:pt>
    <dgm:pt modelId="{DD17A755-CB4A-44B6-9C1A-F3AEDF5FB1F2}">
      <dgm:prSet/>
      <dgm:spPr/>
      <dgm:t>
        <a:bodyPr/>
        <a:lstStyle/>
        <a:p>
          <a:r>
            <a:rPr lang="en-US"/>
            <a:t>Things will start to be busy here if we plan in-person June meeting</a:t>
          </a:r>
        </a:p>
      </dgm:t>
    </dgm:pt>
    <dgm:pt modelId="{5A0724B4-9DDE-4BC1-881C-E77384081D1E}" type="parTrans" cxnId="{4CDC527F-A639-4750-9710-B4F6060AF0A5}">
      <dgm:prSet/>
      <dgm:spPr/>
      <dgm:t>
        <a:bodyPr/>
        <a:lstStyle/>
        <a:p>
          <a:endParaRPr lang="en-US"/>
        </a:p>
      </dgm:t>
    </dgm:pt>
    <dgm:pt modelId="{09EC531E-4EA0-44EB-BD14-A6C279C2E3D9}" type="sibTrans" cxnId="{4CDC527F-A639-4750-9710-B4F6060AF0A5}">
      <dgm:prSet/>
      <dgm:spPr/>
      <dgm:t>
        <a:bodyPr/>
        <a:lstStyle/>
        <a:p>
          <a:endParaRPr lang="en-US"/>
        </a:p>
      </dgm:t>
    </dgm:pt>
    <dgm:pt modelId="{2ECB5B55-E496-47FA-9126-DF1E8AB4B06A}">
      <dgm:prSet/>
      <dgm:spPr/>
      <dgm:t>
        <a:bodyPr/>
        <a:lstStyle/>
        <a:p>
          <a:r>
            <a:rPr lang="en-US"/>
            <a:t>Book rooms (conference office)</a:t>
          </a:r>
        </a:p>
      </dgm:t>
    </dgm:pt>
    <dgm:pt modelId="{BBE72469-7332-4E2E-93C8-C54022FA7B79}" type="parTrans" cxnId="{D2BB3565-136F-4A0A-AD44-8D750AA9F8B2}">
      <dgm:prSet/>
      <dgm:spPr/>
      <dgm:t>
        <a:bodyPr/>
        <a:lstStyle/>
        <a:p>
          <a:endParaRPr lang="en-US"/>
        </a:p>
      </dgm:t>
    </dgm:pt>
    <dgm:pt modelId="{836C93E4-4E2B-4C03-9742-4ECEAD6E8F85}" type="sibTrans" cxnId="{D2BB3565-136F-4A0A-AD44-8D750AA9F8B2}">
      <dgm:prSet/>
      <dgm:spPr/>
      <dgm:t>
        <a:bodyPr/>
        <a:lstStyle/>
        <a:p>
          <a:endParaRPr lang="en-US"/>
        </a:p>
      </dgm:t>
    </dgm:pt>
    <dgm:pt modelId="{CC01DB76-4483-4196-863B-0F915DF405B7}">
      <dgm:prSet/>
      <dgm:spPr/>
      <dgm:t>
        <a:bodyPr/>
        <a:lstStyle/>
        <a:p>
          <a:r>
            <a:rPr lang="en-US"/>
            <a:t>Finalize Timetable</a:t>
          </a:r>
        </a:p>
      </dgm:t>
    </dgm:pt>
    <dgm:pt modelId="{64DFC885-EF65-461D-9B0A-B4C85589A525}" type="parTrans" cxnId="{B63521A8-A318-4E86-8802-BED4147AA2B0}">
      <dgm:prSet/>
      <dgm:spPr/>
      <dgm:t>
        <a:bodyPr/>
        <a:lstStyle/>
        <a:p>
          <a:endParaRPr lang="en-US"/>
        </a:p>
      </dgm:t>
    </dgm:pt>
    <dgm:pt modelId="{C13893F2-BE79-4DB3-9DA2-762AE959FF86}" type="sibTrans" cxnId="{B63521A8-A318-4E86-8802-BED4147AA2B0}">
      <dgm:prSet/>
      <dgm:spPr/>
      <dgm:t>
        <a:bodyPr/>
        <a:lstStyle/>
        <a:p>
          <a:endParaRPr lang="en-US"/>
        </a:p>
      </dgm:t>
    </dgm:pt>
    <dgm:pt modelId="{9812738A-EA90-4A78-898B-533D8A395E9B}">
      <dgm:prSet/>
      <dgm:spPr/>
      <dgm:t>
        <a:bodyPr/>
        <a:lstStyle/>
        <a:p>
          <a:r>
            <a:rPr lang="en-US"/>
            <a:t>Setup Indico site (communicate with FNAL)</a:t>
          </a:r>
        </a:p>
      </dgm:t>
    </dgm:pt>
    <dgm:pt modelId="{68752496-468F-4EA1-AE9A-BA11468A0EA1}" type="parTrans" cxnId="{AFDA39FB-9E21-4C7B-94E7-D4631BA31DD3}">
      <dgm:prSet/>
      <dgm:spPr/>
      <dgm:t>
        <a:bodyPr/>
        <a:lstStyle/>
        <a:p>
          <a:endParaRPr lang="en-US"/>
        </a:p>
      </dgm:t>
    </dgm:pt>
    <dgm:pt modelId="{30638D12-E9F4-44A7-8A51-8A198F10D90D}" type="sibTrans" cxnId="{AFDA39FB-9E21-4C7B-94E7-D4631BA31DD3}">
      <dgm:prSet/>
      <dgm:spPr/>
      <dgm:t>
        <a:bodyPr/>
        <a:lstStyle/>
        <a:p>
          <a:endParaRPr lang="en-US"/>
        </a:p>
      </dgm:t>
    </dgm:pt>
    <dgm:pt modelId="{DFE9BDB7-5C56-CC49-9974-A93004DA6AA0}" type="pres">
      <dgm:prSet presAssocID="{9EF1C7E6-1105-4DEC-8EBE-BF03F19BC4BB}" presName="root" presStyleCnt="0">
        <dgm:presLayoutVars>
          <dgm:chMax/>
          <dgm:chPref/>
          <dgm:animLvl val="lvl"/>
        </dgm:presLayoutVars>
      </dgm:prSet>
      <dgm:spPr/>
    </dgm:pt>
    <dgm:pt modelId="{2826A9E9-FCAE-1A46-92B7-982709331D5D}" type="pres">
      <dgm:prSet presAssocID="{9EF1C7E6-1105-4DEC-8EBE-BF03F19BC4BB}" presName="divider" presStyleLbl="fgAcc1" presStyleIdx="0" presStyleCnt="4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gm:spPr>
    </dgm:pt>
    <dgm:pt modelId="{C13E8D77-B304-744D-85CE-651B4CEFFA42}" type="pres">
      <dgm:prSet presAssocID="{9EF1C7E6-1105-4DEC-8EBE-BF03F19BC4BB}" presName="nodes" presStyleCnt="0">
        <dgm:presLayoutVars>
          <dgm:chMax/>
          <dgm:chPref/>
          <dgm:animLvl val="lvl"/>
        </dgm:presLayoutVars>
      </dgm:prSet>
      <dgm:spPr/>
    </dgm:pt>
    <dgm:pt modelId="{D08BD73E-C045-E441-80F6-A7AAE386DBA4}" type="pres">
      <dgm:prSet presAssocID="{41B23503-D88D-4B2A-8E99-22347D6C57E3}" presName="composite" presStyleCnt="0"/>
      <dgm:spPr/>
    </dgm:pt>
    <dgm:pt modelId="{A5497799-194A-DD4C-9741-9CB4747F7E83}" type="pres">
      <dgm:prSet presAssocID="{41B23503-D88D-4B2A-8E99-22347D6C57E3}" presName="ConnectorPoint" presStyleLbl="lnNode1" presStyleIdx="0" presStyleCnt="3"/>
      <dgm:spPr>
        <a:solidFill>
          <a:schemeClr val="accent5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F3577712-F74F-504B-9BB4-D0D6303398F1}" type="pres">
      <dgm:prSet presAssocID="{41B23503-D88D-4B2A-8E99-22347D6C57E3}" presName="DropPinPlaceHolder" presStyleCnt="0"/>
      <dgm:spPr/>
    </dgm:pt>
    <dgm:pt modelId="{FB2F8284-B6AE-AC47-93FD-D5D68AFBF950}" type="pres">
      <dgm:prSet presAssocID="{41B23503-D88D-4B2A-8E99-22347D6C57E3}" presName="DropPin" presStyleLbl="alignNode1" presStyleIdx="0" presStyleCnt="3"/>
      <dgm:spPr/>
    </dgm:pt>
    <dgm:pt modelId="{31026E94-D570-2C45-9165-AD109C367F95}" type="pres">
      <dgm:prSet presAssocID="{41B23503-D88D-4B2A-8E99-22347D6C57E3}" presName="Ellipse" presStyleLbl="fgAcc1" presStyleIdx="1" presStyleCnt="4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ECB97EB1-2E2C-E74A-BEDE-281A0DD306D4}" type="pres">
      <dgm:prSet presAssocID="{41B23503-D88D-4B2A-8E99-22347D6C57E3}" presName="L2TextContainer" presStyleLbl="revTx" presStyleIdx="0" presStyleCnt="6">
        <dgm:presLayoutVars>
          <dgm:bulletEnabled val="1"/>
        </dgm:presLayoutVars>
      </dgm:prSet>
      <dgm:spPr/>
    </dgm:pt>
    <dgm:pt modelId="{A307E00E-1CFB-AE44-AB17-98A077F1DB77}" type="pres">
      <dgm:prSet presAssocID="{41B23503-D88D-4B2A-8E99-22347D6C57E3}" presName="L1TextContainer" presStyleLbl="revTx" presStyleIdx="1" presStyleCnt="6">
        <dgm:presLayoutVars>
          <dgm:chMax val="1"/>
          <dgm:chPref val="1"/>
          <dgm:bulletEnabled val="1"/>
        </dgm:presLayoutVars>
      </dgm:prSet>
      <dgm:spPr/>
    </dgm:pt>
    <dgm:pt modelId="{3FECE5C9-3A27-B242-932A-543F427298F8}" type="pres">
      <dgm:prSet presAssocID="{41B23503-D88D-4B2A-8E99-22347D6C57E3}" presName="ConnectLine" presStyleLbl="sibTrans1D1" presStyleIdx="0" presStyleCnt="3"/>
      <dgm:spPr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D3778A96-EDD7-0041-ACCD-6D8EC8850639}" type="pres">
      <dgm:prSet presAssocID="{41B23503-D88D-4B2A-8E99-22347D6C57E3}" presName="EmptyPlaceHolder" presStyleCnt="0"/>
      <dgm:spPr/>
    </dgm:pt>
    <dgm:pt modelId="{738E20E1-ABE3-6D43-9F53-C202C8677BAE}" type="pres">
      <dgm:prSet presAssocID="{04114F08-F8E5-4F6E-9B43-DE74F664625E}" presName="spaceBetweenRectangles" presStyleCnt="0"/>
      <dgm:spPr/>
    </dgm:pt>
    <dgm:pt modelId="{7756B6E5-114A-C643-9954-FC23242FF5C0}" type="pres">
      <dgm:prSet presAssocID="{4BD1733E-4F5C-464F-85D3-C052ECA57DCD}" presName="composite" presStyleCnt="0"/>
      <dgm:spPr/>
    </dgm:pt>
    <dgm:pt modelId="{02AD94CC-1005-274E-B475-6E701BD91398}" type="pres">
      <dgm:prSet presAssocID="{4BD1733E-4F5C-464F-85D3-C052ECA57DCD}" presName="ConnectorPoint" presStyleLbl="lnNode1" presStyleIdx="1" presStyleCnt="3"/>
      <dgm:spPr>
        <a:solidFill>
          <a:schemeClr val="accent5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7683B8CF-D5DF-7140-9A58-13E0317FF671}" type="pres">
      <dgm:prSet presAssocID="{4BD1733E-4F5C-464F-85D3-C052ECA57DCD}" presName="DropPinPlaceHolder" presStyleCnt="0"/>
      <dgm:spPr/>
    </dgm:pt>
    <dgm:pt modelId="{781A87BE-388D-DB49-A707-95068BE43DB8}" type="pres">
      <dgm:prSet presAssocID="{4BD1733E-4F5C-464F-85D3-C052ECA57DCD}" presName="DropPin" presStyleLbl="alignNode1" presStyleIdx="1" presStyleCnt="3"/>
      <dgm:spPr/>
    </dgm:pt>
    <dgm:pt modelId="{02733786-D874-C34D-9AE8-C2C848CDEDEE}" type="pres">
      <dgm:prSet presAssocID="{4BD1733E-4F5C-464F-85D3-C052ECA57DCD}" presName="Ellipse" presStyleLbl="fgAcc1" presStyleIdx="2" presStyleCnt="4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22C8B921-7088-4943-BBC3-5C811EFCA180}" type="pres">
      <dgm:prSet presAssocID="{4BD1733E-4F5C-464F-85D3-C052ECA57DCD}" presName="L2TextContainer" presStyleLbl="revTx" presStyleIdx="2" presStyleCnt="6">
        <dgm:presLayoutVars>
          <dgm:bulletEnabled val="1"/>
        </dgm:presLayoutVars>
      </dgm:prSet>
      <dgm:spPr/>
    </dgm:pt>
    <dgm:pt modelId="{4006BCBD-84B6-8149-B203-C59CC6979466}" type="pres">
      <dgm:prSet presAssocID="{4BD1733E-4F5C-464F-85D3-C052ECA57DCD}" presName="L1TextContainer" presStyleLbl="revTx" presStyleIdx="3" presStyleCnt="6">
        <dgm:presLayoutVars>
          <dgm:chMax val="1"/>
          <dgm:chPref val="1"/>
          <dgm:bulletEnabled val="1"/>
        </dgm:presLayoutVars>
      </dgm:prSet>
      <dgm:spPr/>
    </dgm:pt>
    <dgm:pt modelId="{522BFB2D-12F6-6D4D-BAB2-E721FB4754DA}" type="pres">
      <dgm:prSet presAssocID="{4BD1733E-4F5C-464F-85D3-C052ECA57DCD}" presName="ConnectLine" presStyleLbl="sibTrans1D1" presStyleIdx="1" presStyleCnt="3"/>
      <dgm:spPr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E15980BD-1B7D-7941-8E82-EF661E776112}" type="pres">
      <dgm:prSet presAssocID="{4BD1733E-4F5C-464F-85D3-C052ECA57DCD}" presName="EmptyPlaceHolder" presStyleCnt="0"/>
      <dgm:spPr/>
    </dgm:pt>
    <dgm:pt modelId="{133CA897-65E1-0D40-9670-BF16CBE839B5}" type="pres">
      <dgm:prSet presAssocID="{397198EE-E232-42A7-8958-90326F7BA055}" presName="spaceBetweenRectangles" presStyleCnt="0"/>
      <dgm:spPr/>
    </dgm:pt>
    <dgm:pt modelId="{288AB28B-E77C-854F-BB3B-66B99E1D4486}" type="pres">
      <dgm:prSet presAssocID="{4E0D0203-A756-4D5C-B49C-BAAFBCE73511}" presName="composite" presStyleCnt="0"/>
      <dgm:spPr/>
    </dgm:pt>
    <dgm:pt modelId="{25DC4015-42CC-434D-89BC-28677EF6F61C}" type="pres">
      <dgm:prSet presAssocID="{4E0D0203-A756-4D5C-B49C-BAAFBCE73511}" presName="ConnectorPoint" presStyleLbl="lnNode1" presStyleIdx="2" presStyleCnt="3"/>
      <dgm:spPr>
        <a:solidFill>
          <a:schemeClr val="accent5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619AA5CF-681E-F34C-AA92-A1FDFE7E0529}" type="pres">
      <dgm:prSet presAssocID="{4E0D0203-A756-4D5C-B49C-BAAFBCE73511}" presName="DropPinPlaceHolder" presStyleCnt="0"/>
      <dgm:spPr/>
    </dgm:pt>
    <dgm:pt modelId="{CF817F2B-2725-BB4C-8ABB-B25F27566277}" type="pres">
      <dgm:prSet presAssocID="{4E0D0203-A756-4D5C-B49C-BAAFBCE73511}" presName="DropPin" presStyleLbl="alignNode1" presStyleIdx="2" presStyleCnt="3"/>
      <dgm:spPr/>
    </dgm:pt>
    <dgm:pt modelId="{8336C341-13CE-0641-AE91-8654D7AF3640}" type="pres">
      <dgm:prSet presAssocID="{4E0D0203-A756-4D5C-B49C-BAAFBCE73511}" presName="Ellipse" presStyleLbl="fgAcc1" presStyleIdx="3" presStyleCnt="4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FD4FAC0F-E9DB-9441-8D62-A3202C22CF46}" type="pres">
      <dgm:prSet presAssocID="{4E0D0203-A756-4D5C-B49C-BAAFBCE73511}" presName="L2TextContainer" presStyleLbl="revTx" presStyleIdx="4" presStyleCnt="6">
        <dgm:presLayoutVars>
          <dgm:bulletEnabled val="1"/>
        </dgm:presLayoutVars>
      </dgm:prSet>
      <dgm:spPr/>
    </dgm:pt>
    <dgm:pt modelId="{C4FB209E-2DE3-3D46-BCA0-6A29794F5A78}" type="pres">
      <dgm:prSet presAssocID="{4E0D0203-A756-4D5C-B49C-BAAFBCE73511}" presName="L1TextContainer" presStyleLbl="revTx" presStyleIdx="5" presStyleCnt="6">
        <dgm:presLayoutVars>
          <dgm:chMax val="1"/>
          <dgm:chPref val="1"/>
          <dgm:bulletEnabled val="1"/>
        </dgm:presLayoutVars>
      </dgm:prSet>
      <dgm:spPr/>
    </dgm:pt>
    <dgm:pt modelId="{7368EDB3-F74D-064B-8027-19F35BCBF377}" type="pres">
      <dgm:prSet presAssocID="{4E0D0203-A756-4D5C-B49C-BAAFBCE73511}" presName="ConnectLine" presStyleLbl="sibTrans1D1" presStyleIdx="2" presStyleCnt="3"/>
      <dgm:spPr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408C87F9-0BD4-DA41-8CC3-7D4953B148A7}" type="pres">
      <dgm:prSet presAssocID="{4E0D0203-A756-4D5C-B49C-BAAFBCE73511}" presName="EmptyPlaceHolder" presStyleCnt="0"/>
      <dgm:spPr/>
    </dgm:pt>
  </dgm:ptLst>
  <dgm:cxnLst>
    <dgm:cxn modelId="{BCD2C90B-3D0F-884E-826B-734B5447838F}" type="presOf" srcId="{DD17A755-CB4A-44B6-9C1A-F3AEDF5FB1F2}" destId="{FD4FAC0F-E9DB-9441-8D62-A3202C22CF46}" srcOrd="0" destOrd="0" presId="urn:microsoft.com/office/officeart/2017/3/layout/DropPinTimeline"/>
    <dgm:cxn modelId="{9E4AF515-A6CA-CB47-AEDE-63DC071AD84A}" type="presOf" srcId="{4BD1733E-4F5C-464F-85D3-C052ECA57DCD}" destId="{4006BCBD-84B6-8149-B203-C59CC6979466}" srcOrd="0" destOrd="0" presId="urn:microsoft.com/office/officeart/2017/3/layout/DropPinTimeline"/>
    <dgm:cxn modelId="{FDACF723-DB7B-4086-BCD9-8C43972C899B}" srcId="{4BD1733E-4F5C-464F-85D3-C052ECA57DCD}" destId="{7F8FDEC2-5036-4CD7-B34E-65FE8EC74C3F}" srcOrd="1" destOrd="0" parTransId="{82A043BB-5221-4C08-98E7-BF7FFFCCE6CE}" sibTransId="{7FEDA0E8-C839-44B9-8A0E-BDC18D7655DD}"/>
    <dgm:cxn modelId="{F54D9D58-623E-7942-8BCF-BF3235555994}" type="presOf" srcId="{41B23503-D88D-4B2A-8E99-22347D6C57E3}" destId="{A307E00E-1CFB-AE44-AB17-98A077F1DB77}" srcOrd="0" destOrd="0" presId="urn:microsoft.com/office/officeart/2017/3/layout/DropPinTimeline"/>
    <dgm:cxn modelId="{F076255A-1806-B540-94AB-807C71C54DC8}" type="presOf" srcId="{9BE1F010-4633-4680-9290-A162F88FFF37}" destId="{ECB97EB1-2E2C-E74A-BEDE-281A0DD306D4}" srcOrd="0" destOrd="0" presId="urn:microsoft.com/office/officeart/2017/3/layout/DropPinTimeline"/>
    <dgm:cxn modelId="{509CFD5C-B1FE-9A4F-B852-EE1D6DEC56ED}" type="presOf" srcId="{7F8FDEC2-5036-4CD7-B34E-65FE8EC74C3F}" destId="{22C8B921-7088-4943-BBC3-5C811EFCA180}" srcOrd="0" destOrd="1" presId="urn:microsoft.com/office/officeart/2017/3/layout/DropPinTimeline"/>
    <dgm:cxn modelId="{BCECED62-1099-094E-A3CA-99779AF043AA}" type="presOf" srcId="{9812738A-EA90-4A78-898B-533D8A395E9B}" destId="{FD4FAC0F-E9DB-9441-8D62-A3202C22CF46}" srcOrd="0" destOrd="3" presId="urn:microsoft.com/office/officeart/2017/3/layout/DropPinTimeline"/>
    <dgm:cxn modelId="{D2BB3565-136F-4A0A-AD44-8D750AA9F8B2}" srcId="{DD17A755-CB4A-44B6-9C1A-F3AEDF5FB1F2}" destId="{2ECB5B55-E496-47FA-9126-DF1E8AB4B06A}" srcOrd="0" destOrd="0" parTransId="{BBE72469-7332-4E2E-93C8-C54022FA7B79}" sibTransId="{836C93E4-4E2B-4C03-9742-4ECEAD6E8F85}"/>
    <dgm:cxn modelId="{F7034C6A-EB59-4675-9C13-9699A64A3538}" srcId="{9EF1C7E6-1105-4DEC-8EBE-BF03F19BC4BB}" destId="{4BD1733E-4F5C-464F-85D3-C052ECA57DCD}" srcOrd="1" destOrd="0" parTransId="{EEBB7F9A-69A8-4901-B01B-1B08118B0168}" sibTransId="{397198EE-E232-42A7-8958-90326F7BA055}"/>
    <dgm:cxn modelId="{F37F3172-CA49-8F4D-B9E0-12837A81F98E}" type="presOf" srcId="{DC9C8F5A-7D3F-47D6-9E0B-01D081476E5B}" destId="{ECB97EB1-2E2C-E74A-BEDE-281A0DD306D4}" srcOrd="0" destOrd="1" presId="urn:microsoft.com/office/officeart/2017/3/layout/DropPinTimeline"/>
    <dgm:cxn modelId="{4CDC527F-A639-4750-9710-B4F6060AF0A5}" srcId="{4E0D0203-A756-4D5C-B49C-BAAFBCE73511}" destId="{DD17A755-CB4A-44B6-9C1A-F3AEDF5FB1F2}" srcOrd="0" destOrd="0" parTransId="{5A0724B4-9DDE-4BC1-881C-E77384081D1E}" sibTransId="{09EC531E-4EA0-44EB-BD14-A6C279C2E3D9}"/>
    <dgm:cxn modelId="{0E078685-64CC-3D4E-B5EC-8EFA96F72CA1}" type="presOf" srcId="{4E0D0203-A756-4D5C-B49C-BAAFBCE73511}" destId="{C4FB209E-2DE3-3D46-BCA0-6A29794F5A78}" srcOrd="0" destOrd="0" presId="urn:microsoft.com/office/officeart/2017/3/layout/DropPinTimeline"/>
    <dgm:cxn modelId="{2B052C9F-4856-5046-9C87-4BFFDCB7DF24}" type="presOf" srcId="{828AF5D6-AFAC-4CB8-9235-EE1A3C46B4BD}" destId="{22C8B921-7088-4943-BBC3-5C811EFCA180}" srcOrd="0" destOrd="0" presId="urn:microsoft.com/office/officeart/2017/3/layout/DropPinTimeline"/>
    <dgm:cxn modelId="{B63521A8-A318-4E86-8802-BED4147AA2B0}" srcId="{DD17A755-CB4A-44B6-9C1A-F3AEDF5FB1F2}" destId="{CC01DB76-4483-4196-863B-0F915DF405B7}" srcOrd="1" destOrd="0" parTransId="{64DFC885-EF65-461D-9B0A-B4C85589A525}" sibTransId="{C13893F2-BE79-4DB3-9DA2-762AE959FF86}"/>
    <dgm:cxn modelId="{B9FE4CA9-E532-E24E-8CD1-0088594A369E}" type="presOf" srcId="{9EF1C7E6-1105-4DEC-8EBE-BF03F19BC4BB}" destId="{DFE9BDB7-5C56-CC49-9974-A93004DA6AA0}" srcOrd="0" destOrd="0" presId="urn:microsoft.com/office/officeart/2017/3/layout/DropPinTimeline"/>
    <dgm:cxn modelId="{C6DB77B9-4448-4047-8785-2CE87324CFD9}" srcId="{9EF1C7E6-1105-4DEC-8EBE-BF03F19BC4BB}" destId="{4E0D0203-A756-4D5C-B49C-BAAFBCE73511}" srcOrd="2" destOrd="0" parTransId="{A1DD6904-966A-4857-9A4B-E0EA4D4EA8BD}" sibTransId="{243DE0AE-FCDF-4527-A55E-EBE1EECC55C6}"/>
    <dgm:cxn modelId="{E7B0B0BE-818A-431A-995D-DF01F10E5A1A}" srcId="{41B23503-D88D-4B2A-8E99-22347D6C57E3}" destId="{9BE1F010-4633-4680-9290-A162F88FFF37}" srcOrd="0" destOrd="0" parTransId="{621A34E4-C3F5-4452-A47C-613EA0D1FC3E}" sibTransId="{B74AE193-8D6E-4EA2-A899-1938B4B28CC2}"/>
    <dgm:cxn modelId="{2EA562C6-D8CC-4CD1-B99F-FD9C851262F6}" srcId="{9EF1C7E6-1105-4DEC-8EBE-BF03F19BC4BB}" destId="{41B23503-D88D-4B2A-8E99-22347D6C57E3}" srcOrd="0" destOrd="0" parTransId="{A39DE6DF-B6FE-46CE-B5FB-A51C5CE6B0DB}" sibTransId="{04114F08-F8E5-4F6E-9B43-DE74F664625E}"/>
    <dgm:cxn modelId="{C7408BCF-D1FC-534D-B8AA-EBE280B1C2C5}" type="presOf" srcId="{CC01DB76-4483-4196-863B-0F915DF405B7}" destId="{FD4FAC0F-E9DB-9441-8D62-A3202C22CF46}" srcOrd="0" destOrd="2" presId="urn:microsoft.com/office/officeart/2017/3/layout/DropPinTimeline"/>
    <dgm:cxn modelId="{702EC0CF-7081-4DAE-8408-5485AE0F5D75}" srcId="{41B23503-D88D-4B2A-8E99-22347D6C57E3}" destId="{DC9C8F5A-7D3F-47D6-9E0B-01D081476E5B}" srcOrd="1" destOrd="0" parTransId="{6CD929FE-FE75-4676-8822-03FFCC2169D1}" sibTransId="{40C4E88C-274E-4D77-92F5-6A261FAA339C}"/>
    <dgm:cxn modelId="{655A58D9-6E0B-457A-9D60-2D9740956F5D}" srcId="{4BD1733E-4F5C-464F-85D3-C052ECA57DCD}" destId="{828AF5D6-AFAC-4CB8-9235-EE1A3C46B4BD}" srcOrd="0" destOrd="0" parTransId="{00ACB1FF-FE76-416F-9959-E2FC8537C08B}" sibTransId="{4D9013FE-F521-47A6-BC50-40C625AD5638}"/>
    <dgm:cxn modelId="{176C0DFB-8B86-8A47-A73C-3F3624D49592}" type="presOf" srcId="{2ECB5B55-E496-47FA-9126-DF1E8AB4B06A}" destId="{FD4FAC0F-E9DB-9441-8D62-A3202C22CF46}" srcOrd="0" destOrd="1" presId="urn:microsoft.com/office/officeart/2017/3/layout/DropPinTimeline"/>
    <dgm:cxn modelId="{AFDA39FB-9E21-4C7B-94E7-D4631BA31DD3}" srcId="{DD17A755-CB4A-44B6-9C1A-F3AEDF5FB1F2}" destId="{9812738A-EA90-4A78-898B-533D8A395E9B}" srcOrd="2" destOrd="0" parTransId="{68752496-468F-4EA1-AE9A-BA11468A0EA1}" sibTransId="{30638D12-E9F4-44A7-8A51-8A198F10D90D}"/>
    <dgm:cxn modelId="{32C85A2A-24B7-DB46-BB6D-6A164255569C}" type="presParOf" srcId="{DFE9BDB7-5C56-CC49-9974-A93004DA6AA0}" destId="{2826A9E9-FCAE-1A46-92B7-982709331D5D}" srcOrd="0" destOrd="0" presId="urn:microsoft.com/office/officeart/2017/3/layout/DropPinTimeline"/>
    <dgm:cxn modelId="{353C96DC-BAC3-874D-A0DD-6994EB4370C6}" type="presParOf" srcId="{DFE9BDB7-5C56-CC49-9974-A93004DA6AA0}" destId="{C13E8D77-B304-744D-85CE-651B4CEFFA42}" srcOrd="1" destOrd="0" presId="urn:microsoft.com/office/officeart/2017/3/layout/DropPinTimeline"/>
    <dgm:cxn modelId="{6078FC6C-F048-0744-A57E-85FEAE480A5D}" type="presParOf" srcId="{C13E8D77-B304-744D-85CE-651B4CEFFA42}" destId="{D08BD73E-C045-E441-80F6-A7AAE386DBA4}" srcOrd="0" destOrd="0" presId="urn:microsoft.com/office/officeart/2017/3/layout/DropPinTimeline"/>
    <dgm:cxn modelId="{9471A574-4BC6-9D4B-B1DC-B0C6DF48D9C9}" type="presParOf" srcId="{D08BD73E-C045-E441-80F6-A7AAE386DBA4}" destId="{A5497799-194A-DD4C-9741-9CB4747F7E83}" srcOrd="0" destOrd="0" presId="urn:microsoft.com/office/officeart/2017/3/layout/DropPinTimeline"/>
    <dgm:cxn modelId="{68BF2713-2FFC-B14A-A45C-2ED45BCACE61}" type="presParOf" srcId="{D08BD73E-C045-E441-80F6-A7AAE386DBA4}" destId="{F3577712-F74F-504B-9BB4-D0D6303398F1}" srcOrd="1" destOrd="0" presId="urn:microsoft.com/office/officeart/2017/3/layout/DropPinTimeline"/>
    <dgm:cxn modelId="{81863313-23F2-6E49-BF1C-7439D5B40BFD}" type="presParOf" srcId="{F3577712-F74F-504B-9BB4-D0D6303398F1}" destId="{FB2F8284-B6AE-AC47-93FD-D5D68AFBF950}" srcOrd="0" destOrd="0" presId="urn:microsoft.com/office/officeart/2017/3/layout/DropPinTimeline"/>
    <dgm:cxn modelId="{90DCA7B3-356E-6049-B487-58649EEBDE93}" type="presParOf" srcId="{F3577712-F74F-504B-9BB4-D0D6303398F1}" destId="{31026E94-D570-2C45-9165-AD109C367F95}" srcOrd="1" destOrd="0" presId="urn:microsoft.com/office/officeart/2017/3/layout/DropPinTimeline"/>
    <dgm:cxn modelId="{DB4EC05E-6553-7241-9448-098B3B3F9F81}" type="presParOf" srcId="{D08BD73E-C045-E441-80F6-A7AAE386DBA4}" destId="{ECB97EB1-2E2C-E74A-BEDE-281A0DD306D4}" srcOrd="2" destOrd="0" presId="urn:microsoft.com/office/officeart/2017/3/layout/DropPinTimeline"/>
    <dgm:cxn modelId="{09EB7BA1-E9CE-DC4E-AF1B-E9A10A1AD295}" type="presParOf" srcId="{D08BD73E-C045-E441-80F6-A7AAE386DBA4}" destId="{A307E00E-1CFB-AE44-AB17-98A077F1DB77}" srcOrd="3" destOrd="0" presId="urn:microsoft.com/office/officeart/2017/3/layout/DropPinTimeline"/>
    <dgm:cxn modelId="{C9D20C6F-CE39-B74B-B155-F9F6DE7E762E}" type="presParOf" srcId="{D08BD73E-C045-E441-80F6-A7AAE386DBA4}" destId="{3FECE5C9-3A27-B242-932A-543F427298F8}" srcOrd="4" destOrd="0" presId="urn:microsoft.com/office/officeart/2017/3/layout/DropPinTimeline"/>
    <dgm:cxn modelId="{9B1179FE-BFBA-7B47-A141-8972771867E0}" type="presParOf" srcId="{D08BD73E-C045-E441-80F6-A7AAE386DBA4}" destId="{D3778A96-EDD7-0041-ACCD-6D8EC8850639}" srcOrd="5" destOrd="0" presId="urn:microsoft.com/office/officeart/2017/3/layout/DropPinTimeline"/>
    <dgm:cxn modelId="{B193FDF0-2967-9A40-A83E-1B123388EF74}" type="presParOf" srcId="{C13E8D77-B304-744D-85CE-651B4CEFFA42}" destId="{738E20E1-ABE3-6D43-9F53-C202C8677BAE}" srcOrd="1" destOrd="0" presId="urn:microsoft.com/office/officeart/2017/3/layout/DropPinTimeline"/>
    <dgm:cxn modelId="{46F53E92-6674-1E43-BBDE-8C7768261706}" type="presParOf" srcId="{C13E8D77-B304-744D-85CE-651B4CEFFA42}" destId="{7756B6E5-114A-C643-9954-FC23242FF5C0}" srcOrd="2" destOrd="0" presId="urn:microsoft.com/office/officeart/2017/3/layout/DropPinTimeline"/>
    <dgm:cxn modelId="{B6CDFFBB-8FA4-9F4B-893C-EE4B378859C4}" type="presParOf" srcId="{7756B6E5-114A-C643-9954-FC23242FF5C0}" destId="{02AD94CC-1005-274E-B475-6E701BD91398}" srcOrd="0" destOrd="0" presId="urn:microsoft.com/office/officeart/2017/3/layout/DropPinTimeline"/>
    <dgm:cxn modelId="{A18A7655-E448-F84D-AEB5-3B8401BB0C3B}" type="presParOf" srcId="{7756B6E5-114A-C643-9954-FC23242FF5C0}" destId="{7683B8CF-D5DF-7140-9A58-13E0317FF671}" srcOrd="1" destOrd="0" presId="urn:microsoft.com/office/officeart/2017/3/layout/DropPinTimeline"/>
    <dgm:cxn modelId="{43138CBA-41D9-1446-B9B6-A1981DCF4651}" type="presParOf" srcId="{7683B8CF-D5DF-7140-9A58-13E0317FF671}" destId="{781A87BE-388D-DB49-A707-95068BE43DB8}" srcOrd="0" destOrd="0" presId="urn:microsoft.com/office/officeart/2017/3/layout/DropPinTimeline"/>
    <dgm:cxn modelId="{FF5E93D4-97E6-F547-AEAF-E5EBB5AC90CF}" type="presParOf" srcId="{7683B8CF-D5DF-7140-9A58-13E0317FF671}" destId="{02733786-D874-C34D-9AE8-C2C848CDEDEE}" srcOrd="1" destOrd="0" presId="urn:microsoft.com/office/officeart/2017/3/layout/DropPinTimeline"/>
    <dgm:cxn modelId="{DE201C58-5AB3-1A48-A17C-7D0346C3C807}" type="presParOf" srcId="{7756B6E5-114A-C643-9954-FC23242FF5C0}" destId="{22C8B921-7088-4943-BBC3-5C811EFCA180}" srcOrd="2" destOrd="0" presId="urn:microsoft.com/office/officeart/2017/3/layout/DropPinTimeline"/>
    <dgm:cxn modelId="{2655CB1F-1BBA-294D-A44B-FE3727ECE41A}" type="presParOf" srcId="{7756B6E5-114A-C643-9954-FC23242FF5C0}" destId="{4006BCBD-84B6-8149-B203-C59CC6979466}" srcOrd="3" destOrd="0" presId="urn:microsoft.com/office/officeart/2017/3/layout/DropPinTimeline"/>
    <dgm:cxn modelId="{3A54D73A-82AC-0F4B-BC8C-F6BF4184B857}" type="presParOf" srcId="{7756B6E5-114A-C643-9954-FC23242FF5C0}" destId="{522BFB2D-12F6-6D4D-BAB2-E721FB4754DA}" srcOrd="4" destOrd="0" presId="urn:microsoft.com/office/officeart/2017/3/layout/DropPinTimeline"/>
    <dgm:cxn modelId="{3F0F57FA-E1B5-EB4B-8988-569CC13AF3FC}" type="presParOf" srcId="{7756B6E5-114A-C643-9954-FC23242FF5C0}" destId="{E15980BD-1B7D-7941-8E82-EF661E776112}" srcOrd="5" destOrd="0" presId="urn:microsoft.com/office/officeart/2017/3/layout/DropPinTimeline"/>
    <dgm:cxn modelId="{BEF85788-1237-3646-9854-7748B223DCFE}" type="presParOf" srcId="{C13E8D77-B304-744D-85CE-651B4CEFFA42}" destId="{133CA897-65E1-0D40-9670-BF16CBE839B5}" srcOrd="3" destOrd="0" presId="urn:microsoft.com/office/officeart/2017/3/layout/DropPinTimeline"/>
    <dgm:cxn modelId="{A8B98D3E-98E4-C541-BBE0-9F3511E864A2}" type="presParOf" srcId="{C13E8D77-B304-744D-85CE-651B4CEFFA42}" destId="{288AB28B-E77C-854F-BB3B-66B99E1D4486}" srcOrd="4" destOrd="0" presId="urn:microsoft.com/office/officeart/2017/3/layout/DropPinTimeline"/>
    <dgm:cxn modelId="{14F174C0-20BA-9743-B19D-806997C993BA}" type="presParOf" srcId="{288AB28B-E77C-854F-BB3B-66B99E1D4486}" destId="{25DC4015-42CC-434D-89BC-28677EF6F61C}" srcOrd="0" destOrd="0" presId="urn:microsoft.com/office/officeart/2017/3/layout/DropPinTimeline"/>
    <dgm:cxn modelId="{2D4272A5-4EE1-A241-AC16-D5FC79BA6A1F}" type="presParOf" srcId="{288AB28B-E77C-854F-BB3B-66B99E1D4486}" destId="{619AA5CF-681E-F34C-AA92-A1FDFE7E0529}" srcOrd="1" destOrd="0" presId="urn:microsoft.com/office/officeart/2017/3/layout/DropPinTimeline"/>
    <dgm:cxn modelId="{1ED6779E-EFF3-8849-95F7-410780CE1B00}" type="presParOf" srcId="{619AA5CF-681E-F34C-AA92-A1FDFE7E0529}" destId="{CF817F2B-2725-BB4C-8ABB-B25F27566277}" srcOrd="0" destOrd="0" presId="urn:microsoft.com/office/officeart/2017/3/layout/DropPinTimeline"/>
    <dgm:cxn modelId="{7050C172-9108-1248-ABBF-4F252F6BAF54}" type="presParOf" srcId="{619AA5CF-681E-F34C-AA92-A1FDFE7E0529}" destId="{8336C341-13CE-0641-AE91-8654D7AF3640}" srcOrd="1" destOrd="0" presId="urn:microsoft.com/office/officeart/2017/3/layout/DropPinTimeline"/>
    <dgm:cxn modelId="{63DEEBE6-185D-8746-8BD5-5A36C6F12133}" type="presParOf" srcId="{288AB28B-E77C-854F-BB3B-66B99E1D4486}" destId="{FD4FAC0F-E9DB-9441-8D62-A3202C22CF46}" srcOrd="2" destOrd="0" presId="urn:microsoft.com/office/officeart/2017/3/layout/DropPinTimeline"/>
    <dgm:cxn modelId="{D3F94A67-1644-7747-B626-313DC7129037}" type="presParOf" srcId="{288AB28B-E77C-854F-BB3B-66B99E1D4486}" destId="{C4FB209E-2DE3-3D46-BCA0-6A29794F5A78}" srcOrd="3" destOrd="0" presId="urn:microsoft.com/office/officeart/2017/3/layout/DropPinTimeline"/>
    <dgm:cxn modelId="{3E5B9808-630F-A749-BE39-0C18799EE022}" type="presParOf" srcId="{288AB28B-E77C-854F-BB3B-66B99E1D4486}" destId="{7368EDB3-F74D-064B-8027-19F35BCBF377}" srcOrd="4" destOrd="0" presId="urn:microsoft.com/office/officeart/2017/3/layout/DropPinTimeline"/>
    <dgm:cxn modelId="{D09A9B0C-A183-294C-AC64-A09A4F96F2C9}" type="presParOf" srcId="{288AB28B-E77C-854F-BB3B-66B99E1D4486}" destId="{408C87F9-0BD4-DA41-8CC3-7D4953B148A7}" srcOrd="5" destOrd="0" presId="urn:microsoft.com/office/officeart/2017/3/layout/DropPinTimelin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FDDEB32-51CF-499E-9E58-407417D98B3E}" type="doc">
      <dgm:prSet loTypeId="urn:microsoft.com/office/officeart/2017/3/layout/DropPinTimeline" loCatId="process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2421BA4-E877-478D-BD88-21A0F5810F47}">
      <dgm:prSet/>
      <dgm:spPr/>
      <dgm:t>
        <a:bodyPr/>
        <a:lstStyle/>
        <a:p>
          <a:pPr>
            <a:defRPr b="1"/>
          </a:pPr>
          <a:r>
            <a:rPr lang="en-US" dirty="0"/>
            <a:t>April – May 2022</a:t>
          </a:r>
        </a:p>
      </dgm:t>
    </dgm:pt>
    <dgm:pt modelId="{A45B78F3-7167-4FFE-A60E-A8C330A550F5}" type="parTrans" cxnId="{2BE1E7FB-E3D1-4703-80B7-B57E4C69AC03}">
      <dgm:prSet/>
      <dgm:spPr/>
      <dgm:t>
        <a:bodyPr/>
        <a:lstStyle/>
        <a:p>
          <a:endParaRPr lang="en-US"/>
        </a:p>
      </dgm:t>
    </dgm:pt>
    <dgm:pt modelId="{4BCAD298-7BF5-40C4-B12A-4FA7FB2D06B6}" type="sibTrans" cxnId="{2BE1E7FB-E3D1-4703-80B7-B57E4C69AC03}">
      <dgm:prSet/>
      <dgm:spPr/>
      <dgm:t>
        <a:bodyPr/>
        <a:lstStyle/>
        <a:p>
          <a:endParaRPr lang="en-US"/>
        </a:p>
      </dgm:t>
    </dgm:pt>
    <dgm:pt modelId="{C7545844-6E38-4FB5-B9F1-405946606477}">
      <dgm:prSet/>
      <dgm:spPr/>
      <dgm:t>
        <a:bodyPr/>
        <a:lstStyle/>
        <a:p>
          <a:r>
            <a:rPr lang="en-US" dirty="0"/>
            <a:t>Reach out to spokespeople for speaker nominees (give them at least a month)</a:t>
          </a:r>
        </a:p>
      </dgm:t>
    </dgm:pt>
    <dgm:pt modelId="{816F064B-4CAF-45AF-A061-7D18E59A5FFE}" type="parTrans" cxnId="{2B1F92BF-54B0-46E8-8BAE-20FE8399B2DA}">
      <dgm:prSet/>
      <dgm:spPr/>
      <dgm:t>
        <a:bodyPr/>
        <a:lstStyle/>
        <a:p>
          <a:endParaRPr lang="en-US"/>
        </a:p>
      </dgm:t>
    </dgm:pt>
    <dgm:pt modelId="{F25C25DF-3A0D-463B-AE7A-7FB3F6ADB379}" type="sibTrans" cxnId="{2B1F92BF-54B0-46E8-8BAE-20FE8399B2DA}">
      <dgm:prSet/>
      <dgm:spPr/>
      <dgm:t>
        <a:bodyPr/>
        <a:lstStyle/>
        <a:p>
          <a:endParaRPr lang="en-US"/>
        </a:p>
      </dgm:t>
    </dgm:pt>
    <dgm:pt modelId="{12D8A98C-1016-478D-8897-AF3F52702154}">
      <dgm:prSet/>
      <dgm:spPr/>
      <dgm:t>
        <a:bodyPr/>
        <a:lstStyle/>
        <a:p>
          <a:pPr>
            <a:defRPr b="1"/>
          </a:pPr>
          <a:r>
            <a:rPr lang="en-US" dirty="0"/>
            <a:t>June 2022</a:t>
          </a:r>
        </a:p>
      </dgm:t>
    </dgm:pt>
    <dgm:pt modelId="{5B44B797-13CF-47F8-BADE-AC57E4E3F4AF}" type="parTrans" cxnId="{3C784378-F378-402F-8BCB-DC0CBC038821}">
      <dgm:prSet/>
      <dgm:spPr/>
      <dgm:t>
        <a:bodyPr/>
        <a:lstStyle/>
        <a:p>
          <a:endParaRPr lang="en-US"/>
        </a:p>
      </dgm:t>
    </dgm:pt>
    <dgm:pt modelId="{24F48668-24F1-426C-9C62-5B5CCCF96E56}" type="sibTrans" cxnId="{3C784378-F378-402F-8BCB-DC0CBC038821}">
      <dgm:prSet/>
      <dgm:spPr/>
      <dgm:t>
        <a:bodyPr/>
        <a:lstStyle/>
        <a:p>
          <a:endParaRPr lang="en-US"/>
        </a:p>
      </dgm:t>
    </dgm:pt>
    <dgm:pt modelId="{F299D185-2FA6-494A-BF3D-AC50AF7191A4}">
      <dgm:prSet/>
      <dgm:spPr/>
      <dgm:t>
        <a:bodyPr/>
        <a:lstStyle/>
        <a:p>
          <a:r>
            <a:rPr lang="en-US" dirty="0"/>
            <a:t>This will depend on nature of meeting….</a:t>
          </a:r>
        </a:p>
      </dgm:t>
    </dgm:pt>
    <dgm:pt modelId="{47DE3972-55EA-49E4-9748-8116F54BBB7B}" type="parTrans" cxnId="{E7DC33BD-277F-4DD6-9F27-DB7FBF5EA405}">
      <dgm:prSet/>
      <dgm:spPr/>
      <dgm:t>
        <a:bodyPr/>
        <a:lstStyle/>
        <a:p>
          <a:endParaRPr lang="en-US"/>
        </a:p>
      </dgm:t>
    </dgm:pt>
    <dgm:pt modelId="{6698E06F-8EC2-43E0-B78E-B1DC8B2940DC}" type="sibTrans" cxnId="{E7DC33BD-277F-4DD6-9F27-DB7FBF5EA405}">
      <dgm:prSet/>
      <dgm:spPr/>
      <dgm:t>
        <a:bodyPr/>
        <a:lstStyle/>
        <a:p>
          <a:endParaRPr lang="en-US"/>
        </a:p>
      </dgm:t>
    </dgm:pt>
    <dgm:pt modelId="{371D4F81-C26E-F441-AB68-B8966DBA261F}">
      <dgm:prSet/>
      <dgm:spPr/>
      <dgm:t>
        <a:bodyPr/>
        <a:lstStyle/>
        <a:p>
          <a:r>
            <a:rPr lang="en-US" dirty="0"/>
            <a:t>Reach out to public for poster nominees (if virtual we need to think about platform)</a:t>
          </a:r>
        </a:p>
      </dgm:t>
    </dgm:pt>
    <dgm:pt modelId="{F57E14F0-F339-F24E-8337-E56EA9877704}" type="parTrans" cxnId="{A48A2833-CD49-F342-BA9B-A53994EB7364}">
      <dgm:prSet/>
      <dgm:spPr/>
      <dgm:t>
        <a:bodyPr/>
        <a:lstStyle/>
        <a:p>
          <a:endParaRPr lang="en-US"/>
        </a:p>
      </dgm:t>
    </dgm:pt>
    <dgm:pt modelId="{924F0E2D-BBEA-0641-90E4-19180944F374}" type="sibTrans" cxnId="{A48A2833-CD49-F342-BA9B-A53994EB7364}">
      <dgm:prSet/>
      <dgm:spPr/>
      <dgm:t>
        <a:bodyPr/>
        <a:lstStyle/>
        <a:p>
          <a:endParaRPr lang="en-US"/>
        </a:p>
      </dgm:t>
    </dgm:pt>
    <dgm:pt modelId="{99910443-5050-D444-9987-E306BBBEA7D2}">
      <dgm:prSet/>
      <dgm:spPr/>
      <dgm:t>
        <a:bodyPr/>
        <a:lstStyle/>
        <a:p>
          <a:r>
            <a:rPr lang="en-US"/>
            <a:t>Open registration (if in person people will need to make travel arrangements)</a:t>
          </a:r>
          <a:endParaRPr lang="en-US" dirty="0"/>
        </a:p>
      </dgm:t>
    </dgm:pt>
    <dgm:pt modelId="{D15D4AE7-FCC9-6046-AB4B-35CC7483C7DC}" type="parTrans" cxnId="{F06327D1-DC7F-5448-8306-AEC3D86D8B3F}">
      <dgm:prSet/>
      <dgm:spPr/>
      <dgm:t>
        <a:bodyPr/>
        <a:lstStyle/>
        <a:p>
          <a:endParaRPr lang="en-US"/>
        </a:p>
      </dgm:t>
    </dgm:pt>
    <dgm:pt modelId="{0C89AC0F-AA42-CD42-9F65-617B910AC862}" type="sibTrans" cxnId="{F06327D1-DC7F-5448-8306-AEC3D86D8B3F}">
      <dgm:prSet/>
      <dgm:spPr/>
      <dgm:t>
        <a:bodyPr/>
        <a:lstStyle/>
        <a:p>
          <a:endParaRPr lang="en-US"/>
        </a:p>
      </dgm:t>
    </dgm:pt>
    <dgm:pt modelId="{D2C50BDF-D5EE-B149-9809-38A4ED1CBE98}">
      <dgm:prSet/>
      <dgm:spPr/>
      <dgm:t>
        <a:bodyPr/>
        <a:lstStyle/>
        <a:p>
          <a:r>
            <a:rPr lang="en-US"/>
            <a:t>Publicity – FNAL news, Users Mailing Lists, Posters – communicate with communications office</a:t>
          </a:r>
          <a:endParaRPr lang="en-US" dirty="0"/>
        </a:p>
      </dgm:t>
    </dgm:pt>
    <dgm:pt modelId="{C9813A0F-A4FB-4E4B-B84C-3BE5F56886CA}" type="parTrans" cxnId="{041423A2-D7FE-2545-81DB-B88986BCF2EA}">
      <dgm:prSet/>
      <dgm:spPr/>
      <dgm:t>
        <a:bodyPr/>
        <a:lstStyle/>
        <a:p>
          <a:endParaRPr lang="en-US"/>
        </a:p>
      </dgm:t>
    </dgm:pt>
    <dgm:pt modelId="{81350660-237C-3648-B4C1-1A4784EBBFDC}" type="sibTrans" cxnId="{041423A2-D7FE-2545-81DB-B88986BCF2EA}">
      <dgm:prSet/>
      <dgm:spPr/>
      <dgm:t>
        <a:bodyPr/>
        <a:lstStyle/>
        <a:p>
          <a:endParaRPr lang="en-US"/>
        </a:p>
      </dgm:t>
    </dgm:pt>
    <dgm:pt modelId="{386F5D84-8C8E-714E-892C-084B4E377F3B}">
      <dgm:prSet/>
      <dgm:spPr/>
      <dgm:t>
        <a:bodyPr/>
        <a:lstStyle/>
        <a:p>
          <a:r>
            <a:rPr lang="en-US" dirty="0"/>
            <a:t>Festa Italia (amount of work depends if virtual)</a:t>
          </a:r>
        </a:p>
      </dgm:t>
    </dgm:pt>
    <dgm:pt modelId="{6F3955B4-DE04-4949-92F1-9E4A850F6273}" type="parTrans" cxnId="{C7637F5C-0121-874B-AD7A-986B47E87577}">
      <dgm:prSet/>
      <dgm:spPr/>
      <dgm:t>
        <a:bodyPr/>
        <a:lstStyle/>
        <a:p>
          <a:endParaRPr lang="en-US"/>
        </a:p>
      </dgm:t>
    </dgm:pt>
    <dgm:pt modelId="{A75D1524-60BC-3B4E-95A3-12ABC78B377B}" type="sibTrans" cxnId="{C7637F5C-0121-874B-AD7A-986B47E87577}">
      <dgm:prSet/>
      <dgm:spPr/>
      <dgm:t>
        <a:bodyPr/>
        <a:lstStyle/>
        <a:p>
          <a:endParaRPr lang="en-US"/>
        </a:p>
      </dgm:t>
    </dgm:pt>
    <dgm:pt modelId="{3FA5379C-37DC-2A4B-91A4-24C5307AA586}" type="pres">
      <dgm:prSet presAssocID="{DFDDEB32-51CF-499E-9E58-407417D98B3E}" presName="root" presStyleCnt="0">
        <dgm:presLayoutVars>
          <dgm:chMax/>
          <dgm:chPref/>
          <dgm:animLvl val="lvl"/>
        </dgm:presLayoutVars>
      </dgm:prSet>
      <dgm:spPr/>
    </dgm:pt>
    <dgm:pt modelId="{CCCA8285-E3BC-2141-93BE-EF8CFDC851CA}" type="pres">
      <dgm:prSet presAssocID="{DFDDEB32-51CF-499E-9E58-407417D98B3E}" presName="divider" presStyleLbl="fgAcc1" presStyleIdx="0" presStyleCnt="3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gm:spPr>
    </dgm:pt>
    <dgm:pt modelId="{74EF88D5-C767-0945-A1AF-926D2403F9AA}" type="pres">
      <dgm:prSet presAssocID="{DFDDEB32-51CF-499E-9E58-407417D98B3E}" presName="nodes" presStyleCnt="0">
        <dgm:presLayoutVars>
          <dgm:chMax/>
          <dgm:chPref/>
          <dgm:animLvl val="lvl"/>
        </dgm:presLayoutVars>
      </dgm:prSet>
      <dgm:spPr/>
    </dgm:pt>
    <dgm:pt modelId="{463DC441-6125-3843-A5E7-D0F7EB3B38FB}" type="pres">
      <dgm:prSet presAssocID="{D2421BA4-E877-478D-BD88-21A0F5810F47}" presName="composite1" presStyleCnt="0"/>
      <dgm:spPr/>
    </dgm:pt>
    <dgm:pt modelId="{7D433108-C0EA-804A-8542-7CC214C9E231}" type="pres">
      <dgm:prSet presAssocID="{D2421BA4-E877-478D-BD88-21A0F5810F47}" presName="ConnectorPoint1" presStyleLbl="lnNode1" presStyleIdx="0" presStyleCnt="2"/>
      <dgm:spPr/>
    </dgm:pt>
    <dgm:pt modelId="{1EECD451-667F-D041-8F36-0EBF40659BB3}" type="pres">
      <dgm:prSet presAssocID="{D2421BA4-E877-478D-BD88-21A0F5810F47}" presName="DropPinPlaceHolder1" presStyleCnt="0"/>
      <dgm:spPr/>
    </dgm:pt>
    <dgm:pt modelId="{817323C3-1E78-3A42-99FF-ED09B8D9B3E5}" type="pres">
      <dgm:prSet presAssocID="{D2421BA4-E877-478D-BD88-21A0F5810F47}" presName="DropPin1" presStyleLbl="alignNode1" presStyleIdx="0" presStyleCnt="2"/>
      <dgm:spPr/>
    </dgm:pt>
    <dgm:pt modelId="{3E3CD376-1868-AA43-AF36-CC0C20B9BBE3}" type="pres">
      <dgm:prSet presAssocID="{D2421BA4-E877-478D-BD88-21A0F5810F47}" presName="Ellipse1" presStyleLbl="fgAcc1" presStyleIdx="1" presStyleCnt="3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434730D0-AF7E-A14A-BC45-9EA83760F389}" type="pres">
      <dgm:prSet presAssocID="{D2421BA4-E877-478D-BD88-21A0F5810F47}" presName="L2TextContainer1" presStyleLbl="revTx" presStyleIdx="0" presStyleCnt="4" custScaleX="199338" custLinFactX="39356" custLinFactNeighborX="100000" custLinFactNeighborY="-61823">
        <dgm:presLayoutVars>
          <dgm:bulletEnabled val="1"/>
        </dgm:presLayoutVars>
      </dgm:prSet>
      <dgm:spPr/>
    </dgm:pt>
    <dgm:pt modelId="{964E0DBB-DB91-7A46-82D6-138C9445F6F6}" type="pres">
      <dgm:prSet presAssocID="{D2421BA4-E877-478D-BD88-21A0F5810F47}" presName="L1TextContainer1" presStyleLbl="revTx" presStyleIdx="1" presStyleCnt="4">
        <dgm:presLayoutVars>
          <dgm:chMax val="1"/>
          <dgm:chPref val="1"/>
          <dgm:bulletEnabled val="1"/>
        </dgm:presLayoutVars>
      </dgm:prSet>
      <dgm:spPr/>
    </dgm:pt>
    <dgm:pt modelId="{31E22F2C-D1CD-EC47-BD24-545291D9A3F1}" type="pres">
      <dgm:prSet presAssocID="{D2421BA4-E877-478D-BD88-21A0F5810F47}" presName="ConnectLine1" presStyleLbl="sibTrans1D1" presStyleIdx="0" presStyleCnt="2"/>
      <dgm:spPr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90480A69-A719-DE45-A6E1-728D26C15EC2}" type="pres">
      <dgm:prSet presAssocID="{D2421BA4-E877-478D-BD88-21A0F5810F47}" presName="EmptyPlaceHolder1" presStyleCnt="0"/>
      <dgm:spPr/>
    </dgm:pt>
    <dgm:pt modelId="{2D9BD976-6949-104E-8705-BDB37B6E27F1}" type="pres">
      <dgm:prSet presAssocID="{4BCAD298-7BF5-40C4-B12A-4FA7FB2D06B6}" presName="spaceBetweenRectangles1" presStyleCnt="0"/>
      <dgm:spPr/>
    </dgm:pt>
    <dgm:pt modelId="{AFEFEC8F-A011-2C49-95A2-A73A091ECD9F}" type="pres">
      <dgm:prSet presAssocID="{12D8A98C-1016-478D-8897-AF3F52702154}" presName="composite1" presStyleCnt="0"/>
      <dgm:spPr/>
    </dgm:pt>
    <dgm:pt modelId="{F462C34A-4BE5-FB46-BDB8-853A6C30B885}" type="pres">
      <dgm:prSet presAssocID="{12D8A98C-1016-478D-8897-AF3F52702154}" presName="ConnectorPoint1" presStyleLbl="lnNode1" presStyleIdx="1" presStyleCnt="2"/>
      <dgm:spPr/>
    </dgm:pt>
    <dgm:pt modelId="{65884F62-9A93-A848-8479-11A2B8A303BC}" type="pres">
      <dgm:prSet presAssocID="{12D8A98C-1016-478D-8897-AF3F52702154}" presName="DropPinPlaceHolder1" presStyleCnt="0"/>
      <dgm:spPr/>
    </dgm:pt>
    <dgm:pt modelId="{FDBB5B82-C03F-4F49-9CB6-62443BC33190}" type="pres">
      <dgm:prSet presAssocID="{12D8A98C-1016-478D-8897-AF3F52702154}" presName="DropPin1" presStyleLbl="alignNode1" presStyleIdx="1" presStyleCnt="2"/>
      <dgm:spPr/>
    </dgm:pt>
    <dgm:pt modelId="{135E4358-F96E-2C48-8F1A-5E8B2DF1653C}" type="pres">
      <dgm:prSet presAssocID="{12D8A98C-1016-478D-8897-AF3F52702154}" presName="Ellipse1" presStyleLbl="fgAcc1" presStyleIdx="2" presStyleCnt="3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47CB7606-854C-1147-9764-FD2B795E0857}" type="pres">
      <dgm:prSet presAssocID="{12D8A98C-1016-478D-8897-AF3F52702154}" presName="L2TextContainer1" presStyleLbl="revTx" presStyleIdx="2" presStyleCnt="4">
        <dgm:presLayoutVars>
          <dgm:bulletEnabled val="1"/>
        </dgm:presLayoutVars>
      </dgm:prSet>
      <dgm:spPr/>
    </dgm:pt>
    <dgm:pt modelId="{75FAEE9C-ACF5-B042-9B75-768D07F7FE38}" type="pres">
      <dgm:prSet presAssocID="{12D8A98C-1016-478D-8897-AF3F52702154}" presName="L1TextContainer1" presStyleLbl="revTx" presStyleIdx="3" presStyleCnt="4">
        <dgm:presLayoutVars>
          <dgm:chMax val="1"/>
          <dgm:chPref val="1"/>
          <dgm:bulletEnabled val="1"/>
        </dgm:presLayoutVars>
      </dgm:prSet>
      <dgm:spPr/>
    </dgm:pt>
    <dgm:pt modelId="{EE011A7F-4B69-B747-8314-0F54A05BE0CF}" type="pres">
      <dgm:prSet presAssocID="{12D8A98C-1016-478D-8897-AF3F52702154}" presName="ConnectLine1" presStyleLbl="sibTrans1D1" presStyleIdx="1" presStyleCnt="2"/>
      <dgm:spPr>
        <a:noFill/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dash"/>
          <a:miter lim="800000"/>
        </a:ln>
        <a:effectLst/>
      </dgm:spPr>
    </dgm:pt>
    <dgm:pt modelId="{136D498D-15F1-1E49-BCA6-DA21D261F5BC}" type="pres">
      <dgm:prSet presAssocID="{12D8A98C-1016-478D-8897-AF3F52702154}" presName="EmptyPlaceHolder1" presStyleCnt="0"/>
      <dgm:spPr/>
    </dgm:pt>
  </dgm:ptLst>
  <dgm:cxnLst>
    <dgm:cxn modelId="{1C67EC15-39E3-F24E-A572-4A88888C529F}" type="presOf" srcId="{386F5D84-8C8E-714E-892C-084B4E377F3B}" destId="{434730D0-AF7E-A14A-BC45-9EA83760F389}" srcOrd="0" destOrd="4" presId="urn:microsoft.com/office/officeart/2017/3/layout/DropPinTimeline"/>
    <dgm:cxn modelId="{65358916-85EE-D94A-B032-BF51FDB24419}" type="presOf" srcId="{F299D185-2FA6-494A-BF3D-AC50AF7191A4}" destId="{47CB7606-854C-1147-9764-FD2B795E0857}" srcOrd="0" destOrd="0" presId="urn:microsoft.com/office/officeart/2017/3/layout/DropPinTimeline"/>
    <dgm:cxn modelId="{16B2CA1A-7FFC-A649-A9F9-2C3D170CE189}" type="presOf" srcId="{D2421BA4-E877-478D-BD88-21A0F5810F47}" destId="{964E0DBB-DB91-7A46-82D6-138C9445F6F6}" srcOrd="0" destOrd="0" presId="urn:microsoft.com/office/officeart/2017/3/layout/DropPinTimeline"/>
    <dgm:cxn modelId="{767D181C-3576-3F4F-BE09-728E8A98D810}" type="presOf" srcId="{371D4F81-C26E-F441-AB68-B8966DBA261F}" destId="{434730D0-AF7E-A14A-BC45-9EA83760F389}" srcOrd="0" destOrd="1" presId="urn:microsoft.com/office/officeart/2017/3/layout/DropPinTimeline"/>
    <dgm:cxn modelId="{A48A2833-CD49-F342-BA9B-A53994EB7364}" srcId="{D2421BA4-E877-478D-BD88-21A0F5810F47}" destId="{371D4F81-C26E-F441-AB68-B8966DBA261F}" srcOrd="1" destOrd="0" parTransId="{F57E14F0-F339-F24E-8337-E56EA9877704}" sibTransId="{924F0E2D-BBEA-0641-90E4-19180944F374}"/>
    <dgm:cxn modelId="{75F60C35-DEA7-0440-A18D-143C12B9C83D}" type="presOf" srcId="{C7545844-6E38-4FB5-B9F1-405946606477}" destId="{434730D0-AF7E-A14A-BC45-9EA83760F389}" srcOrd="0" destOrd="0" presId="urn:microsoft.com/office/officeart/2017/3/layout/DropPinTimeline"/>
    <dgm:cxn modelId="{15A8CD49-7065-B549-BB89-C63D779B769F}" type="presOf" srcId="{DFDDEB32-51CF-499E-9E58-407417D98B3E}" destId="{3FA5379C-37DC-2A4B-91A4-24C5307AA586}" srcOrd="0" destOrd="0" presId="urn:microsoft.com/office/officeart/2017/3/layout/DropPinTimeline"/>
    <dgm:cxn modelId="{C7637F5C-0121-874B-AD7A-986B47E87577}" srcId="{D2421BA4-E877-478D-BD88-21A0F5810F47}" destId="{386F5D84-8C8E-714E-892C-084B4E377F3B}" srcOrd="4" destOrd="0" parTransId="{6F3955B4-DE04-4949-92F1-9E4A850F6273}" sibTransId="{A75D1524-60BC-3B4E-95A3-12ABC78B377B}"/>
    <dgm:cxn modelId="{3C784378-F378-402F-8BCB-DC0CBC038821}" srcId="{DFDDEB32-51CF-499E-9E58-407417D98B3E}" destId="{12D8A98C-1016-478D-8897-AF3F52702154}" srcOrd="1" destOrd="0" parTransId="{5B44B797-13CF-47F8-BADE-AC57E4E3F4AF}" sibTransId="{24F48668-24F1-426C-9C62-5B5CCCF96E56}"/>
    <dgm:cxn modelId="{041423A2-D7FE-2545-81DB-B88986BCF2EA}" srcId="{D2421BA4-E877-478D-BD88-21A0F5810F47}" destId="{D2C50BDF-D5EE-B149-9809-38A4ED1CBE98}" srcOrd="3" destOrd="0" parTransId="{C9813A0F-A4FB-4E4B-B84C-3BE5F56886CA}" sibTransId="{81350660-237C-3648-B4C1-1A4784EBBFDC}"/>
    <dgm:cxn modelId="{64D6C9B0-51D5-B040-9BB7-3A41A6183F93}" type="presOf" srcId="{12D8A98C-1016-478D-8897-AF3F52702154}" destId="{75FAEE9C-ACF5-B042-9B75-768D07F7FE38}" srcOrd="0" destOrd="0" presId="urn:microsoft.com/office/officeart/2017/3/layout/DropPinTimeline"/>
    <dgm:cxn modelId="{E7DC33BD-277F-4DD6-9F27-DB7FBF5EA405}" srcId="{12D8A98C-1016-478D-8897-AF3F52702154}" destId="{F299D185-2FA6-494A-BF3D-AC50AF7191A4}" srcOrd="0" destOrd="0" parTransId="{47DE3972-55EA-49E4-9748-8116F54BBB7B}" sibTransId="{6698E06F-8EC2-43E0-B78E-B1DC8B2940DC}"/>
    <dgm:cxn modelId="{2B1F92BF-54B0-46E8-8BAE-20FE8399B2DA}" srcId="{D2421BA4-E877-478D-BD88-21A0F5810F47}" destId="{C7545844-6E38-4FB5-B9F1-405946606477}" srcOrd="0" destOrd="0" parTransId="{816F064B-4CAF-45AF-A061-7D18E59A5FFE}" sibTransId="{F25C25DF-3A0D-463B-AE7A-7FB3F6ADB379}"/>
    <dgm:cxn modelId="{F06327D1-DC7F-5448-8306-AEC3D86D8B3F}" srcId="{D2421BA4-E877-478D-BD88-21A0F5810F47}" destId="{99910443-5050-D444-9987-E306BBBEA7D2}" srcOrd="2" destOrd="0" parTransId="{D15D4AE7-FCC9-6046-AB4B-35CC7483C7DC}" sibTransId="{0C89AC0F-AA42-CD42-9F65-617B910AC862}"/>
    <dgm:cxn modelId="{2B7A42E3-237B-C043-9225-B96BC6573AB1}" type="presOf" srcId="{D2C50BDF-D5EE-B149-9809-38A4ED1CBE98}" destId="{434730D0-AF7E-A14A-BC45-9EA83760F389}" srcOrd="0" destOrd="3" presId="urn:microsoft.com/office/officeart/2017/3/layout/DropPinTimeline"/>
    <dgm:cxn modelId="{52051CE4-7536-1146-BD5A-142CD4E5C852}" type="presOf" srcId="{99910443-5050-D444-9987-E306BBBEA7D2}" destId="{434730D0-AF7E-A14A-BC45-9EA83760F389}" srcOrd="0" destOrd="2" presId="urn:microsoft.com/office/officeart/2017/3/layout/DropPinTimeline"/>
    <dgm:cxn modelId="{2BE1E7FB-E3D1-4703-80B7-B57E4C69AC03}" srcId="{DFDDEB32-51CF-499E-9E58-407417D98B3E}" destId="{D2421BA4-E877-478D-BD88-21A0F5810F47}" srcOrd="0" destOrd="0" parTransId="{A45B78F3-7167-4FFE-A60E-A8C330A550F5}" sibTransId="{4BCAD298-7BF5-40C4-B12A-4FA7FB2D06B6}"/>
    <dgm:cxn modelId="{DF28C0B5-269A-CF4F-96C3-9BBDB812C30B}" type="presParOf" srcId="{3FA5379C-37DC-2A4B-91A4-24C5307AA586}" destId="{CCCA8285-E3BC-2141-93BE-EF8CFDC851CA}" srcOrd="0" destOrd="0" presId="urn:microsoft.com/office/officeart/2017/3/layout/DropPinTimeline"/>
    <dgm:cxn modelId="{4B0EAA6A-4405-884A-BA1F-149310C8F6DC}" type="presParOf" srcId="{3FA5379C-37DC-2A4B-91A4-24C5307AA586}" destId="{74EF88D5-C767-0945-A1AF-926D2403F9AA}" srcOrd="1" destOrd="0" presId="urn:microsoft.com/office/officeart/2017/3/layout/DropPinTimeline"/>
    <dgm:cxn modelId="{CA010D4F-9F8A-CF43-BB0C-BFB813A4FDBB}" type="presParOf" srcId="{74EF88D5-C767-0945-A1AF-926D2403F9AA}" destId="{463DC441-6125-3843-A5E7-D0F7EB3B38FB}" srcOrd="0" destOrd="0" presId="urn:microsoft.com/office/officeart/2017/3/layout/DropPinTimeline"/>
    <dgm:cxn modelId="{8E9F6BE9-9E88-EE4E-99EF-440C9827882D}" type="presParOf" srcId="{463DC441-6125-3843-A5E7-D0F7EB3B38FB}" destId="{7D433108-C0EA-804A-8542-7CC214C9E231}" srcOrd="0" destOrd="0" presId="urn:microsoft.com/office/officeart/2017/3/layout/DropPinTimeline"/>
    <dgm:cxn modelId="{133DC510-7FEE-AD45-AB5C-4E344CBA72EB}" type="presParOf" srcId="{463DC441-6125-3843-A5E7-D0F7EB3B38FB}" destId="{1EECD451-667F-D041-8F36-0EBF40659BB3}" srcOrd="1" destOrd="0" presId="urn:microsoft.com/office/officeart/2017/3/layout/DropPinTimeline"/>
    <dgm:cxn modelId="{FE95C50D-21E1-4B42-87E9-80EE8801541A}" type="presParOf" srcId="{1EECD451-667F-D041-8F36-0EBF40659BB3}" destId="{817323C3-1E78-3A42-99FF-ED09B8D9B3E5}" srcOrd="0" destOrd="0" presId="urn:microsoft.com/office/officeart/2017/3/layout/DropPinTimeline"/>
    <dgm:cxn modelId="{E9967107-B0FF-3748-852B-7259E58B7F80}" type="presParOf" srcId="{1EECD451-667F-D041-8F36-0EBF40659BB3}" destId="{3E3CD376-1868-AA43-AF36-CC0C20B9BBE3}" srcOrd="1" destOrd="0" presId="urn:microsoft.com/office/officeart/2017/3/layout/DropPinTimeline"/>
    <dgm:cxn modelId="{2A874248-B8AC-0347-A857-3F06B25E8A5B}" type="presParOf" srcId="{463DC441-6125-3843-A5E7-D0F7EB3B38FB}" destId="{434730D0-AF7E-A14A-BC45-9EA83760F389}" srcOrd="2" destOrd="0" presId="urn:microsoft.com/office/officeart/2017/3/layout/DropPinTimeline"/>
    <dgm:cxn modelId="{45F029EE-6C27-874E-8C04-D95807CB1D78}" type="presParOf" srcId="{463DC441-6125-3843-A5E7-D0F7EB3B38FB}" destId="{964E0DBB-DB91-7A46-82D6-138C9445F6F6}" srcOrd="3" destOrd="0" presId="urn:microsoft.com/office/officeart/2017/3/layout/DropPinTimeline"/>
    <dgm:cxn modelId="{810CF8B5-4144-FC45-9EBC-9F7218EC94D5}" type="presParOf" srcId="{463DC441-6125-3843-A5E7-D0F7EB3B38FB}" destId="{31E22F2C-D1CD-EC47-BD24-545291D9A3F1}" srcOrd="4" destOrd="0" presId="urn:microsoft.com/office/officeart/2017/3/layout/DropPinTimeline"/>
    <dgm:cxn modelId="{54AE2370-B8C3-CA4C-A1B8-C0163A116CDB}" type="presParOf" srcId="{463DC441-6125-3843-A5E7-D0F7EB3B38FB}" destId="{90480A69-A719-DE45-A6E1-728D26C15EC2}" srcOrd="5" destOrd="0" presId="urn:microsoft.com/office/officeart/2017/3/layout/DropPinTimeline"/>
    <dgm:cxn modelId="{8E733DD2-15D8-5C4F-AB52-598AD12BEDBF}" type="presParOf" srcId="{74EF88D5-C767-0945-A1AF-926D2403F9AA}" destId="{2D9BD976-6949-104E-8705-BDB37B6E27F1}" srcOrd="1" destOrd="0" presId="urn:microsoft.com/office/officeart/2017/3/layout/DropPinTimeline"/>
    <dgm:cxn modelId="{9285EE02-48BB-1640-BF15-B6AD6A7DAA55}" type="presParOf" srcId="{74EF88D5-C767-0945-A1AF-926D2403F9AA}" destId="{AFEFEC8F-A011-2C49-95A2-A73A091ECD9F}" srcOrd="2" destOrd="0" presId="urn:microsoft.com/office/officeart/2017/3/layout/DropPinTimeline"/>
    <dgm:cxn modelId="{A3F2F416-7F0B-BC4C-96BE-EA4C0A79EF3A}" type="presParOf" srcId="{AFEFEC8F-A011-2C49-95A2-A73A091ECD9F}" destId="{F462C34A-4BE5-FB46-BDB8-853A6C30B885}" srcOrd="0" destOrd="0" presId="urn:microsoft.com/office/officeart/2017/3/layout/DropPinTimeline"/>
    <dgm:cxn modelId="{5AB2DC81-5A09-5C4F-92DF-3482DF78DFEF}" type="presParOf" srcId="{AFEFEC8F-A011-2C49-95A2-A73A091ECD9F}" destId="{65884F62-9A93-A848-8479-11A2B8A303BC}" srcOrd="1" destOrd="0" presId="urn:microsoft.com/office/officeart/2017/3/layout/DropPinTimeline"/>
    <dgm:cxn modelId="{DC50ECED-9744-1B4D-A724-737719F2AB6E}" type="presParOf" srcId="{65884F62-9A93-A848-8479-11A2B8A303BC}" destId="{FDBB5B82-C03F-4F49-9CB6-62443BC33190}" srcOrd="0" destOrd="0" presId="urn:microsoft.com/office/officeart/2017/3/layout/DropPinTimeline"/>
    <dgm:cxn modelId="{6B0B9066-6729-3349-B61D-A49AA18C2249}" type="presParOf" srcId="{65884F62-9A93-A848-8479-11A2B8A303BC}" destId="{135E4358-F96E-2C48-8F1A-5E8B2DF1653C}" srcOrd="1" destOrd="0" presId="urn:microsoft.com/office/officeart/2017/3/layout/DropPinTimeline"/>
    <dgm:cxn modelId="{59F90854-A72E-0646-B54F-30BF387ED0B6}" type="presParOf" srcId="{AFEFEC8F-A011-2C49-95A2-A73A091ECD9F}" destId="{47CB7606-854C-1147-9764-FD2B795E0857}" srcOrd="2" destOrd="0" presId="urn:microsoft.com/office/officeart/2017/3/layout/DropPinTimeline"/>
    <dgm:cxn modelId="{6EF565F3-F59F-854F-833E-8EE1E8E877C5}" type="presParOf" srcId="{AFEFEC8F-A011-2C49-95A2-A73A091ECD9F}" destId="{75FAEE9C-ACF5-B042-9B75-768D07F7FE38}" srcOrd="3" destOrd="0" presId="urn:microsoft.com/office/officeart/2017/3/layout/DropPinTimeline"/>
    <dgm:cxn modelId="{6A192647-39F1-254A-B410-94EB2B2C2CE1}" type="presParOf" srcId="{AFEFEC8F-A011-2C49-95A2-A73A091ECD9F}" destId="{EE011A7F-4B69-B747-8314-0F54A05BE0CF}" srcOrd="4" destOrd="0" presId="urn:microsoft.com/office/officeart/2017/3/layout/DropPinTimeline"/>
    <dgm:cxn modelId="{82A6203A-C823-E24A-847A-07A7FAE258CE}" type="presParOf" srcId="{AFEFEC8F-A011-2C49-95A2-A73A091ECD9F}" destId="{136D498D-15F1-1E49-BCA6-DA21D261F5BC}" srcOrd="5" destOrd="0" presId="urn:microsoft.com/office/officeart/2017/3/layout/DropPinTimelin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28DB2-9811-40A1-8349-9C174F407DEA}">
      <dsp:nvSpPr>
        <dsp:cNvPr id="0" name=""/>
        <dsp:cNvSpPr/>
      </dsp:nvSpPr>
      <dsp:spPr>
        <a:xfrm>
          <a:off x="0" y="3530"/>
          <a:ext cx="10515600" cy="59921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0C799C-848A-4D2E-907D-60DAB7553C2B}">
      <dsp:nvSpPr>
        <dsp:cNvPr id="0" name=""/>
        <dsp:cNvSpPr/>
      </dsp:nvSpPr>
      <dsp:spPr>
        <a:xfrm>
          <a:off x="181261" y="138353"/>
          <a:ext cx="329565" cy="32956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C8EE31-DD86-4991-B025-0743151EBE5A}">
      <dsp:nvSpPr>
        <dsp:cNvPr id="0" name=""/>
        <dsp:cNvSpPr/>
      </dsp:nvSpPr>
      <dsp:spPr>
        <a:xfrm>
          <a:off x="692088" y="3530"/>
          <a:ext cx="9822835" cy="599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16" tIns="63416" rIns="63416" bIns="63416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UM2021 took place 2-6 August 2021</a:t>
          </a:r>
        </a:p>
      </dsp:txBody>
      <dsp:txXfrm>
        <a:off x="692088" y="3530"/>
        <a:ext cx="9822835" cy="599210"/>
      </dsp:txXfrm>
    </dsp:sp>
    <dsp:sp modelId="{196A9F51-9EE9-4D2F-B3B6-64BD10BC168C}">
      <dsp:nvSpPr>
        <dsp:cNvPr id="0" name=""/>
        <dsp:cNvSpPr/>
      </dsp:nvSpPr>
      <dsp:spPr>
        <a:xfrm>
          <a:off x="0" y="752544"/>
          <a:ext cx="10515600" cy="599210"/>
        </a:xfrm>
        <a:prstGeom prst="roundRect">
          <a:avLst>
            <a:gd name="adj" fmla="val 10000"/>
          </a:avLst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37C167-8171-4530-9315-6EB9C0CD9D3B}">
      <dsp:nvSpPr>
        <dsp:cNvPr id="0" name=""/>
        <dsp:cNvSpPr/>
      </dsp:nvSpPr>
      <dsp:spPr>
        <a:xfrm>
          <a:off x="181261" y="887366"/>
          <a:ext cx="329565" cy="32956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E17062-4753-45A7-89C3-86DA5FB02B64}">
      <dsp:nvSpPr>
        <dsp:cNvPr id="0" name=""/>
        <dsp:cNvSpPr/>
      </dsp:nvSpPr>
      <dsp:spPr>
        <a:xfrm>
          <a:off x="692088" y="752544"/>
          <a:ext cx="9822835" cy="599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16" tIns="63416" rIns="63416" bIns="63416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~400 registrants</a:t>
          </a:r>
        </a:p>
      </dsp:txBody>
      <dsp:txXfrm>
        <a:off x="692088" y="752544"/>
        <a:ext cx="9822835" cy="599210"/>
      </dsp:txXfrm>
    </dsp:sp>
    <dsp:sp modelId="{3415FBB6-B8E7-4EA7-9A98-D46394449588}">
      <dsp:nvSpPr>
        <dsp:cNvPr id="0" name=""/>
        <dsp:cNvSpPr/>
      </dsp:nvSpPr>
      <dsp:spPr>
        <a:xfrm>
          <a:off x="0" y="1501557"/>
          <a:ext cx="10515600" cy="599210"/>
        </a:xfrm>
        <a:prstGeom prst="roundRect">
          <a:avLst>
            <a:gd name="adj" fmla="val 10000"/>
          </a:avLst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8EE402-5EDB-4AC8-8708-D8B1AB1CD28F}">
      <dsp:nvSpPr>
        <dsp:cNvPr id="0" name=""/>
        <dsp:cNvSpPr/>
      </dsp:nvSpPr>
      <dsp:spPr>
        <a:xfrm>
          <a:off x="181261" y="1636379"/>
          <a:ext cx="329565" cy="32956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AFF41D-B601-498B-BB8F-55731F9B3E32}">
      <dsp:nvSpPr>
        <dsp:cNvPr id="0" name=""/>
        <dsp:cNvSpPr/>
      </dsp:nvSpPr>
      <dsp:spPr>
        <a:xfrm>
          <a:off x="692088" y="1501557"/>
          <a:ext cx="9822835" cy="599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16" tIns="63416" rIns="63416" bIns="63416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Talks from all experiments and several additional talks – many early careers speakers</a:t>
          </a:r>
        </a:p>
      </dsp:txBody>
      <dsp:txXfrm>
        <a:off x="692088" y="1501557"/>
        <a:ext cx="9822835" cy="599210"/>
      </dsp:txXfrm>
    </dsp:sp>
    <dsp:sp modelId="{19331E4F-31E7-439B-9B63-F4A22ECC1231}">
      <dsp:nvSpPr>
        <dsp:cNvPr id="0" name=""/>
        <dsp:cNvSpPr/>
      </dsp:nvSpPr>
      <dsp:spPr>
        <a:xfrm>
          <a:off x="0" y="2250570"/>
          <a:ext cx="10515600" cy="599210"/>
        </a:xfrm>
        <a:prstGeom prst="roundRect">
          <a:avLst>
            <a:gd name="adj" fmla="val 10000"/>
          </a:avLst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F278DF-1D6F-469E-A3B1-9281565264CF}">
      <dsp:nvSpPr>
        <dsp:cNvPr id="0" name=""/>
        <dsp:cNvSpPr/>
      </dsp:nvSpPr>
      <dsp:spPr>
        <a:xfrm>
          <a:off x="181261" y="2385392"/>
          <a:ext cx="329565" cy="32956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119665-672A-4EE5-BACD-F3E00B8C7CC7}">
      <dsp:nvSpPr>
        <dsp:cNvPr id="0" name=""/>
        <dsp:cNvSpPr/>
      </dsp:nvSpPr>
      <dsp:spPr>
        <a:xfrm>
          <a:off x="692088" y="2250570"/>
          <a:ext cx="9822835" cy="599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16" tIns="63416" rIns="63416" bIns="63416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Release forms collected -  videos live</a:t>
          </a:r>
        </a:p>
      </dsp:txBody>
      <dsp:txXfrm>
        <a:off x="692088" y="2250570"/>
        <a:ext cx="9822835" cy="599210"/>
      </dsp:txXfrm>
    </dsp:sp>
    <dsp:sp modelId="{2D4D1E00-8CB4-4D71-9F53-EE38025A2BCF}">
      <dsp:nvSpPr>
        <dsp:cNvPr id="0" name=""/>
        <dsp:cNvSpPr/>
      </dsp:nvSpPr>
      <dsp:spPr>
        <a:xfrm>
          <a:off x="0" y="2999583"/>
          <a:ext cx="10515600" cy="599210"/>
        </a:xfrm>
        <a:prstGeom prst="roundRect">
          <a:avLst>
            <a:gd name="adj" fmla="val 10000"/>
          </a:avLst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366CE8-7225-482D-AC9F-21DF63DDEAA3}">
      <dsp:nvSpPr>
        <dsp:cNvPr id="0" name=""/>
        <dsp:cNvSpPr/>
      </dsp:nvSpPr>
      <dsp:spPr>
        <a:xfrm>
          <a:off x="181261" y="3134405"/>
          <a:ext cx="329565" cy="32956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150116-3333-47C0-9232-B3D47794E0F3}">
      <dsp:nvSpPr>
        <dsp:cNvPr id="0" name=""/>
        <dsp:cNvSpPr/>
      </dsp:nvSpPr>
      <dsp:spPr>
        <a:xfrm>
          <a:off x="692088" y="2999583"/>
          <a:ext cx="4732020" cy="599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16" tIns="63416" rIns="63416" bIns="63416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Poster prize winners contacted - $ 600 total money </a:t>
          </a:r>
          <a:r>
            <a:rPr lang="en-US" sz="1500" kern="1200">
              <a:sym typeface="Wingdings" panose="05000000000000000000" pitchFamily="2" charset="2"/>
            </a:rPr>
            <a:t></a:t>
          </a:r>
          <a:r>
            <a:rPr lang="en-US" sz="1500" kern="1200"/>
            <a:t> a one off!:</a:t>
          </a:r>
        </a:p>
      </dsp:txBody>
      <dsp:txXfrm>
        <a:off x="692088" y="2999583"/>
        <a:ext cx="4732020" cy="599210"/>
      </dsp:txXfrm>
    </dsp:sp>
    <dsp:sp modelId="{B56D7956-2943-45B4-880D-66AD4A50BC71}">
      <dsp:nvSpPr>
        <dsp:cNvPr id="0" name=""/>
        <dsp:cNvSpPr/>
      </dsp:nvSpPr>
      <dsp:spPr>
        <a:xfrm>
          <a:off x="5424108" y="2999583"/>
          <a:ext cx="5090815" cy="599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16" tIns="63416" rIns="63416" bIns="63416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1</a:t>
          </a:r>
          <a:r>
            <a:rPr lang="en-US" sz="1100" kern="1200" baseline="30000"/>
            <a:t>st</a:t>
          </a:r>
          <a:r>
            <a:rPr lang="en-US" sz="1100" kern="1200"/>
            <a:t> : Ben Zhang (Astro)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2</a:t>
          </a:r>
          <a:r>
            <a:rPr lang="en-US" sz="1100" kern="1200" baseline="30000"/>
            <a:t>nd</a:t>
          </a:r>
          <a:r>
            <a:rPr lang="en-US" sz="1100" kern="1200"/>
            <a:t> : Miranda Elkins (neutrino)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3</a:t>
          </a:r>
          <a:r>
            <a:rPr lang="en-US" sz="1100" kern="1200" baseline="30000"/>
            <a:t>rd</a:t>
          </a:r>
          <a:r>
            <a:rPr lang="en-US" sz="1100" kern="1200"/>
            <a:t>: Emrys Peets (LDMX/Dark Matter)</a:t>
          </a:r>
        </a:p>
      </dsp:txBody>
      <dsp:txXfrm>
        <a:off x="5424108" y="2999583"/>
        <a:ext cx="5090815" cy="599210"/>
      </dsp:txXfrm>
    </dsp:sp>
    <dsp:sp modelId="{649755D7-F740-472F-9AB9-7965AD677706}">
      <dsp:nvSpPr>
        <dsp:cNvPr id="0" name=""/>
        <dsp:cNvSpPr/>
      </dsp:nvSpPr>
      <dsp:spPr>
        <a:xfrm>
          <a:off x="0" y="3748596"/>
          <a:ext cx="10515600" cy="599210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152E3A-869F-42BC-8DE7-8B1DF2E058E7}">
      <dsp:nvSpPr>
        <dsp:cNvPr id="0" name=""/>
        <dsp:cNvSpPr/>
      </dsp:nvSpPr>
      <dsp:spPr>
        <a:xfrm>
          <a:off x="181261" y="3883418"/>
          <a:ext cx="329565" cy="329565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C03275-320E-4827-96F5-CD356BEBE4A8}">
      <dsp:nvSpPr>
        <dsp:cNvPr id="0" name=""/>
        <dsp:cNvSpPr/>
      </dsp:nvSpPr>
      <dsp:spPr>
        <a:xfrm>
          <a:off x="692088" y="3748596"/>
          <a:ext cx="9822835" cy="599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16" tIns="63416" rIns="63416" bIns="63416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Survey in progress</a:t>
          </a:r>
        </a:p>
      </dsp:txBody>
      <dsp:txXfrm>
        <a:off x="692088" y="3748596"/>
        <a:ext cx="9822835" cy="5992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CA8285-E3BC-2141-93BE-EF8CFDC851CA}">
      <dsp:nvSpPr>
        <dsp:cNvPr id="0" name=""/>
        <dsp:cNvSpPr/>
      </dsp:nvSpPr>
      <dsp:spPr>
        <a:xfrm>
          <a:off x="0" y="1892709"/>
          <a:ext cx="6586489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6F9E89-BE40-2B4D-BA0D-2C425A30C1F6}">
      <dsp:nvSpPr>
        <dsp:cNvPr id="0" name=""/>
        <dsp:cNvSpPr/>
      </dsp:nvSpPr>
      <dsp:spPr>
        <a:xfrm rot="8100000">
          <a:off x="62479" y="436195"/>
          <a:ext cx="278376" cy="278376"/>
        </a:xfrm>
        <a:prstGeom prst="teardrop">
          <a:avLst>
            <a:gd name="adj" fmla="val 11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54899AF-77E0-8941-9A4E-464A61F2C8E6}">
      <dsp:nvSpPr>
        <dsp:cNvPr id="0" name=""/>
        <dsp:cNvSpPr/>
      </dsp:nvSpPr>
      <dsp:spPr>
        <a:xfrm>
          <a:off x="93404" y="467120"/>
          <a:ext cx="216525" cy="21652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CA0609-4A4B-7E49-A0B3-6E49423443CB}">
      <dsp:nvSpPr>
        <dsp:cNvPr id="0" name=""/>
        <dsp:cNvSpPr/>
      </dsp:nvSpPr>
      <dsp:spPr>
        <a:xfrm>
          <a:off x="398509" y="772225"/>
          <a:ext cx="2744070" cy="11204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2550" rIns="82550" bIns="123825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Kick-off sub-committee meeting with all parties invited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Roundtable theme and keynote speakers</a:t>
          </a:r>
        </a:p>
      </dsp:txBody>
      <dsp:txXfrm>
        <a:off x="398509" y="772225"/>
        <a:ext cx="2744070" cy="1120484"/>
      </dsp:txXfrm>
    </dsp:sp>
    <dsp:sp modelId="{87F90A7C-1620-E34F-9CAC-2A1DE75FC2BB}">
      <dsp:nvSpPr>
        <dsp:cNvPr id="0" name=""/>
        <dsp:cNvSpPr/>
      </dsp:nvSpPr>
      <dsp:spPr>
        <a:xfrm>
          <a:off x="398509" y="378541"/>
          <a:ext cx="2744070" cy="393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1430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/>
            <a:t>Oct. 2021</a:t>
          </a:r>
        </a:p>
      </dsp:txBody>
      <dsp:txXfrm>
        <a:off x="398509" y="378541"/>
        <a:ext cx="2744070" cy="393683"/>
      </dsp:txXfrm>
    </dsp:sp>
    <dsp:sp modelId="{FE7969FE-8022-2A4F-AC30-F0DF69339579}">
      <dsp:nvSpPr>
        <dsp:cNvPr id="0" name=""/>
        <dsp:cNvSpPr/>
      </dsp:nvSpPr>
      <dsp:spPr>
        <a:xfrm>
          <a:off x="201667" y="772225"/>
          <a:ext cx="0" cy="1120484"/>
        </a:xfrm>
        <a:prstGeom prst="line">
          <a:avLst/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C667A0-4479-7B4F-9CD1-830CC29B7BB3}">
      <dsp:nvSpPr>
        <dsp:cNvPr id="0" name=""/>
        <dsp:cNvSpPr/>
      </dsp:nvSpPr>
      <dsp:spPr>
        <a:xfrm>
          <a:off x="166235" y="1857277"/>
          <a:ext cx="70863" cy="7086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815C326-2A25-9240-9AC4-E2921BE98E5A}">
      <dsp:nvSpPr>
        <dsp:cNvPr id="0" name=""/>
        <dsp:cNvSpPr/>
      </dsp:nvSpPr>
      <dsp:spPr>
        <a:xfrm rot="18900000">
          <a:off x="1715533" y="3070847"/>
          <a:ext cx="278376" cy="278376"/>
        </a:xfrm>
        <a:prstGeom prst="teardrop">
          <a:avLst>
            <a:gd name="adj" fmla="val 115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2B3E46D-EE8A-7E40-A86D-C9B97DEB65CE}">
      <dsp:nvSpPr>
        <dsp:cNvPr id="0" name=""/>
        <dsp:cNvSpPr/>
      </dsp:nvSpPr>
      <dsp:spPr>
        <a:xfrm>
          <a:off x="1746458" y="3101772"/>
          <a:ext cx="216525" cy="21652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BBE8D7-B1C2-B041-B239-C9B582E3F671}">
      <dsp:nvSpPr>
        <dsp:cNvPr id="0" name=""/>
        <dsp:cNvSpPr/>
      </dsp:nvSpPr>
      <dsp:spPr>
        <a:xfrm>
          <a:off x="2051563" y="1892709"/>
          <a:ext cx="2729387" cy="11204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3825" rIns="0" bIns="82550" numCol="1" spcCol="1270" anchor="b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Second meeting should allow some convergence on names and themes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FNAL would like names by January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Make list of dates</a:t>
          </a:r>
        </a:p>
      </dsp:txBody>
      <dsp:txXfrm>
        <a:off x="2051563" y="1892709"/>
        <a:ext cx="2729387" cy="1120484"/>
      </dsp:txXfrm>
    </dsp:sp>
    <dsp:sp modelId="{CBF81C1D-AB86-A247-B402-30F37C287F58}">
      <dsp:nvSpPr>
        <dsp:cNvPr id="0" name=""/>
        <dsp:cNvSpPr/>
      </dsp:nvSpPr>
      <dsp:spPr>
        <a:xfrm>
          <a:off x="2051563" y="3013193"/>
          <a:ext cx="2729387" cy="393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1430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/>
            <a:t>Nov. 2021</a:t>
          </a:r>
        </a:p>
      </dsp:txBody>
      <dsp:txXfrm>
        <a:off x="2051563" y="3013193"/>
        <a:ext cx="2729387" cy="393683"/>
      </dsp:txXfrm>
    </dsp:sp>
    <dsp:sp modelId="{F501E6CC-93A2-E340-80AF-6198C82C7E54}">
      <dsp:nvSpPr>
        <dsp:cNvPr id="0" name=""/>
        <dsp:cNvSpPr/>
      </dsp:nvSpPr>
      <dsp:spPr>
        <a:xfrm>
          <a:off x="1854721" y="1892709"/>
          <a:ext cx="0" cy="1120484"/>
        </a:xfrm>
        <a:prstGeom prst="line">
          <a:avLst/>
        </a:prstGeom>
        <a:noFill/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A71E1B-7AE9-304C-B05F-C74DD0CC41EA}">
      <dsp:nvSpPr>
        <dsp:cNvPr id="0" name=""/>
        <dsp:cNvSpPr/>
      </dsp:nvSpPr>
      <dsp:spPr>
        <a:xfrm>
          <a:off x="1818236" y="1857277"/>
          <a:ext cx="70863" cy="70863"/>
        </a:xfrm>
        <a:prstGeom prst="ellips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266C7DD-E4A6-1345-ADD3-1212FB06D3F7}">
      <dsp:nvSpPr>
        <dsp:cNvPr id="0" name=""/>
        <dsp:cNvSpPr/>
      </dsp:nvSpPr>
      <dsp:spPr>
        <a:xfrm rot="8100000">
          <a:off x="3350898" y="436195"/>
          <a:ext cx="278376" cy="278376"/>
        </a:xfrm>
        <a:prstGeom prst="teardrop">
          <a:avLst>
            <a:gd name="adj" fmla="val 115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9082899-7FBB-C748-AC67-2F3D4151DBB5}">
      <dsp:nvSpPr>
        <dsp:cNvPr id="0" name=""/>
        <dsp:cNvSpPr/>
      </dsp:nvSpPr>
      <dsp:spPr>
        <a:xfrm>
          <a:off x="3381823" y="467120"/>
          <a:ext cx="216525" cy="21652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09F114-E8F1-614F-B9EA-AFD41AAF4489}">
      <dsp:nvSpPr>
        <dsp:cNvPr id="0" name=""/>
        <dsp:cNvSpPr/>
      </dsp:nvSpPr>
      <dsp:spPr>
        <a:xfrm>
          <a:off x="3686928" y="772225"/>
          <a:ext cx="2729387" cy="11204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2550" rIns="82550" bIns="123825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Assign deputy to URA forms and start proposal (usually due by Feb)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Decide dates – inform FNAL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Finalize keynote choices and theme</a:t>
          </a:r>
        </a:p>
      </dsp:txBody>
      <dsp:txXfrm>
        <a:off x="3686928" y="772225"/>
        <a:ext cx="2729387" cy="1120484"/>
      </dsp:txXfrm>
    </dsp:sp>
    <dsp:sp modelId="{8455C169-5346-DC49-A0D1-B7BCF034135C}">
      <dsp:nvSpPr>
        <dsp:cNvPr id="0" name=""/>
        <dsp:cNvSpPr/>
      </dsp:nvSpPr>
      <dsp:spPr>
        <a:xfrm>
          <a:off x="3686928" y="378541"/>
          <a:ext cx="2729387" cy="393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1430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/>
            <a:t>Dec. 2021</a:t>
          </a:r>
        </a:p>
      </dsp:txBody>
      <dsp:txXfrm>
        <a:off x="3686928" y="378541"/>
        <a:ext cx="2729387" cy="393683"/>
      </dsp:txXfrm>
    </dsp:sp>
    <dsp:sp modelId="{50B337E0-46BC-D743-B99F-2B7CF1BF1DD1}">
      <dsp:nvSpPr>
        <dsp:cNvPr id="0" name=""/>
        <dsp:cNvSpPr/>
      </dsp:nvSpPr>
      <dsp:spPr>
        <a:xfrm>
          <a:off x="3490086" y="772225"/>
          <a:ext cx="0" cy="1120484"/>
        </a:xfrm>
        <a:prstGeom prst="line">
          <a:avLst/>
        </a:prstGeom>
        <a:noFill/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4CD1A7-690F-1844-B0DA-D06F59D69DDC}">
      <dsp:nvSpPr>
        <dsp:cNvPr id="0" name=""/>
        <dsp:cNvSpPr/>
      </dsp:nvSpPr>
      <dsp:spPr>
        <a:xfrm>
          <a:off x="3453601" y="1857277"/>
          <a:ext cx="70863" cy="70863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26A9E9-FCAE-1A46-92B7-982709331D5D}">
      <dsp:nvSpPr>
        <dsp:cNvPr id="0" name=""/>
        <dsp:cNvSpPr/>
      </dsp:nvSpPr>
      <dsp:spPr>
        <a:xfrm>
          <a:off x="0" y="1892709"/>
          <a:ext cx="6586489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2F8284-B6AE-AC47-93FD-D5D68AFBF950}">
      <dsp:nvSpPr>
        <dsp:cNvPr id="0" name=""/>
        <dsp:cNvSpPr/>
      </dsp:nvSpPr>
      <dsp:spPr>
        <a:xfrm rot="8100000">
          <a:off x="58563" y="436195"/>
          <a:ext cx="278376" cy="278376"/>
        </a:xfrm>
        <a:prstGeom prst="teardrop">
          <a:avLst>
            <a:gd name="adj" fmla="val 11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1026E94-D570-2C45-9165-AD109C367F95}">
      <dsp:nvSpPr>
        <dsp:cNvPr id="0" name=""/>
        <dsp:cNvSpPr/>
      </dsp:nvSpPr>
      <dsp:spPr>
        <a:xfrm>
          <a:off x="89488" y="467120"/>
          <a:ext cx="216525" cy="21652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B97EB1-2E2C-E74A-BEDE-281A0DD306D4}">
      <dsp:nvSpPr>
        <dsp:cNvPr id="0" name=""/>
        <dsp:cNvSpPr/>
      </dsp:nvSpPr>
      <dsp:spPr>
        <a:xfrm>
          <a:off x="394593" y="772225"/>
          <a:ext cx="2740007" cy="11204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2550" rIns="82550" bIns="123825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Finalize the URA proposal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Contact FNAL about keynotes suggestions</a:t>
          </a:r>
        </a:p>
      </dsp:txBody>
      <dsp:txXfrm>
        <a:off x="394593" y="772225"/>
        <a:ext cx="2740007" cy="1120484"/>
      </dsp:txXfrm>
    </dsp:sp>
    <dsp:sp modelId="{A307E00E-1CFB-AE44-AB17-98A077F1DB77}">
      <dsp:nvSpPr>
        <dsp:cNvPr id="0" name=""/>
        <dsp:cNvSpPr/>
      </dsp:nvSpPr>
      <dsp:spPr>
        <a:xfrm>
          <a:off x="394593" y="378541"/>
          <a:ext cx="2740007" cy="393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0795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700" kern="1200"/>
            <a:t>Jan. 2022</a:t>
          </a:r>
        </a:p>
      </dsp:txBody>
      <dsp:txXfrm>
        <a:off x="394593" y="378541"/>
        <a:ext cx="2740007" cy="393683"/>
      </dsp:txXfrm>
    </dsp:sp>
    <dsp:sp modelId="{3FECE5C9-3A27-B242-932A-543F427298F8}">
      <dsp:nvSpPr>
        <dsp:cNvPr id="0" name=""/>
        <dsp:cNvSpPr/>
      </dsp:nvSpPr>
      <dsp:spPr>
        <a:xfrm>
          <a:off x="197751" y="772225"/>
          <a:ext cx="0" cy="1120484"/>
        </a:xfrm>
        <a:prstGeom prst="line">
          <a:avLst/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497799-194A-DD4C-9741-9CB4747F7E83}">
      <dsp:nvSpPr>
        <dsp:cNvPr id="0" name=""/>
        <dsp:cNvSpPr/>
      </dsp:nvSpPr>
      <dsp:spPr>
        <a:xfrm>
          <a:off x="162319" y="1857277"/>
          <a:ext cx="70863" cy="7086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81A87BE-388D-DB49-A707-95068BE43DB8}">
      <dsp:nvSpPr>
        <dsp:cNvPr id="0" name=""/>
        <dsp:cNvSpPr/>
      </dsp:nvSpPr>
      <dsp:spPr>
        <a:xfrm rot="18900000">
          <a:off x="1700290" y="3070847"/>
          <a:ext cx="278376" cy="278376"/>
        </a:xfrm>
        <a:prstGeom prst="teardrop">
          <a:avLst>
            <a:gd name="adj" fmla="val 11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2733786-D874-C34D-9AE8-C2C848CDEDEE}">
      <dsp:nvSpPr>
        <dsp:cNvPr id="0" name=""/>
        <dsp:cNvSpPr/>
      </dsp:nvSpPr>
      <dsp:spPr>
        <a:xfrm>
          <a:off x="1731216" y="3101772"/>
          <a:ext cx="216525" cy="21652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C8B921-7088-4943-BBC3-5C811EFCA180}">
      <dsp:nvSpPr>
        <dsp:cNvPr id="0" name=""/>
        <dsp:cNvSpPr/>
      </dsp:nvSpPr>
      <dsp:spPr>
        <a:xfrm>
          <a:off x="2036320" y="1892709"/>
          <a:ext cx="2740007" cy="11204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3825" rIns="0" bIns="82550" numCol="1" spcCol="1270" anchor="b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Submit URA proposa;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EDI talk/SciCom/LRGs – begin to discuss with FNAL team for names</a:t>
          </a:r>
        </a:p>
      </dsp:txBody>
      <dsp:txXfrm>
        <a:off x="2036320" y="1892709"/>
        <a:ext cx="2740007" cy="1120484"/>
      </dsp:txXfrm>
    </dsp:sp>
    <dsp:sp modelId="{4006BCBD-84B6-8149-B203-C59CC6979466}">
      <dsp:nvSpPr>
        <dsp:cNvPr id="0" name=""/>
        <dsp:cNvSpPr/>
      </dsp:nvSpPr>
      <dsp:spPr>
        <a:xfrm>
          <a:off x="2036320" y="3013193"/>
          <a:ext cx="2740007" cy="393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0795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700" kern="1200"/>
            <a:t>Feb. 2022</a:t>
          </a:r>
        </a:p>
      </dsp:txBody>
      <dsp:txXfrm>
        <a:off x="2036320" y="3013193"/>
        <a:ext cx="2740007" cy="393683"/>
      </dsp:txXfrm>
    </dsp:sp>
    <dsp:sp modelId="{522BFB2D-12F6-6D4D-BAB2-E721FB4754DA}">
      <dsp:nvSpPr>
        <dsp:cNvPr id="0" name=""/>
        <dsp:cNvSpPr/>
      </dsp:nvSpPr>
      <dsp:spPr>
        <a:xfrm>
          <a:off x="1839479" y="1892709"/>
          <a:ext cx="0" cy="1120484"/>
        </a:xfrm>
        <a:prstGeom prst="line">
          <a:avLst/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AD94CC-1005-274E-B475-6E701BD91398}">
      <dsp:nvSpPr>
        <dsp:cNvPr id="0" name=""/>
        <dsp:cNvSpPr/>
      </dsp:nvSpPr>
      <dsp:spPr>
        <a:xfrm>
          <a:off x="1804047" y="1857277"/>
          <a:ext cx="70863" cy="7086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F817F2B-2725-BB4C-8ABB-B25F27566277}">
      <dsp:nvSpPr>
        <dsp:cNvPr id="0" name=""/>
        <dsp:cNvSpPr/>
      </dsp:nvSpPr>
      <dsp:spPr>
        <a:xfrm rot="8100000">
          <a:off x="3342018" y="436195"/>
          <a:ext cx="278376" cy="278376"/>
        </a:xfrm>
        <a:prstGeom prst="teardrop">
          <a:avLst>
            <a:gd name="adj" fmla="val 11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336C341-13CE-0641-AE91-8654D7AF3640}">
      <dsp:nvSpPr>
        <dsp:cNvPr id="0" name=""/>
        <dsp:cNvSpPr/>
      </dsp:nvSpPr>
      <dsp:spPr>
        <a:xfrm>
          <a:off x="3372943" y="467120"/>
          <a:ext cx="216525" cy="21652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4FAC0F-E9DB-9441-8D62-A3202C22CF46}">
      <dsp:nvSpPr>
        <dsp:cNvPr id="0" name=""/>
        <dsp:cNvSpPr/>
      </dsp:nvSpPr>
      <dsp:spPr>
        <a:xfrm>
          <a:off x="3678048" y="772225"/>
          <a:ext cx="2740007" cy="11204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2550" rIns="82550" bIns="123825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Things will start to be busy here if we plan in-person June meeting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/>
            <a:t>Book rooms (conference office)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/>
            <a:t>Finalize Timetable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/>
            <a:t>Setup Indico site (communicate with FNAL)</a:t>
          </a:r>
        </a:p>
      </dsp:txBody>
      <dsp:txXfrm>
        <a:off x="3678048" y="772225"/>
        <a:ext cx="2740007" cy="1120484"/>
      </dsp:txXfrm>
    </dsp:sp>
    <dsp:sp modelId="{C4FB209E-2DE3-3D46-BCA0-6A29794F5A78}">
      <dsp:nvSpPr>
        <dsp:cNvPr id="0" name=""/>
        <dsp:cNvSpPr/>
      </dsp:nvSpPr>
      <dsp:spPr>
        <a:xfrm>
          <a:off x="3678048" y="378541"/>
          <a:ext cx="2740007" cy="393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0795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700" kern="1200"/>
            <a:t>Mar.–Apr. 2022</a:t>
          </a:r>
        </a:p>
      </dsp:txBody>
      <dsp:txXfrm>
        <a:off x="3678048" y="378541"/>
        <a:ext cx="2740007" cy="393683"/>
      </dsp:txXfrm>
    </dsp:sp>
    <dsp:sp modelId="{7368EDB3-F74D-064B-8027-19F35BCBF377}">
      <dsp:nvSpPr>
        <dsp:cNvPr id="0" name=""/>
        <dsp:cNvSpPr/>
      </dsp:nvSpPr>
      <dsp:spPr>
        <a:xfrm>
          <a:off x="3481206" y="772225"/>
          <a:ext cx="0" cy="1120484"/>
        </a:xfrm>
        <a:prstGeom prst="line">
          <a:avLst/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DC4015-42CC-434D-89BC-28677EF6F61C}">
      <dsp:nvSpPr>
        <dsp:cNvPr id="0" name=""/>
        <dsp:cNvSpPr/>
      </dsp:nvSpPr>
      <dsp:spPr>
        <a:xfrm>
          <a:off x="3444722" y="1857277"/>
          <a:ext cx="70863" cy="7086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CA8285-E3BC-2141-93BE-EF8CFDC851CA}">
      <dsp:nvSpPr>
        <dsp:cNvPr id="0" name=""/>
        <dsp:cNvSpPr/>
      </dsp:nvSpPr>
      <dsp:spPr>
        <a:xfrm>
          <a:off x="0" y="1892709"/>
          <a:ext cx="6586489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7323C3-1E78-3A42-99FF-ED09B8D9B3E5}">
      <dsp:nvSpPr>
        <dsp:cNvPr id="0" name=""/>
        <dsp:cNvSpPr/>
      </dsp:nvSpPr>
      <dsp:spPr>
        <a:xfrm rot="8100000">
          <a:off x="596807" y="436965"/>
          <a:ext cx="276836" cy="276836"/>
        </a:xfrm>
        <a:prstGeom prst="teardrop">
          <a:avLst>
            <a:gd name="adj" fmla="val 11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E3CD376-1868-AA43-AF36-CC0C20B9BBE3}">
      <dsp:nvSpPr>
        <dsp:cNvPr id="0" name=""/>
        <dsp:cNvSpPr/>
      </dsp:nvSpPr>
      <dsp:spPr>
        <a:xfrm>
          <a:off x="627561" y="467719"/>
          <a:ext cx="215327" cy="21532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4730D0-AF7E-A14A-BC45-9EA83760F389}">
      <dsp:nvSpPr>
        <dsp:cNvPr id="0" name=""/>
        <dsp:cNvSpPr/>
      </dsp:nvSpPr>
      <dsp:spPr>
        <a:xfrm>
          <a:off x="2590985" y="79508"/>
          <a:ext cx="3689525" cy="11204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69850" rIns="0" bIns="104775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Reach out to spokespeople for speaker nominees (give them at least a month)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Reach out to public for poster nominees (if virtual we need to think about platform)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Open registration (if in person people will need to make travel arrangements)</a:t>
          </a:r>
          <a:endParaRPr lang="en-US" sz="1100" kern="1200" dirty="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Publicity – FNAL news, Users Mailing Lists, Posters – communicate with communications office</a:t>
          </a:r>
          <a:endParaRPr lang="en-US" sz="1100" kern="1200" dirty="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Festa Italia (amount of work depends if virtual)</a:t>
          </a:r>
        </a:p>
      </dsp:txBody>
      <dsp:txXfrm>
        <a:off x="2590985" y="79508"/>
        <a:ext cx="3689525" cy="1120484"/>
      </dsp:txXfrm>
    </dsp:sp>
    <dsp:sp modelId="{964E0DBB-DB91-7A46-82D6-138C9445F6F6}">
      <dsp:nvSpPr>
        <dsp:cNvPr id="0" name=""/>
        <dsp:cNvSpPr/>
      </dsp:nvSpPr>
      <dsp:spPr>
        <a:xfrm>
          <a:off x="930978" y="378541"/>
          <a:ext cx="1850889" cy="393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525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500" kern="1200" dirty="0"/>
            <a:t>April – May 2022</a:t>
          </a:r>
        </a:p>
      </dsp:txBody>
      <dsp:txXfrm>
        <a:off x="930978" y="378541"/>
        <a:ext cx="1850889" cy="393683"/>
      </dsp:txXfrm>
    </dsp:sp>
    <dsp:sp modelId="{31E22F2C-D1CD-EC47-BD24-545291D9A3F1}">
      <dsp:nvSpPr>
        <dsp:cNvPr id="0" name=""/>
        <dsp:cNvSpPr/>
      </dsp:nvSpPr>
      <dsp:spPr>
        <a:xfrm>
          <a:off x="735225" y="772225"/>
          <a:ext cx="0" cy="1120484"/>
        </a:xfrm>
        <a:prstGeom prst="line">
          <a:avLst/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433108-C0EA-804A-8542-7CC214C9E231}">
      <dsp:nvSpPr>
        <dsp:cNvPr id="0" name=""/>
        <dsp:cNvSpPr/>
      </dsp:nvSpPr>
      <dsp:spPr>
        <a:xfrm>
          <a:off x="701079" y="1857277"/>
          <a:ext cx="70470" cy="7086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DBB5B82-C03F-4F49-9CB6-62443BC33190}">
      <dsp:nvSpPr>
        <dsp:cNvPr id="0" name=""/>
        <dsp:cNvSpPr/>
      </dsp:nvSpPr>
      <dsp:spPr>
        <a:xfrm rot="18900000">
          <a:off x="4389768" y="3071617"/>
          <a:ext cx="276836" cy="276836"/>
        </a:xfrm>
        <a:prstGeom prst="teardrop">
          <a:avLst>
            <a:gd name="adj" fmla="val 115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35E4358-F96E-2C48-8F1A-5E8B2DF1653C}">
      <dsp:nvSpPr>
        <dsp:cNvPr id="0" name=""/>
        <dsp:cNvSpPr/>
      </dsp:nvSpPr>
      <dsp:spPr>
        <a:xfrm>
          <a:off x="4420522" y="3102371"/>
          <a:ext cx="215327" cy="21532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CB7606-854C-1147-9764-FD2B795E0857}">
      <dsp:nvSpPr>
        <dsp:cNvPr id="0" name=""/>
        <dsp:cNvSpPr/>
      </dsp:nvSpPr>
      <dsp:spPr>
        <a:xfrm>
          <a:off x="4723939" y="1892709"/>
          <a:ext cx="1850889" cy="11204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04775" rIns="69850" bIns="69850" numCol="1" spcCol="1270" anchor="b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This will depend on nature of meeting….</a:t>
          </a:r>
        </a:p>
      </dsp:txBody>
      <dsp:txXfrm>
        <a:off x="4723939" y="1892709"/>
        <a:ext cx="1850889" cy="1120484"/>
      </dsp:txXfrm>
    </dsp:sp>
    <dsp:sp modelId="{75FAEE9C-ACF5-B042-9B75-768D07F7FE38}">
      <dsp:nvSpPr>
        <dsp:cNvPr id="0" name=""/>
        <dsp:cNvSpPr/>
      </dsp:nvSpPr>
      <dsp:spPr>
        <a:xfrm>
          <a:off x="4723939" y="3013193"/>
          <a:ext cx="1850889" cy="393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525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500" kern="1200" dirty="0"/>
            <a:t>June 2022</a:t>
          </a:r>
        </a:p>
      </dsp:txBody>
      <dsp:txXfrm>
        <a:off x="4723939" y="3013193"/>
        <a:ext cx="1850889" cy="393683"/>
      </dsp:txXfrm>
    </dsp:sp>
    <dsp:sp modelId="{EE011A7F-4B69-B747-8314-0F54A05BE0CF}">
      <dsp:nvSpPr>
        <dsp:cNvPr id="0" name=""/>
        <dsp:cNvSpPr/>
      </dsp:nvSpPr>
      <dsp:spPr>
        <a:xfrm>
          <a:off x="4528186" y="1892709"/>
          <a:ext cx="0" cy="1120484"/>
        </a:xfrm>
        <a:prstGeom prst="line">
          <a:avLst/>
        </a:prstGeom>
        <a:noFill/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62C34A-4BE5-FB46-BDB8-853A6C30B885}">
      <dsp:nvSpPr>
        <dsp:cNvPr id="0" name=""/>
        <dsp:cNvSpPr/>
      </dsp:nvSpPr>
      <dsp:spPr>
        <a:xfrm>
          <a:off x="4494040" y="1857277"/>
          <a:ext cx="70470" cy="70863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7/3/layout/DropPinTimeline">
  <dgm:title val="Drop Pin Timeline"/>
  <dgm:desc val="Use to show a list of events in chronological order. An invisible box next to the pin contains the date and the description is immediately below. It can display a medium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 fact="0.8"/>
      <dgm:constr type="ctrY" for="ch" forName="nodes" refType="h" fact="0.5"/>
    </dgm:constrLst>
    <dgm:layoutNode name="divider" styleLbl="fgAcc1">
      <dgm:alg type="sp"/>
      <dgm:choose name="ArrowShape">
        <dgm:if name="ArrowShapeLTR" func="var" arg="dir" op="equ" val="norm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 w="19050">
                    <a:solidFill>
                      <a:srgbClr val="000000"/>
                    </a:solidFill>
                    <a:tailEnd type="triangle" w="lg" len="lg"/>
                  </a:ln>
                </dgm1612:spPr>
              </a:ext>
            </dgm:extLst>
          </dgm:shape>
        </dgm:if>
        <dgm:else name="ArrowShapeRTL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>
                    <a:solidFill>
                      <a:srgbClr val="000000"/>
                    </a:solidFill>
                    <a:headEnd type="triangle" w="lg" len="lg"/>
                  </a:ln>
                </dgm1612:spPr>
              </a:ext>
            </dgm:extLst>
          </dgm:shape>
        </dgm:else>
      </dgm:choos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0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  <dgm:constr type="primFontSz" for="des" forName="L1TextContainer1" val="20"/>
        <dgm:constr type="primFontSz" for="des" forName="L2TextContainer1" refType="primFontSz" refFor="des" refForName="L1TextContainer1" op="equ" fact="0.75"/>
        <dgm:constr type="w" for="ch" forName="composite1" refType="w"/>
        <dgm:constr type="h" for="ch" forName="composite1" refType="h"/>
        <dgm:constr type="w" for="ch" forName="spaceBetweenRectangles1" refType="w" refFor="ch" refForName="composite1" fact="0.28"/>
        <dgm:constr type="primFontSz" for="des" forName="L1TextContainer1" op="equ"/>
        <dgm:constr type="primFontSz" for="des" forName="L2TextContainer1" op="equ"/>
      </dgm:constrLst>
      <dgm:choose name="LayoutBasedOnCountOfNodes">
        <dgm:if name="LessThanOrEqualToTwoNodes" axis="ch" ptType="node" func="cnt" op="lte" val="2">
          <dgm:forEach name="nodesForEach1" axis="ch" ptType="node">
            <dgm:layoutNode name="composite1">
              <dgm:alg type="composite"/>
              <dgm:shape xmlns:r="http://schemas.openxmlformats.org/officeDocument/2006/relationships" r:blip="">
                <dgm:adjLst/>
              </dgm:shape>
              <dgm:choose name="CaseForLayoutDirection1">
                <dgm:if name="CaseForLayoutDirectionLTR1" func="var" arg="dir" op="equ" val="norm">
                  <dgm:choose name="CaseForPlacingNodesAboveAndBelowDividerLTR1">
                    <dgm:if name="CaseForPlacingNodeAboveDividerLTR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LTR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if>
                <dgm:else name="CaseForLayoutDirectionRTL1">
                  <dgm:choose name="CaseForPlacingNodesAboveAndBelowDividerRTL1">
                    <dgm:if name="CaseForPlacingNodeAboveDividerRTL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RTL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else>
              </dgm:choose>
              <dgm:layoutNode name="ConnectorPoint1" styleLbl="lnNode1" moveWith="ConnectLine1">
                <dgm:alg type="sp"/>
                <dgm:shape xmlns:r="http://schemas.openxmlformats.org/officeDocument/2006/relationships" type="ellipse" r:blip="" zOrderOff="10">
                  <dgm:adjLst/>
                </dgm:shape>
                <dgm:presOf/>
                <dgm:constrLst>
                  <dgm:constr type="w" refType="h" op="equ"/>
                </dgm:constrLst>
              </dgm:layoutNode>
              <dgm:layoutNode name="DropPinPlaceHolder1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1" refType="w"/>
                  <dgm:constr type="h" for="ch" forName="DropPin1" refType="h"/>
                  <dgm:constr type="ctrX" for="ch" forName="DropPin1" refType="w" fact="0.5"/>
                  <dgm:constr type="ctrY" for="ch" forName="DropPin1" refType="h" fact="0.5"/>
                  <dgm:constr type="w" for="ch" forName="Ellipse1" refType="w" refFor="ch" refForName="DropPin1" fact="0.55"/>
                  <dgm:constr type="h" for="ch" forName="Ellipse1" refType="w" refFor="ch" refForName="DropPin1" fact="0.55"/>
                  <dgm:constr type="ctrX" for="ch" forName="Ellipse1" refType="ctrX" refFor="ch" refForName="DropPin1"/>
                  <dgm:constr type="ctrY" for="ch" forName="Ellipse1" refType="ctrY" refFor="ch" refForName="DropPin1"/>
                </dgm:constrLst>
                <dgm:layoutNode name="DropPin1" styleLbl="alignNode1">
                  <dgm:alg type="sp"/>
                  <dgm:choose name="CaseForPlacingTearDropAboveAndBelowDivider1">
                    <dgm:if name="CaseForPlacingTearDropAboveDivider1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1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1" styleLbl="fgAcc1" moveWith="DropPin1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1" styleLbl="revTx" moveWith="L1TextContainer">
                <dgm:varLst>
                  <dgm:bulletEnabled val="1"/>
                </dgm:varLst>
                <dgm:choose name="casesForTxtDirLogic1">
                  <dgm:if name="Name771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5"/>
                      <dgm:constr type="bMarg" refType="primFontSz" fact="0.75"/>
                    </dgm:constrLst>
                  </dgm:if>
                  <dgm:else name="Name881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1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1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1" axis="followSib" ptType="sibTrans" cnt="1">
              <dgm:layoutNode name="spaceBetweenRectangles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if>
        <dgm:else name="MoreThanTwoNodes">
          <dgm:forEach name="nodesForEach" axis="ch" ptType="node">
            <dgm:layoutNode name="composite">
              <dgm:alg type="composite"/>
              <dgm:shape xmlns:r="http://schemas.openxmlformats.org/officeDocument/2006/relationships" r:blip="">
                <dgm:adjLst/>
              </dgm:shape>
              <dgm:choose name="CaseForLayoutDirection">
                <dgm:if name="CaseForLayoutDirectionLTR" func="var" arg="dir" op="equ" val="norm">
                  <dgm:choose name="CaseForPlacingNodesAboveAndBelowDividerLTR">
                    <dgm:if name="CaseForPlacingNodeAboveDividerLTR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LTR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if>
                <dgm:else name="CaseForLayoutDirectionRTL">
                  <dgm:choose name="CaseForPlacingNodesAboveAndBelowDividerRTL">
                    <dgm:if name="CaseForPlacingNodeAboveDividerRTL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RTL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else>
              </dgm:choose>
              <dgm:layoutNode name="ConnectorPoint" styleLbl="lnNode1" moveWith="ConnectLine">
                <dgm:alg type="sp"/>
                <dgm:shape xmlns:r="http://schemas.openxmlformats.org/officeDocument/2006/relationships" type="ellipse" r:blip="" zOrderOff="10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6350"/>
                      </dgm1612:spPr>
                    </a:ext>
                  </dgm:extLst>
                </dgm:shape>
                <dgm:presOf/>
                <dgm:constrLst>
                  <dgm:constr type="w" refType="h" op="equ"/>
                </dgm:constrLst>
              </dgm:layoutNode>
              <dgm:layoutNode name="DropPinPlaceHolder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" refType="w"/>
                  <dgm:constr type="h" for="ch" forName="DropPin" refType="h"/>
                  <dgm:constr type="ctrX" for="ch" forName="DropPin" refType="w" fact="0.5"/>
                  <dgm:constr type="ctrY" for="ch" forName="DropPin" refType="h" fact="0.5"/>
                  <dgm:constr type="w" for="ch" forName="Ellipse" refType="w" refFor="ch" refForName="DropPin" fact="0.55"/>
                  <dgm:constr type="h" for="ch" forName="Ellipse" refType="w" refFor="ch" refForName="DropPin" fact="0.55"/>
                  <dgm:constr type="ctrX" for="ch" forName="Ellipse" refType="ctrX" refFor="ch" refForName="DropPin"/>
                  <dgm:constr type="ctrY" for="ch" forName="Ellipse" refType="ctrY" refFor="ch" refForName="DropPin"/>
                </dgm:constrLst>
                <dgm:layoutNode name="DropPin" styleLbl="alignNode1">
                  <dgm:alg type="sp"/>
                  <dgm:choose name="CaseForPlacingTearDropAboveAndBelowDivider">
                    <dgm:if name="CaseForPlacingTearDropAboveDivider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" styleLbl="fgAcc1" moveWith="DropPin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" styleLbl="revTx" moveWith="L1TextContainer">
                <dgm:varLst>
                  <dgm:bulletEnabled val="1"/>
                </dgm:varLst>
                <dgm:choose name="casesForTxtDirLogic">
                  <dgm:if name="Name77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5"/>
                      <dgm:constr type="bMarg" refType="primFontSz" fact="0.75"/>
                    </dgm:constrLst>
                  </dgm:if>
                  <dgm:else name="Name88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" axis="followSib" ptType="sibTrans" cnt="1">
              <dgm:layoutNode name="spaceBetweenRectangles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else>
      </dgm:choose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7/3/layout/DropPinTimeline">
  <dgm:title val="Drop Pin Timeline"/>
  <dgm:desc val="Use to show a list of events in chronological order. An invisible box next to the pin contains the date and the description is immediately below. It can display a medium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 fact="0.8"/>
      <dgm:constr type="ctrY" for="ch" forName="nodes" refType="h" fact="0.5"/>
    </dgm:constrLst>
    <dgm:layoutNode name="divider" styleLbl="fgAcc1">
      <dgm:alg type="sp"/>
      <dgm:choose name="ArrowShape">
        <dgm:if name="ArrowShapeLTR" func="var" arg="dir" op="equ" val="norm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 w="19050">
                    <a:solidFill>
                      <a:srgbClr val="000000"/>
                    </a:solidFill>
                    <a:tailEnd type="triangle" w="lg" len="lg"/>
                  </a:ln>
                </dgm1612:spPr>
              </a:ext>
            </dgm:extLst>
          </dgm:shape>
        </dgm:if>
        <dgm:else name="ArrowShapeRTL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>
                    <a:solidFill>
                      <a:srgbClr val="000000"/>
                    </a:solidFill>
                    <a:headEnd type="triangle" w="lg" len="lg"/>
                  </a:ln>
                </dgm1612:spPr>
              </a:ext>
            </dgm:extLst>
          </dgm:shape>
        </dgm:else>
      </dgm:choos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0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  <dgm:constr type="primFontSz" for="des" forName="L1TextContainer1" val="20"/>
        <dgm:constr type="primFontSz" for="des" forName="L2TextContainer1" refType="primFontSz" refFor="des" refForName="L1TextContainer1" op="equ" fact="0.75"/>
        <dgm:constr type="w" for="ch" forName="composite1" refType="w"/>
        <dgm:constr type="h" for="ch" forName="composite1" refType="h"/>
        <dgm:constr type="w" for="ch" forName="spaceBetweenRectangles1" refType="w" refFor="ch" refForName="composite1" fact="0.28"/>
        <dgm:constr type="primFontSz" for="des" forName="L1TextContainer1" op="equ"/>
        <dgm:constr type="primFontSz" for="des" forName="L2TextContainer1" op="equ"/>
      </dgm:constrLst>
      <dgm:choose name="LayoutBasedOnCountOfNodes">
        <dgm:if name="LessThanOrEqualToTwoNodes" axis="ch" ptType="node" func="cnt" op="lte" val="2">
          <dgm:forEach name="nodesForEach1" axis="ch" ptType="node">
            <dgm:layoutNode name="composite1">
              <dgm:alg type="composite"/>
              <dgm:shape xmlns:r="http://schemas.openxmlformats.org/officeDocument/2006/relationships" r:blip="">
                <dgm:adjLst/>
              </dgm:shape>
              <dgm:choose name="CaseForLayoutDirection1">
                <dgm:if name="CaseForLayoutDirectionLTR1" func="var" arg="dir" op="equ" val="norm">
                  <dgm:choose name="CaseForPlacingNodesAboveAndBelowDividerLTR1">
                    <dgm:if name="CaseForPlacingNodeAboveDividerLTR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LTR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if>
                <dgm:else name="CaseForLayoutDirectionRTL1">
                  <dgm:choose name="CaseForPlacingNodesAboveAndBelowDividerRTL1">
                    <dgm:if name="CaseForPlacingNodeAboveDividerRTL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RTL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else>
              </dgm:choose>
              <dgm:layoutNode name="ConnectorPoint1" styleLbl="lnNode1" moveWith="ConnectLine1">
                <dgm:alg type="sp"/>
                <dgm:shape xmlns:r="http://schemas.openxmlformats.org/officeDocument/2006/relationships" type="ellipse" r:blip="" zOrderOff="10">
                  <dgm:adjLst/>
                </dgm:shape>
                <dgm:presOf/>
                <dgm:constrLst>
                  <dgm:constr type="w" refType="h" op="equ"/>
                </dgm:constrLst>
              </dgm:layoutNode>
              <dgm:layoutNode name="DropPinPlaceHolder1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1" refType="w"/>
                  <dgm:constr type="h" for="ch" forName="DropPin1" refType="h"/>
                  <dgm:constr type="ctrX" for="ch" forName="DropPin1" refType="w" fact="0.5"/>
                  <dgm:constr type="ctrY" for="ch" forName="DropPin1" refType="h" fact="0.5"/>
                  <dgm:constr type="w" for="ch" forName="Ellipse1" refType="w" refFor="ch" refForName="DropPin1" fact="0.55"/>
                  <dgm:constr type="h" for="ch" forName="Ellipse1" refType="w" refFor="ch" refForName="DropPin1" fact="0.55"/>
                  <dgm:constr type="ctrX" for="ch" forName="Ellipse1" refType="ctrX" refFor="ch" refForName="DropPin1"/>
                  <dgm:constr type="ctrY" for="ch" forName="Ellipse1" refType="ctrY" refFor="ch" refForName="DropPin1"/>
                </dgm:constrLst>
                <dgm:layoutNode name="DropPin1" styleLbl="alignNode1">
                  <dgm:alg type="sp"/>
                  <dgm:choose name="CaseForPlacingTearDropAboveAndBelowDivider1">
                    <dgm:if name="CaseForPlacingTearDropAboveDivider1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1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1" styleLbl="fgAcc1" moveWith="DropPin1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1" styleLbl="revTx" moveWith="L1TextContainer">
                <dgm:varLst>
                  <dgm:bulletEnabled val="1"/>
                </dgm:varLst>
                <dgm:choose name="casesForTxtDirLogic1">
                  <dgm:if name="Name771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5"/>
                      <dgm:constr type="bMarg" refType="primFontSz" fact="0.75"/>
                    </dgm:constrLst>
                  </dgm:if>
                  <dgm:else name="Name881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1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1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1" axis="followSib" ptType="sibTrans" cnt="1">
              <dgm:layoutNode name="spaceBetweenRectangles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if>
        <dgm:else name="MoreThanTwoNodes">
          <dgm:forEach name="nodesForEach" axis="ch" ptType="node">
            <dgm:layoutNode name="composite">
              <dgm:alg type="composite"/>
              <dgm:shape xmlns:r="http://schemas.openxmlformats.org/officeDocument/2006/relationships" r:blip="">
                <dgm:adjLst/>
              </dgm:shape>
              <dgm:choose name="CaseForLayoutDirection">
                <dgm:if name="CaseForLayoutDirectionLTR" func="var" arg="dir" op="equ" val="norm">
                  <dgm:choose name="CaseForPlacingNodesAboveAndBelowDividerLTR">
                    <dgm:if name="CaseForPlacingNodeAboveDividerLTR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LTR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if>
                <dgm:else name="CaseForLayoutDirectionRTL">
                  <dgm:choose name="CaseForPlacingNodesAboveAndBelowDividerRTL">
                    <dgm:if name="CaseForPlacingNodeAboveDividerRTL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RTL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else>
              </dgm:choose>
              <dgm:layoutNode name="ConnectorPoint" styleLbl="lnNode1" moveWith="ConnectLine">
                <dgm:alg type="sp"/>
                <dgm:shape xmlns:r="http://schemas.openxmlformats.org/officeDocument/2006/relationships" type="ellipse" r:blip="" zOrderOff="10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6350"/>
                      </dgm1612:spPr>
                    </a:ext>
                  </dgm:extLst>
                </dgm:shape>
                <dgm:presOf/>
                <dgm:constrLst>
                  <dgm:constr type="w" refType="h" op="equ"/>
                </dgm:constrLst>
              </dgm:layoutNode>
              <dgm:layoutNode name="DropPinPlaceHolder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" refType="w"/>
                  <dgm:constr type="h" for="ch" forName="DropPin" refType="h"/>
                  <dgm:constr type="ctrX" for="ch" forName="DropPin" refType="w" fact="0.5"/>
                  <dgm:constr type="ctrY" for="ch" forName="DropPin" refType="h" fact="0.5"/>
                  <dgm:constr type="w" for="ch" forName="Ellipse" refType="w" refFor="ch" refForName="DropPin" fact="0.55"/>
                  <dgm:constr type="h" for="ch" forName="Ellipse" refType="w" refFor="ch" refForName="DropPin" fact="0.55"/>
                  <dgm:constr type="ctrX" for="ch" forName="Ellipse" refType="ctrX" refFor="ch" refForName="DropPin"/>
                  <dgm:constr type="ctrY" for="ch" forName="Ellipse" refType="ctrY" refFor="ch" refForName="DropPin"/>
                </dgm:constrLst>
                <dgm:layoutNode name="DropPin" styleLbl="alignNode1">
                  <dgm:alg type="sp"/>
                  <dgm:choose name="CaseForPlacingTearDropAboveAndBelowDivider">
                    <dgm:if name="CaseForPlacingTearDropAboveDivider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" styleLbl="fgAcc1" moveWith="DropPin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" styleLbl="revTx" moveWith="L1TextContainer">
                <dgm:varLst>
                  <dgm:bulletEnabled val="1"/>
                </dgm:varLst>
                <dgm:choose name="casesForTxtDirLogic">
                  <dgm:if name="Name77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5"/>
                      <dgm:constr type="bMarg" refType="primFontSz" fact="0.75"/>
                    </dgm:constrLst>
                  </dgm:if>
                  <dgm:else name="Name88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" axis="followSib" ptType="sibTrans" cnt="1">
              <dgm:layoutNode name="spaceBetweenRectangles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else>
      </dgm:choose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7/3/layout/DropPinTimeline">
  <dgm:title val="Drop Pin Timeline"/>
  <dgm:desc val="Use to show a list of events in chronological order. An invisible box next to the pin contains the date and the description is immediately below. It can display a medium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 fact="0.8"/>
      <dgm:constr type="ctrY" for="ch" forName="nodes" refType="h" fact="0.5"/>
    </dgm:constrLst>
    <dgm:layoutNode name="divider" styleLbl="fgAcc1">
      <dgm:alg type="sp"/>
      <dgm:choose name="ArrowShape">
        <dgm:if name="ArrowShapeLTR" func="var" arg="dir" op="equ" val="norm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 w="19050">
                    <a:solidFill>
                      <a:srgbClr val="000000"/>
                    </a:solidFill>
                    <a:tailEnd type="triangle" w="lg" len="lg"/>
                  </a:ln>
                </dgm1612:spPr>
              </a:ext>
            </dgm:extLst>
          </dgm:shape>
        </dgm:if>
        <dgm:else name="ArrowShapeRTL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>
                    <a:solidFill>
                      <a:srgbClr val="000000"/>
                    </a:solidFill>
                    <a:headEnd type="triangle" w="lg" len="lg"/>
                  </a:ln>
                </dgm1612:spPr>
              </a:ext>
            </dgm:extLst>
          </dgm:shape>
        </dgm:else>
      </dgm:choos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0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  <dgm:constr type="primFontSz" for="des" forName="L1TextContainer1" val="20"/>
        <dgm:constr type="primFontSz" for="des" forName="L2TextContainer1" refType="primFontSz" refFor="des" refForName="L1TextContainer1" op="equ" fact="0.75"/>
        <dgm:constr type="w" for="ch" forName="composite1" refType="w"/>
        <dgm:constr type="h" for="ch" forName="composite1" refType="h"/>
        <dgm:constr type="w" for="ch" forName="spaceBetweenRectangles1" refType="w" refFor="ch" refForName="composite1" fact="0.28"/>
        <dgm:constr type="primFontSz" for="des" forName="L1TextContainer1" op="equ"/>
        <dgm:constr type="primFontSz" for="des" forName="L2TextContainer1" op="equ"/>
      </dgm:constrLst>
      <dgm:choose name="LayoutBasedOnCountOfNodes">
        <dgm:if name="LessThanOrEqualToTwoNodes" axis="ch" ptType="node" func="cnt" op="lte" val="2">
          <dgm:forEach name="nodesForEach1" axis="ch" ptType="node">
            <dgm:layoutNode name="composite1">
              <dgm:alg type="composite"/>
              <dgm:shape xmlns:r="http://schemas.openxmlformats.org/officeDocument/2006/relationships" r:blip="">
                <dgm:adjLst/>
              </dgm:shape>
              <dgm:choose name="CaseForLayoutDirection1">
                <dgm:if name="CaseForLayoutDirectionLTR1" func="var" arg="dir" op="equ" val="norm">
                  <dgm:choose name="CaseForPlacingNodesAboveAndBelowDividerLTR1">
                    <dgm:if name="CaseForPlacingNodeAboveDividerLTR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LTR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if>
                <dgm:else name="CaseForLayoutDirectionRTL1">
                  <dgm:choose name="CaseForPlacingNodesAboveAndBelowDividerRTL1">
                    <dgm:if name="CaseForPlacingNodeAboveDividerRTL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RTL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else>
              </dgm:choose>
              <dgm:layoutNode name="ConnectorPoint1" styleLbl="lnNode1" moveWith="ConnectLine1">
                <dgm:alg type="sp"/>
                <dgm:shape xmlns:r="http://schemas.openxmlformats.org/officeDocument/2006/relationships" type="ellipse" r:blip="" zOrderOff="10">
                  <dgm:adjLst/>
                </dgm:shape>
                <dgm:presOf/>
                <dgm:constrLst>
                  <dgm:constr type="w" refType="h" op="equ"/>
                </dgm:constrLst>
              </dgm:layoutNode>
              <dgm:layoutNode name="DropPinPlaceHolder1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1" refType="w"/>
                  <dgm:constr type="h" for="ch" forName="DropPin1" refType="h"/>
                  <dgm:constr type="ctrX" for="ch" forName="DropPin1" refType="w" fact="0.5"/>
                  <dgm:constr type="ctrY" for="ch" forName="DropPin1" refType="h" fact="0.5"/>
                  <dgm:constr type="w" for="ch" forName="Ellipse1" refType="w" refFor="ch" refForName="DropPin1" fact="0.55"/>
                  <dgm:constr type="h" for="ch" forName="Ellipse1" refType="w" refFor="ch" refForName="DropPin1" fact="0.55"/>
                  <dgm:constr type="ctrX" for="ch" forName="Ellipse1" refType="ctrX" refFor="ch" refForName="DropPin1"/>
                  <dgm:constr type="ctrY" for="ch" forName="Ellipse1" refType="ctrY" refFor="ch" refForName="DropPin1"/>
                </dgm:constrLst>
                <dgm:layoutNode name="DropPin1" styleLbl="alignNode1">
                  <dgm:alg type="sp"/>
                  <dgm:choose name="CaseForPlacingTearDropAboveAndBelowDivider1">
                    <dgm:if name="CaseForPlacingTearDropAboveDivider1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1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1" styleLbl="fgAcc1" moveWith="DropPin1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1" styleLbl="revTx" moveWith="L1TextContainer">
                <dgm:varLst>
                  <dgm:bulletEnabled val="1"/>
                </dgm:varLst>
                <dgm:choose name="casesForTxtDirLogic1">
                  <dgm:if name="Name771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5"/>
                      <dgm:constr type="bMarg" refType="primFontSz" fact="0.75"/>
                    </dgm:constrLst>
                  </dgm:if>
                  <dgm:else name="Name881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1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1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1" axis="followSib" ptType="sibTrans" cnt="1">
              <dgm:layoutNode name="spaceBetweenRectangles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if>
        <dgm:else name="MoreThanTwoNodes">
          <dgm:forEach name="nodesForEach" axis="ch" ptType="node">
            <dgm:layoutNode name="composite">
              <dgm:alg type="composite"/>
              <dgm:shape xmlns:r="http://schemas.openxmlformats.org/officeDocument/2006/relationships" r:blip="">
                <dgm:adjLst/>
              </dgm:shape>
              <dgm:choose name="CaseForLayoutDirection">
                <dgm:if name="CaseForLayoutDirectionLTR" func="var" arg="dir" op="equ" val="norm">
                  <dgm:choose name="CaseForPlacingNodesAboveAndBelowDividerLTR">
                    <dgm:if name="CaseForPlacingNodeAboveDividerLTR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LTR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if>
                <dgm:else name="CaseForLayoutDirectionRTL">
                  <dgm:choose name="CaseForPlacingNodesAboveAndBelowDividerRTL">
                    <dgm:if name="CaseForPlacingNodeAboveDividerRTL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RTL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else>
              </dgm:choose>
              <dgm:layoutNode name="ConnectorPoint" styleLbl="lnNode1" moveWith="ConnectLine">
                <dgm:alg type="sp"/>
                <dgm:shape xmlns:r="http://schemas.openxmlformats.org/officeDocument/2006/relationships" type="ellipse" r:blip="" zOrderOff="10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6350"/>
                      </dgm1612:spPr>
                    </a:ext>
                  </dgm:extLst>
                </dgm:shape>
                <dgm:presOf/>
                <dgm:constrLst>
                  <dgm:constr type="w" refType="h" op="equ"/>
                </dgm:constrLst>
              </dgm:layoutNode>
              <dgm:layoutNode name="DropPinPlaceHolder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" refType="w"/>
                  <dgm:constr type="h" for="ch" forName="DropPin" refType="h"/>
                  <dgm:constr type="ctrX" for="ch" forName="DropPin" refType="w" fact="0.5"/>
                  <dgm:constr type="ctrY" for="ch" forName="DropPin" refType="h" fact="0.5"/>
                  <dgm:constr type="w" for="ch" forName="Ellipse" refType="w" refFor="ch" refForName="DropPin" fact="0.55"/>
                  <dgm:constr type="h" for="ch" forName="Ellipse" refType="w" refFor="ch" refForName="DropPin" fact="0.55"/>
                  <dgm:constr type="ctrX" for="ch" forName="Ellipse" refType="ctrX" refFor="ch" refForName="DropPin"/>
                  <dgm:constr type="ctrY" for="ch" forName="Ellipse" refType="ctrY" refFor="ch" refForName="DropPin"/>
                </dgm:constrLst>
                <dgm:layoutNode name="DropPin" styleLbl="alignNode1">
                  <dgm:alg type="sp"/>
                  <dgm:choose name="CaseForPlacingTearDropAboveAndBelowDivider">
                    <dgm:if name="CaseForPlacingTearDropAboveDivider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" styleLbl="fgAcc1" moveWith="DropPin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" styleLbl="revTx" moveWith="L1TextContainer">
                <dgm:varLst>
                  <dgm:bulletEnabled val="1"/>
                </dgm:varLst>
                <dgm:choose name="casesForTxtDirLogic">
                  <dgm:if name="Name77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5"/>
                      <dgm:constr type="bMarg" refType="primFontSz" fact="0.75"/>
                    </dgm:constrLst>
                  </dgm:if>
                  <dgm:else name="Name88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" axis="followSib" ptType="sibTrans" cnt="1">
              <dgm:layoutNode name="spaceBetweenRectangles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else>
      </dgm:choose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CB67C-7C76-B440-9AE5-D16712F79B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2EFFE9-3A93-6043-8EB0-A57D66DDE9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CAAF3C-E359-DA46-A317-E5B8CB39F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F2097-8110-DC4D-A735-CAD5D393ADE5}" type="datetimeFigureOut">
              <a:rPr lang="en-US" smtClean="0"/>
              <a:t>9/15/21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B3052-C240-7147-99D3-EB15B6C82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DF963-FD13-4241-88A7-72DB80024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EFC4-1ECD-9341-BA0A-5AE986F4B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479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856DC-F3B1-884B-9DC0-BCABD20F6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8BCADD-62CF-0941-931C-228D6419E3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639F3-843D-8A41-A4A9-CD4D3F93B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F2097-8110-DC4D-A735-CAD5D393ADE5}" type="datetimeFigureOut">
              <a:rPr lang="en-US" smtClean="0"/>
              <a:t>9/15/21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F6E50-1EE8-9248-8CD9-9DD9F1C3B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C37C0-7F5F-5C49-84B6-C1BF730D5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EFC4-1ECD-9341-BA0A-5AE986F4B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26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D945C7-7CAC-374E-9DD8-70C368C78B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84F4ED-B87E-5C40-A30E-5953CF31D5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371F40-0E8C-5743-A9C8-98B93208A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F2097-8110-DC4D-A735-CAD5D393ADE5}" type="datetimeFigureOut">
              <a:rPr lang="en-US" smtClean="0"/>
              <a:t>9/15/21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3A297-E8A6-504F-B3BD-D2A4C8AC0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C85F4-6A01-7748-945F-88F81CBBD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EFC4-1ECD-9341-BA0A-5AE986F4B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5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07075-8042-404B-9143-FD129CB82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9B8BF-D23D-2546-AC6F-2E717ECAF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2A9F4-A703-014B-AE33-1F4435720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F2097-8110-DC4D-A735-CAD5D393ADE5}" type="datetimeFigureOut">
              <a:rPr lang="en-US" smtClean="0"/>
              <a:t>9/15/21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8F7C3-87E4-B344-A117-F40C51B11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FD9D74-EFF5-2F49-8B48-6838E1B4A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EFC4-1ECD-9341-BA0A-5AE986F4B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206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4EA05-F583-EF4D-94F9-26CE5B2E6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693A6B-B81F-F142-9B85-C77D3B4DA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9968C7-7992-7F42-92A9-3D90E64F0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F2097-8110-DC4D-A735-CAD5D393ADE5}" type="datetimeFigureOut">
              <a:rPr lang="en-US" smtClean="0"/>
              <a:t>9/15/21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C7FC7-7C3C-6349-831C-B22AFAB3D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BD1BE-A55F-A940-9848-46EE8E9A7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EFC4-1ECD-9341-BA0A-5AE986F4B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352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75540-7CFC-0941-A9FC-23C258AFE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D5F42-FC06-C24C-8F5E-DC7D90B45C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D2B103-88D4-7440-91DB-D99B0FA75F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FC771B-7D79-F34C-82C4-968B9E3C1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F2097-8110-DC4D-A735-CAD5D393ADE5}" type="datetimeFigureOut">
              <a:rPr lang="en-US" smtClean="0"/>
              <a:t>9/15/21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FBF929-5D92-5F44-91B2-4094481DD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D44CD4-D7F5-634E-8185-2D6CDEDEB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EFC4-1ECD-9341-BA0A-5AE986F4B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66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E32EB-4B2D-494D-B1D9-62AD4B2B7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CF54CB-722C-0245-8FF0-E1A1318E3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3C0DAF-8979-4648-857C-523997BC7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8B949E-8556-E84B-B1F6-DAED559C63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D35581-0296-0144-B7EF-1EBED33FB3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479910-D87F-6A4C-A983-4E9E37A8B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F2097-8110-DC4D-A735-CAD5D393ADE5}" type="datetimeFigureOut">
              <a:rPr lang="en-US" smtClean="0"/>
              <a:t>9/15/21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FC13E7-A1D3-1442-AF3D-33D78E83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D91D26-991E-D44B-AE97-2D6C8C72C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EFC4-1ECD-9341-BA0A-5AE986F4B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114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4A055-53B8-7743-884A-C8492D379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228120-13B4-9941-A2AC-E3BDF2B0C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F2097-8110-DC4D-A735-CAD5D393ADE5}" type="datetimeFigureOut">
              <a:rPr lang="en-US" smtClean="0"/>
              <a:t>9/15/21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D44AF1-2933-DF4E-B818-060A18B82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B5156C-08C4-EB4A-905D-9638BA3C6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EFC4-1ECD-9341-BA0A-5AE986F4B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157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1E70F2-705C-DD41-9A4B-010B5D275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F2097-8110-DC4D-A735-CAD5D393ADE5}" type="datetimeFigureOut">
              <a:rPr lang="en-US" smtClean="0"/>
              <a:t>9/15/21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CEA08F-C33B-8E45-A1C0-E43ABB6BA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EC64A3-6F78-034B-A818-F17B09AEA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EFC4-1ECD-9341-BA0A-5AE986F4B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59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C983F-4BE0-3445-8815-6F94B3EA8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76318-9D36-AA4B-B005-6759C4194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9C6AA2-6566-644F-9411-F7404B294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275EBB-8F4E-0548-96D2-AF9338E62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F2097-8110-DC4D-A735-CAD5D393ADE5}" type="datetimeFigureOut">
              <a:rPr lang="en-US" smtClean="0"/>
              <a:t>9/15/21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7EDB53-5C8C-CB46-838E-DDEA324BF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9B37C1-2984-084B-A8E9-4670E2BF8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EFC4-1ECD-9341-BA0A-5AE986F4B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110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3286D-B9A1-C54C-8748-0B5162986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1B2F25-2F5C-EE4F-B0C8-44799AC443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89FFF8-AB11-7B4E-A3F5-95F371713E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734F9F-E8A8-0948-AC71-86B20BF1F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F2097-8110-DC4D-A735-CAD5D393ADE5}" type="datetimeFigureOut">
              <a:rPr lang="en-US" smtClean="0"/>
              <a:t>9/15/21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B33FB-E11F-9C4A-9AFF-0A18F6806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4DA31E-07BE-B145-A07E-7E9D218F1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8EFC4-1ECD-9341-BA0A-5AE986F4B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62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593EDD-808F-734A-A737-407982E11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2EFD3F-3F0D-4C42-B9C1-5CF0A97D8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25C7EA-5531-404F-8BE3-33DE8859F6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F2097-8110-DC4D-A735-CAD5D393ADE5}" type="datetimeFigureOut">
              <a:rPr lang="en-US" smtClean="0"/>
              <a:t>9/15/21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5CED71-6F1F-2C48-A071-FEC2840AF0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09C8C-20ED-CF49-89DC-8A601EE655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8EFC4-1ECD-9341-BA0A-5AE986F4B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89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news.fnal.gov/fermilab-at-work/from-lab-leadership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2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24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30" name="Oval 24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26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53E7D6-9ACC-624D-808B-2329A7B440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76538"/>
            <a:ext cx="9144000" cy="1381188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chemeClr val="bg2"/>
                </a:solidFill>
              </a:rPr>
              <a:t>UEC Meeting: Users Meeting Sub-committee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3D4496-AF0C-6949-8F27-E6B28F47FD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5800"/>
            <a:ext cx="9144000" cy="762000"/>
          </a:xfrm>
        </p:spPr>
        <p:txBody>
          <a:bodyPr>
            <a:normAutofit/>
          </a:bodyPr>
          <a:lstStyle/>
          <a:p>
            <a:r>
              <a:rPr lang="en-US" sz="1800"/>
              <a:t>By Sophie Middleton</a:t>
            </a:r>
          </a:p>
          <a:p>
            <a:r>
              <a:rPr lang="en-US" sz="1800"/>
              <a:t>17</a:t>
            </a:r>
            <a:r>
              <a:rPr lang="en-US" sz="1800" baseline="30000"/>
              <a:t>th</a:t>
            </a:r>
            <a:r>
              <a:rPr lang="en-US" sz="1800"/>
              <a:t> Sept 2021</a:t>
            </a:r>
          </a:p>
        </p:txBody>
      </p:sp>
    </p:spTree>
    <p:extLst>
      <p:ext uri="{BB962C8B-B14F-4D97-AF65-F5344CB8AC3E}">
        <p14:creationId xmlns:p14="http://schemas.microsoft.com/office/powerpoint/2010/main" val="15005256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32FC96-CCF4-CF4E-B981-DC49E83ED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en-US" sz="5200"/>
              <a:t>UM2021: Summary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78A9E0D-DC34-4834-92A8-D4A59B01AA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55125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1911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D67C2EE-AFA7-458A-8695-51B546F47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967" y="0"/>
            <a:ext cx="11585033" cy="323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CEE85B-CD25-2448-8B27-E428EE28A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649" y="721805"/>
            <a:ext cx="10258732" cy="2147520"/>
          </a:xfrm>
        </p:spPr>
        <p:txBody>
          <a:bodyPr anchor="b">
            <a:normAutofit/>
          </a:bodyPr>
          <a:lstStyle/>
          <a:p>
            <a:r>
              <a:rPr lang="en-US" sz="6000"/>
              <a:t>UM2021: Publicity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221A507-76C4-489F-9F32-ECC44C5DC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1188720" y="73152"/>
            <a:chExt cx="1178966" cy="232963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7DC847D7-5EB9-4FE0-B168-3DE1EB4EF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854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F6F873C5-6B08-4AFE-A352-0A7CBBF46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854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B0DB0814-1ED8-487C-B9C3-0A3D8FCF9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358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F5F3852A-F720-4D40-A134-9973D3E1F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358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1B5D5737-4218-40BA-8AF2-1AE5DECD3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3863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B935F463-D65C-49FE-A92B-41F5ECDA68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3863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F6CA73CF-0DFE-4798-BC6E-C387843B4D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3675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98C7D6EA-A5D9-4522-AE62-F469FE68FF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3675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B04050F1-B046-473B-B19A-E9E56235E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8720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975EDD96-1800-4F89-BFE1-9B91350FB6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8720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20884670-A662-4E05-AAE8-45BD005263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331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3FF1EA1E-0B30-4AB3-9D10-CAFB149C8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331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45623CE9-FC05-43E5-A0BF-7BD5F22B8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8836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E5FDD108-3711-4CC4-AA3A-62731494D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8836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A17CDDB6-3812-4D05-B01E-102B32F6B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340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D6726100-858D-44CA-B0A8-DC13EA7BFE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340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C299ED46-3E2E-408F-82A1-FB2A0A2B9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845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772859DA-EE4D-4BF7-B000-0718B4A0F3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845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666A5CAC-B220-49E0-A1BC-AD5F16827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1349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6690C2E3-0443-48E4-8F94-E3D9113FFE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1349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6EFF0-5D18-6B40-930F-003D1B99E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6649" y="3509010"/>
            <a:ext cx="10258733" cy="3057328"/>
          </a:xfrm>
        </p:spPr>
        <p:txBody>
          <a:bodyPr anchor="ctr">
            <a:normAutofit/>
          </a:bodyPr>
          <a:lstStyle/>
          <a:p>
            <a:r>
              <a:rPr lang="en-US" sz="2000" dirty="0"/>
              <a:t>Particles article from Ashley (thanks for this) now live:</a:t>
            </a:r>
          </a:p>
          <a:p>
            <a:pPr lvl="1"/>
            <a:r>
              <a:rPr lang="en-US" sz="2000" dirty="0">
                <a:hlinkClick r:id="rId2"/>
              </a:rPr>
              <a:t>https://news.fnal.gov/fermilab-at-work/from-lab-leadership/</a:t>
            </a:r>
            <a:endParaRPr lang="en-US" sz="2000" dirty="0"/>
          </a:p>
          <a:p>
            <a:pPr lvl="1"/>
            <a:endParaRPr lang="en-US" sz="2000" dirty="0"/>
          </a:p>
          <a:p>
            <a:r>
              <a:rPr lang="en-US" sz="2000" dirty="0"/>
              <a:t>I am writing a Fermilab news article summarizing the meeting</a:t>
            </a:r>
          </a:p>
          <a:p>
            <a:r>
              <a:rPr lang="en-US" sz="2000" dirty="0"/>
              <a:t>Lesson for next year: We should have a news article before the meeting to further advertise the meeting</a:t>
            </a:r>
          </a:p>
        </p:txBody>
      </p:sp>
    </p:spTree>
    <p:extLst>
      <p:ext uri="{BB962C8B-B14F-4D97-AF65-F5344CB8AC3E}">
        <p14:creationId xmlns:p14="http://schemas.microsoft.com/office/powerpoint/2010/main" val="3880250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D67C2EE-AFA7-458A-8695-51B546F47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967" y="0"/>
            <a:ext cx="11585033" cy="323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F0682D-2492-434A-A77D-660FA4C97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649" y="721805"/>
            <a:ext cx="10258732" cy="2147520"/>
          </a:xfrm>
        </p:spPr>
        <p:txBody>
          <a:bodyPr anchor="b">
            <a:normAutofit/>
          </a:bodyPr>
          <a:lstStyle/>
          <a:p>
            <a:r>
              <a:rPr lang="en-US" sz="6000"/>
              <a:t>Towards UM2022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221A507-76C4-489F-9F32-ECC44C5DC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1188720" y="73152"/>
            <a:chExt cx="1178966" cy="232963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7DC847D7-5EB9-4FE0-B168-3DE1EB4EF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854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F6F873C5-6B08-4AFE-A352-0A7CBBF46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854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B0DB0814-1ED8-487C-B9C3-0A3D8FCF9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358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F5F3852A-F720-4D40-A134-9973D3E1F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358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1B5D5737-4218-40BA-8AF2-1AE5DECD3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3863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B935F463-D65C-49FE-A92B-41F5ECDA68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3863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F6CA73CF-0DFE-4798-BC6E-C387843B4D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3675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98C7D6EA-A5D9-4522-AE62-F469FE68FF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3675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B04050F1-B046-473B-B19A-E9E56235E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8720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975EDD96-1800-4F89-BFE1-9B91350FB6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8720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20884670-A662-4E05-AAE8-45BD005263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331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3FF1EA1E-0B30-4AB3-9D10-CAFB149C8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331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45623CE9-FC05-43E5-A0BF-7BD5F22B8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8836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E5FDD108-3711-4CC4-AA3A-62731494D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8836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A17CDDB6-3812-4D05-B01E-102B32F6B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340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D6726100-858D-44CA-B0A8-DC13EA7BFE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6340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C299ED46-3E2E-408F-82A1-FB2A0A2B9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845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772859DA-EE4D-4BF7-B000-0718B4A0F3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845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666A5CAC-B220-49E0-A1BC-AD5F16827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1349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6690C2E3-0443-48E4-8F94-E3D9113FFE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1349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4DB72-64D1-4E4C-B0C5-7E64E748E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6649" y="3509010"/>
            <a:ext cx="10258733" cy="3057328"/>
          </a:xfrm>
        </p:spPr>
        <p:txBody>
          <a:bodyPr anchor="ctr">
            <a:normAutofit/>
          </a:bodyPr>
          <a:lstStyle/>
          <a:p>
            <a:r>
              <a:rPr lang="en-US" sz="1800" dirty="0"/>
              <a:t>It is now time to begin planning for next years meeting</a:t>
            </a:r>
          </a:p>
          <a:p>
            <a:r>
              <a:rPr lang="en-US" sz="1800" dirty="0"/>
              <a:t>A few things I noted from informal feedback:</a:t>
            </a:r>
          </a:p>
          <a:p>
            <a:pPr lvl="1"/>
            <a:r>
              <a:rPr lang="en-US" sz="1800" dirty="0"/>
              <a:t>People would prefer a move back to a June time slot</a:t>
            </a:r>
          </a:p>
          <a:p>
            <a:pPr lvl="1"/>
            <a:r>
              <a:rPr lang="en-US" sz="1800" dirty="0"/>
              <a:t>A in-person component next year would be welcome</a:t>
            </a:r>
          </a:p>
          <a:p>
            <a:r>
              <a:rPr lang="en-US" sz="1800" dirty="0"/>
              <a:t>We should aim to start planning early with this in mind</a:t>
            </a:r>
          </a:p>
        </p:txBody>
      </p:sp>
    </p:spTree>
    <p:extLst>
      <p:ext uri="{BB962C8B-B14F-4D97-AF65-F5344CB8AC3E}">
        <p14:creationId xmlns:p14="http://schemas.microsoft.com/office/powerpoint/2010/main" val="1985690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4E593-E991-6346-974C-98702B46B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6"/>
            <a:ext cx="6586491" cy="1676603"/>
          </a:xfrm>
        </p:spPr>
        <p:txBody>
          <a:bodyPr>
            <a:normAutofit/>
          </a:bodyPr>
          <a:lstStyle/>
          <a:p>
            <a:r>
              <a:rPr lang="en-US" sz="5400"/>
              <a:t>Milestone Plan for UM2022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1F6D575D-B7B8-4FE2-B883-05A3E220A3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625" r="30353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graphicFrame>
        <p:nvGraphicFramePr>
          <p:cNvPr id="38" name="Content Placeholder 2">
            <a:extLst>
              <a:ext uri="{FF2B5EF4-FFF2-40B4-BE49-F238E27FC236}">
                <a16:creationId xmlns:a16="http://schemas.microsoft.com/office/drawing/2014/main" id="{753A74DC-F4B1-4C81-8EE5-E69EF99EF8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4796835"/>
              </p:ext>
            </p:extLst>
          </p:nvPr>
        </p:nvGraphicFramePr>
        <p:xfrm>
          <a:off x="4965431" y="2438400"/>
          <a:ext cx="6586489" cy="3785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40082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4E593-E991-6346-974C-98702B46B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6"/>
            <a:ext cx="6586491" cy="1676603"/>
          </a:xfrm>
        </p:spPr>
        <p:txBody>
          <a:bodyPr>
            <a:normAutofit/>
          </a:bodyPr>
          <a:lstStyle/>
          <a:p>
            <a:r>
              <a:rPr lang="en-US" sz="5400"/>
              <a:t>Milestone Plan for UM2022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91C01AC-0481-4B26-ACFE-00B89B5FC9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804" r="42246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7A5171EC-C98D-4D99-9081-CDCD7C3BC3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5249110"/>
              </p:ext>
            </p:extLst>
          </p:nvPr>
        </p:nvGraphicFramePr>
        <p:xfrm>
          <a:off x="4965431" y="2438400"/>
          <a:ext cx="6586489" cy="3785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92880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4E593-E991-6346-974C-98702B46B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6"/>
            <a:ext cx="6586491" cy="1676603"/>
          </a:xfrm>
        </p:spPr>
        <p:txBody>
          <a:bodyPr>
            <a:normAutofit/>
          </a:bodyPr>
          <a:lstStyle/>
          <a:p>
            <a:r>
              <a:rPr lang="en-US" sz="5400"/>
              <a:t>Milestone Plan for UM2022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1F6D575D-B7B8-4FE2-B883-05A3E220A3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625" r="30353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graphicFrame>
        <p:nvGraphicFramePr>
          <p:cNvPr id="38" name="Content Placeholder 2">
            <a:extLst>
              <a:ext uri="{FF2B5EF4-FFF2-40B4-BE49-F238E27FC236}">
                <a16:creationId xmlns:a16="http://schemas.microsoft.com/office/drawing/2014/main" id="{753A74DC-F4B1-4C81-8EE5-E69EF99EF8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4987481"/>
              </p:ext>
            </p:extLst>
          </p:nvPr>
        </p:nvGraphicFramePr>
        <p:xfrm>
          <a:off x="4965431" y="2438400"/>
          <a:ext cx="6586489" cy="3785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45203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FCF29-FA33-334B-ADA6-868FC8B44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5070" y="649480"/>
            <a:ext cx="5600536" cy="5546047"/>
          </a:xfrm>
        </p:spPr>
        <p:txBody>
          <a:bodyPr anchor="ctr">
            <a:normAutofit/>
          </a:bodyPr>
          <a:lstStyle/>
          <a:p>
            <a:r>
              <a:rPr lang="en-US" sz="2000" dirty="0"/>
              <a:t>UM2021 was a great success – thank you Reddy and Ashley for making it so!</a:t>
            </a:r>
          </a:p>
          <a:p>
            <a:r>
              <a:rPr lang="en-US" sz="2000" dirty="0"/>
              <a:t>I am happy to inherit the chair role and am looking forward to an equally successful UM2022</a:t>
            </a:r>
          </a:p>
          <a:p>
            <a:r>
              <a:rPr lang="en-US" sz="2000" dirty="0"/>
              <a:t>If you want to assist the planning please reach-out or come to the first meeting when advertised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FA784D3-69FF-174F-BA4F-73B86529F2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804" r="42246"/>
          <a:stretch/>
        </p:blipFill>
        <p:spPr>
          <a:xfrm>
            <a:off x="20" y="10"/>
            <a:ext cx="5588327" cy="6857990"/>
          </a:xfrm>
          <a:prstGeom prst="rect">
            <a:avLst/>
          </a:prstGeom>
          <a:effectLst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0B0A1AA-8AD6-8145-A1D9-60AB45C1E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46" y="-393153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Summary	</a:t>
            </a:r>
          </a:p>
        </p:txBody>
      </p:sp>
    </p:spTree>
    <p:extLst>
      <p:ext uri="{BB962C8B-B14F-4D97-AF65-F5344CB8AC3E}">
        <p14:creationId xmlns:p14="http://schemas.microsoft.com/office/powerpoint/2010/main" val="3122382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{EE66E332-643E-0A4E-B10C-CD886575C878}tf10001060</Template>
  <TotalTime>1422</TotalTime>
  <Words>475</Words>
  <Application>Microsoft Macintosh PowerPoint</Application>
  <PresentationFormat>Widescreen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UEC Meeting: Users Meeting Sub-committee Report</vt:lpstr>
      <vt:lpstr>UM2021: Summary</vt:lpstr>
      <vt:lpstr>UM2021: Publicity</vt:lpstr>
      <vt:lpstr>Towards UM2022</vt:lpstr>
      <vt:lpstr>Milestone Plan for UM2022</vt:lpstr>
      <vt:lpstr>Milestone Plan for UM2022</vt:lpstr>
      <vt:lpstr>Milestone Plan for UM2022</vt:lpstr>
      <vt:lpstr>Summary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UEC Meeting: Users Meeting Sub-committee Report</dc:title>
  <dc:creator>Middleton, Sophie</dc:creator>
  <cp:lastModifiedBy>Middleton, Sophie</cp:lastModifiedBy>
  <cp:revision>8</cp:revision>
  <dcterms:created xsi:type="dcterms:W3CDTF">2021-09-15T20:07:07Z</dcterms:created>
  <dcterms:modified xsi:type="dcterms:W3CDTF">2021-09-16T19:49:57Z</dcterms:modified>
</cp:coreProperties>
</file>