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3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BD41C5-51B4-41A9-8A5D-D7A29E187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12E89CE-5570-4BC9-A115-49824AE62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E9D407-1EF3-4DF1-9406-32A0BFCC0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7268-4746-4EF3-9D49-42165A36328A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90D873-2A9C-4CB7-80D1-71BED83B6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04984A-0F1E-4314-83AF-5002A7F9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BE79-741F-4CC8-B14D-7FDEF62B28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928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50D3FC-EE77-423A-821F-3690930D1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8A2D917-D4E7-48CC-B4D2-2228991BF4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30854C-5C4C-4471-8A2E-2AEEDDAF0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7268-4746-4EF3-9D49-42165A36328A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5B3872-F295-4B94-939B-83651215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3CC56D-C887-4DAF-8AFF-1BFD4E96F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BE79-741F-4CC8-B14D-7FDEF62B28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902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7DCB093-50D4-4CC0-9FEB-4355AFD7A1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0C2EC3-7FC6-4431-9AD8-4FF00D3A3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1C8A30-3AF2-44BF-9426-BAFB41492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7268-4746-4EF3-9D49-42165A36328A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33524A-7D55-4F7B-998B-399A9CCFC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512935-D53A-4F70-8A8A-99CCDC011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BE79-741F-4CC8-B14D-7FDEF62B28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263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8FCB28-5DD9-41DD-8F7B-2465EB333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B9EA75-3F5E-45D9-AF5C-FA1314293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F17ACE-0796-4DA0-9036-D8EA6E171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7268-4746-4EF3-9D49-42165A36328A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EEB530-C46C-4F6B-9166-19064ECDA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53C338-D826-4BD5-B229-C3892368C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BE79-741F-4CC8-B14D-7FDEF62B28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91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D12153-BB0D-47F0-8C1C-FD9E2E7C2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2A3F31-0BA2-4BC9-9DBA-2AF96BBD2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0FB563-7E88-451C-B678-C674DE8D8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7268-4746-4EF3-9D49-42165A36328A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9B84FB-5235-4CA0-86B8-6534E3E97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0A8054-9B19-43AB-8D37-A4335373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BE79-741F-4CC8-B14D-7FDEF62B28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921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C3DFD4-390A-4376-8913-BA091CA1D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A234E9-AA0B-4CF7-AC29-AF77560D3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1D9B1C3-DD78-42FB-952F-02E221431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559501-78FC-42D3-AD9B-229529DDE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7268-4746-4EF3-9D49-42165A36328A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EBD50A5-84CD-407B-9D6F-D13DF1862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6035338-333E-4C37-8FB4-643597F21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BE79-741F-4CC8-B14D-7FDEF62B28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64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B6E86F-6441-4931-88A0-0B20F5884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B673C6A-9DAA-4699-9E95-4F16FBDD7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48AFE45-4821-4B09-82D7-68DA834B3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450A1FC-BF1B-4620-85AC-ECE5C38501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5234217-C1F2-40A2-B885-AA6E31B038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F3B7A88-6990-45C2-B929-45B180D9F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7268-4746-4EF3-9D49-42165A36328A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1B27655-8B38-4F00-B09B-D48DE69AF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9E728CD-E549-4A72-A780-BAA8CFC92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BE79-741F-4CC8-B14D-7FDEF62B28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7301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59B65A-280E-4622-A3C3-AC47FF46D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7B0A499-C984-4EA3-993E-0F66064FD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7268-4746-4EF3-9D49-42165A36328A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D1FED70-3C67-471F-9643-9354D4F1F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28448E3-EB95-4DF9-9666-90DE99539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BE79-741F-4CC8-B14D-7FDEF62B28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219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C9051DA-4AFA-49B7-B036-9D7387358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7268-4746-4EF3-9D49-42165A36328A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BBCCC3-F0F7-4787-A376-53B4C387B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3FFF59-BFBA-4BA4-A9C6-14377BB04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BE79-741F-4CC8-B14D-7FDEF62B28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60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DFBBFA-814D-49DA-9CA8-A690BD2A6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B4C51F-771D-4DCC-B84F-80CA0887B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69CE31F-83AE-4DC5-8BE7-12ED737E4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DE2DE7E-7D91-4C37-B39D-FD3CB7274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7268-4746-4EF3-9D49-42165A36328A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C23B6D-9E87-4B3B-9F6A-0AA0A84C9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F4DDD2-D648-4965-A22C-22524FF0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BE79-741F-4CC8-B14D-7FDEF62B28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99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1A16AD-EB95-4952-8C64-D7A1DB77A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FDD1D9C-8C71-4CF8-A593-49703C729C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7187A23-7B5C-4940-8447-306DE5D96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7065DA-81CA-4314-BA89-4DC47EB1C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7268-4746-4EF3-9D49-42165A36328A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DDB266-4914-4A2E-8991-2B77C88C0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369476-029C-4D8A-BD66-9B3EC4088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BE79-741F-4CC8-B14D-7FDEF62B28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60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AD0BE1B-EF19-4C98-A2D3-73BC9DCC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898DDCC-23EC-4E2C-9934-FBA971C3D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388C81-65CB-41FB-AD27-A474DA755C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07268-4746-4EF3-9D49-42165A36328A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AFEF02-D66F-47E3-9CCC-62A34DD24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387486-2824-4E95-A013-1FD0E0D900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8BE79-741F-4CC8-B14D-7FDEF62B28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78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17A17B0-DC4C-46FA-AC25-CCCDF9290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4500591" cy="3728496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3EE3D16-8AB9-46C9-B10D-4FA4B41C0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9503"/>
            <a:ext cx="4581291" cy="372849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3DC7631-AA3A-4FE3-A1E1-0CB2DD886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442" y="114676"/>
            <a:ext cx="6393739" cy="513896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9D25182-8FF7-408E-A812-85683760A7C6}"/>
              </a:ext>
            </a:extLst>
          </p:cNvPr>
          <p:cNvSpPr txBox="1"/>
          <p:nvPr/>
        </p:nvSpPr>
        <p:spPr>
          <a:xfrm>
            <a:off x="7099068" y="5636030"/>
            <a:ext cx="33489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 independent noise generators</a:t>
            </a:r>
          </a:p>
          <a:p>
            <a:r>
              <a:rPr lang="en-US" altLang="zh-CN" dirty="0"/>
              <a:t>Directly input to</a:t>
            </a:r>
          </a:p>
          <a:p>
            <a:r>
              <a:rPr lang="en-US" altLang="zh-CN" dirty="0"/>
              <a:t>Dish correlator: ch1 and ch3</a:t>
            </a:r>
          </a:p>
        </p:txBody>
      </p:sp>
    </p:spTree>
    <p:extLst>
      <p:ext uri="{BB962C8B-B14F-4D97-AF65-F5344CB8AC3E}">
        <p14:creationId xmlns:p14="http://schemas.microsoft.com/office/powerpoint/2010/main" val="238137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576A15-D066-4E9A-8F79-2388EE649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32335D0-DFC0-491E-A2D8-C543321BB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5965558" cy="3603657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4968B6E-9626-4E2C-8B3A-9A7C8D376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003962" cy="36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64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</Words>
  <Application>Microsoft Office PowerPoint</Application>
  <PresentationFormat>宽屏</PresentationFormat>
  <Paragraphs>3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lijixia</dc:creator>
  <cp:lastModifiedBy>李 白</cp:lastModifiedBy>
  <cp:revision>2</cp:revision>
  <dcterms:created xsi:type="dcterms:W3CDTF">2021-09-15T13:31:26Z</dcterms:created>
  <dcterms:modified xsi:type="dcterms:W3CDTF">2021-09-15T13:36:11Z</dcterms:modified>
</cp:coreProperties>
</file>