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8" r:id="rId3"/>
    <p:sldId id="257" r:id="rId4"/>
    <p:sldId id="273" r:id="rId5"/>
    <p:sldId id="274" r:id="rId6"/>
    <p:sldId id="284" r:id="rId7"/>
    <p:sldId id="285" r:id="rId8"/>
    <p:sldId id="286" r:id="rId9"/>
    <p:sldId id="265" r:id="rId10"/>
    <p:sldId id="264" r:id="rId11"/>
    <p:sldId id="272" r:id="rId12"/>
    <p:sldId id="266" r:id="rId13"/>
    <p:sldId id="267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BF271"/>
    <a:srgbClr val="FBF376"/>
    <a:srgbClr val="E5C425"/>
    <a:srgbClr val="E3BF24"/>
    <a:srgbClr val="0000CC"/>
    <a:srgbClr val="99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-2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5CB780C-675B-584E-A19E-908154008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71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740E683D-9119-2546-9CC0-00A2D8655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7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0E683D-9119-2546-9CC0-00A2D86553F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46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2F2F-8F47-DA49-B9AF-D4B250156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14300"/>
            <a:ext cx="19431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114300"/>
            <a:ext cx="56769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CCCEE-E695-8B42-B8BF-7FD4E40A0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8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48FA-0F5C-CD4C-B830-763D859EE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F4767-1982-2C4C-92BE-23782AE5C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4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DB47A-14BD-DC49-AE00-D770FA8FF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4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F179E-6AC9-FD47-BBAD-88CE581A8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5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DED5-0041-7640-A46D-07FE1EE49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7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DD961-B591-3F48-BFF3-FB6E3F417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B6C0F-8E26-D042-AC9A-26A641C29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7EB31-A3E7-264B-A855-2B08B4A1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2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114300"/>
            <a:ext cx="6946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smtClean="0">
                <a:solidFill>
                  <a:srgbClr val="FF8000"/>
                </a:solidFill>
                <a:cs typeface="+mn-cs"/>
              </a:defRPr>
            </a:lvl1pPr>
          </a:lstStyle>
          <a:p>
            <a:pPr>
              <a:defRPr/>
            </a:pPr>
            <a:fld id="{A8DF5156-6B7E-FB4C-8952-81EC88340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6" descr="osg_logo_4c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3938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21" name="Rectangle 17"/>
          <p:cNvSpPr>
            <a:spLocks noGrp="1" noChangeArrowheads="1"/>
          </p:cNvSpPr>
          <p:nvPr/>
        </p:nvSpPr>
        <p:spPr bwMode="auto">
          <a:xfrm>
            <a:off x="0" y="6473825"/>
            <a:ext cx="2265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b"/>
          <a:lstStyle/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en-US" sz="1200">
                <a:solidFill>
                  <a:srgbClr val="FF8000"/>
                </a:solidFill>
              </a:rPr>
              <a:t>March 2, 08</a:t>
            </a:r>
          </a:p>
        </p:txBody>
      </p:sp>
      <p:sp>
        <p:nvSpPr>
          <p:cNvPr id="251922" name="Line 18"/>
          <p:cNvSpPr>
            <a:spLocks noChangeShapeType="1"/>
          </p:cNvSpPr>
          <p:nvPr/>
        </p:nvSpPr>
        <p:spPr bwMode="auto">
          <a:xfrm>
            <a:off x="674688" y="1147763"/>
            <a:ext cx="8469312" cy="7937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vwelch@indian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SG-PKI-TRANSITION@OPENSCIENCEGRID.ORG" TargetMode="External"/><Relationship Id="rId4" Type="http://schemas.openxmlformats.org/officeDocument/2006/relationships/hyperlink" Target="mailto:listserv@fnal.gov" TargetMode="External"/><Relationship Id="rId5" Type="http://schemas.openxmlformats.org/officeDocument/2006/relationships/hyperlink" Target="mailto:OSG-PKI-TRANSITION@opensciencegrid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grid.iu.edu/bin/view/Operations/DigiCertPlanningDevAndImplementatio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welch@indiana.ed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ki1.doegrids.org/ca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s.net/services/doe-grids-service-transition/" TargetMode="External"/><Relationship Id="rId3" Type="http://schemas.openxmlformats.org/officeDocument/2006/relationships/hyperlink" Target="https://twiki.grid.iu.edu/bin/view/Security/OSGCATransition201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twiki.grid.iu.edu/bin/view/Operations/DigiCertPlanningDevAndImplementation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OSG PKI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</a:p>
          <a:p>
            <a:r>
              <a:rPr lang="en-US" dirty="0" smtClean="0"/>
              <a:t>OSG All Hands Meeting</a:t>
            </a:r>
          </a:p>
          <a:p>
            <a:r>
              <a:rPr lang="en-US" dirty="0" smtClean="0"/>
              <a:t>March 19, 2012</a:t>
            </a:r>
          </a:p>
          <a:p>
            <a:endParaRPr lang="en-US" dirty="0"/>
          </a:p>
          <a:p>
            <a:r>
              <a:rPr lang="en-US" dirty="0" smtClean="0"/>
              <a:t>Von Welch</a:t>
            </a:r>
          </a:p>
          <a:p>
            <a:r>
              <a:rPr lang="en-US" dirty="0" smtClean="0">
                <a:hlinkClick r:id="rId3"/>
              </a:rPr>
              <a:t>vwelch@indiana.edu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286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(~May’12)</a:t>
            </a:r>
          </a:p>
          <a:p>
            <a:pPr lvl="1"/>
            <a:r>
              <a:rPr lang="en-US" dirty="0" smtClean="0"/>
              <a:t>Create front-end, connect to DigiCert</a:t>
            </a:r>
          </a:p>
          <a:p>
            <a:pPr lvl="1"/>
            <a:r>
              <a:rPr lang="en-US" dirty="0" smtClean="0"/>
              <a:t>Processes, backups, contingency plans,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Deployment (~July’12)</a:t>
            </a:r>
          </a:p>
          <a:p>
            <a:pPr lvl="1"/>
            <a:r>
              <a:rPr lang="en-US" dirty="0" smtClean="0"/>
              <a:t>Stand up PKI, testing, acceptance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9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(~Sep’12)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Users start seeing changes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start directing subset of community to new OSG </a:t>
            </a:r>
            <a:r>
              <a:rPr lang="en-US" dirty="0" smtClean="0"/>
              <a:t>PKI.</a:t>
            </a:r>
          </a:p>
          <a:p>
            <a:pPr lvl="2"/>
            <a:r>
              <a:rPr lang="en-US" dirty="0"/>
              <a:t>Start with OSG staff, most tolerant users.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Operations (~Feb’13)</a:t>
            </a:r>
          </a:p>
          <a:p>
            <a:pPr lvl="1"/>
            <a:r>
              <a:rPr lang="en-US" dirty="0" smtClean="0"/>
              <a:t>OSG PKI fully operational, all users using it</a:t>
            </a:r>
          </a:p>
          <a:p>
            <a:pPr lvl="1"/>
            <a:r>
              <a:rPr lang="en-US" dirty="0" smtClean="0"/>
              <a:t>DOE Grids PKI stops issuing certificates</a:t>
            </a:r>
          </a:p>
          <a:p>
            <a:pPr lvl="2"/>
            <a:r>
              <a:rPr lang="en-US" dirty="0" smtClean="0"/>
              <a:t>Continues to issue CRLs for ~one year.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6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web page:</a:t>
            </a:r>
          </a:p>
          <a:p>
            <a:pPr marL="457200" lvl="1" indent="0">
              <a:buNone/>
            </a:pPr>
            <a:r>
              <a:rPr lang="en-US" sz="1800" dirty="0" smtClean="0"/>
              <a:t>https://</a:t>
            </a:r>
            <a:r>
              <a:rPr lang="en-US" sz="1800" dirty="0" err="1" smtClean="0"/>
              <a:t>twiki.grid.iu.edu</a:t>
            </a:r>
            <a:r>
              <a:rPr lang="en-US" sz="1800" dirty="0" smtClean="0"/>
              <a:t>/bin/view/Security/OSGCATransition2012</a:t>
            </a:r>
          </a:p>
          <a:p>
            <a:endParaRPr lang="en-US" dirty="0"/>
          </a:p>
          <a:p>
            <a:r>
              <a:rPr lang="en-US" dirty="0" smtClean="0"/>
              <a:t>Planning page (details):</a:t>
            </a:r>
          </a:p>
          <a:p>
            <a:pPr marL="457200" lvl="1" indent="0" algn="ctr">
              <a:buNone/>
            </a:pPr>
            <a:r>
              <a:rPr lang="en-US" sz="2000" dirty="0" smtClean="0">
                <a:hlinkClick r:id="rId2"/>
              </a:rPr>
              <a:t>https://twiki.grid.iu.edu/bin/view/Operations/DigiCertPlanningDevAndImplementation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Planning email list (weekly emails):</a:t>
            </a:r>
          </a:p>
          <a:p>
            <a:pPr marL="457200" lvl="1" indent="0">
              <a:buNone/>
            </a:pPr>
            <a:r>
              <a:rPr lang="en-US" sz="2000" dirty="0">
                <a:hlinkClick r:id="rId3"/>
              </a:rPr>
              <a:t>OSG-PKI-TRANSITION@</a:t>
            </a:r>
            <a:r>
              <a:rPr lang="en-US" sz="2000" dirty="0" smtClean="0">
                <a:hlinkClick r:id="rId3"/>
              </a:rPr>
              <a:t>OPENSCIENCEGRID.ORG</a:t>
            </a:r>
            <a:endParaRPr lang="en-US" sz="2000" dirty="0" smtClean="0"/>
          </a:p>
          <a:p>
            <a:pPr lvl="1"/>
            <a:r>
              <a:rPr lang="en-US" sz="1800" dirty="0"/>
              <a:t>To subscribe, send email to </a:t>
            </a:r>
            <a:r>
              <a:rPr lang="en-US" sz="1800" dirty="0">
                <a:hlinkClick r:id="rId4"/>
              </a:rPr>
              <a:t>listserv@fnal.gov</a:t>
            </a:r>
            <a:r>
              <a:rPr lang="en-US" sz="1800" dirty="0"/>
              <a:t> with contents: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200" dirty="0" smtClean="0"/>
              <a:t>SUBSCRIBE </a:t>
            </a:r>
            <a:r>
              <a:rPr lang="en-US" sz="1200" dirty="0">
                <a:hlinkClick r:id="rId5"/>
              </a:rPr>
              <a:t>OSG-PKI-TRANSITION@opensciencegrid.org</a:t>
            </a:r>
            <a:r>
              <a:rPr lang="en-US" sz="1200" dirty="0"/>
              <a:t> FIRSTNAME LASTNAME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7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summary:</a:t>
            </a:r>
          </a:p>
          <a:p>
            <a:pPr lvl="1"/>
            <a:r>
              <a:rPr lang="en-US" dirty="0" smtClean="0"/>
              <a:t>OSG will establish own PKI by early 2013</a:t>
            </a:r>
          </a:p>
          <a:p>
            <a:pPr lvl="1"/>
            <a:r>
              <a:rPr lang="en-US" dirty="0" smtClean="0"/>
              <a:t>Transition will begin in September’12, moving users over slowly by Feb’13.</a:t>
            </a:r>
          </a:p>
          <a:p>
            <a:pPr lvl="1"/>
            <a:r>
              <a:rPr lang="en-US" dirty="0" smtClean="0"/>
              <a:t>Will be extra work during transition (e.g., registering new DNs), but general process won’t change substantially.</a:t>
            </a:r>
          </a:p>
          <a:p>
            <a:endParaRPr lang="en-US" dirty="0" smtClean="0"/>
          </a:p>
          <a:p>
            <a:r>
              <a:rPr lang="en-US" dirty="0" smtClean="0"/>
              <a:t>Questions, comments</a:t>
            </a:r>
            <a:r>
              <a:rPr lang="en-US" smtClean="0"/>
              <a:t>, etc. </a:t>
            </a:r>
            <a:r>
              <a:rPr lang="en-US" dirty="0" smtClean="0"/>
              <a:t>to:</a:t>
            </a:r>
          </a:p>
          <a:p>
            <a:pPr marL="457200" lvl="1" indent="0" algn="ctr">
              <a:buNone/>
            </a:pPr>
            <a:r>
              <a:rPr lang="en-US" dirty="0" smtClean="0"/>
              <a:t>Von Welch (</a:t>
            </a:r>
            <a:r>
              <a:rPr lang="en-US" dirty="0" smtClean="0">
                <a:hlinkClick r:id="rId2"/>
              </a:rPr>
              <a:t>vwelch@indiana.edu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42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Old, detailed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3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Analysis of Options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OSG analyzed their options for a new CA</a:t>
            </a:r>
          </a:p>
          <a:p>
            <a:r>
              <a:rPr lang="en-US" dirty="0" smtClean="0"/>
              <a:t>Document OSG requirements</a:t>
            </a:r>
          </a:p>
          <a:p>
            <a:r>
              <a:rPr lang="en-US" dirty="0" smtClean="0"/>
              <a:t>Examined 14 options</a:t>
            </a:r>
          </a:p>
          <a:p>
            <a:r>
              <a:rPr lang="en-US" dirty="0" smtClean="0"/>
              <a:t>Published Nov’2011</a:t>
            </a:r>
          </a:p>
          <a:p>
            <a:pPr marL="457200" lvl="1" indent="0">
              <a:buNone/>
            </a:pPr>
            <a:r>
              <a:rPr lang="en-US" dirty="0" smtClean="0"/>
              <a:t>OSG Doc 1077-v2</a:t>
            </a:r>
          </a:p>
          <a:p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9914" b="-29914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9135" y="5657672"/>
            <a:ext cx="690876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1600" dirty="0" smtClean="0"/>
              <a:t>http://</a:t>
            </a:r>
            <a:r>
              <a:rPr lang="en-US" sz="1600" dirty="0" err="1" smtClean="0"/>
              <a:t>osg-docdb.opensciencegrid.org</a:t>
            </a:r>
            <a:r>
              <a:rPr lang="en-US" sz="1600" dirty="0" smtClean="0"/>
              <a:t>/</a:t>
            </a:r>
            <a:r>
              <a:rPr lang="en-US" sz="1600" dirty="0" err="1" smtClean="0"/>
              <a:t>cgi</a:t>
            </a:r>
            <a:r>
              <a:rPr lang="en-US" sz="1600" dirty="0" smtClean="0"/>
              <a:t>-bin/</a:t>
            </a:r>
            <a:r>
              <a:rPr lang="en-US" sz="1600" dirty="0" err="1" smtClean="0"/>
              <a:t>ShowDocument?docid</a:t>
            </a:r>
            <a:r>
              <a:rPr lang="en-US" sz="1600" dirty="0" smtClean="0"/>
              <a:t>=1077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0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of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 combination of existing CAs meets OSG needs in the near future</a:t>
            </a:r>
          </a:p>
          <a:p>
            <a:pPr marL="457200" lvl="1" indent="0">
              <a:buNone/>
            </a:pPr>
            <a:r>
              <a:rPr lang="en-US" dirty="0" smtClean="0"/>
              <a:t>~1-2 years</a:t>
            </a:r>
          </a:p>
          <a:p>
            <a:endParaRPr lang="en-US" dirty="0"/>
          </a:p>
          <a:p>
            <a:r>
              <a:rPr lang="en-US" dirty="0" smtClean="0"/>
              <a:t>OSG needs its own CA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DB47A-14BD-DC49-AE00-D770FA8FFF3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Route for own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and configure secure hardware</a:t>
            </a:r>
          </a:p>
          <a:p>
            <a:r>
              <a:rPr lang="en-US" dirty="0" smtClean="0"/>
              <a:t>Write or integrate software</a:t>
            </a:r>
          </a:p>
          <a:p>
            <a:r>
              <a:rPr lang="en-US" dirty="0" smtClean="0"/>
              <a:t>Obtain IGTF accreditation for interoperability</a:t>
            </a:r>
          </a:p>
          <a:p>
            <a:endParaRPr lang="en-US" dirty="0" smtClean="0"/>
          </a:p>
          <a:p>
            <a:r>
              <a:rPr lang="en-US" dirty="0" smtClean="0"/>
              <a:t>Summary: Lot of specialized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7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Route for Own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DigiCert is a commercial PKI company based in Utah</a:t>
            </a:r>
          </a:p>
          <a:p>
            <a:r>
              <a:rPr lang="en-US" dirty="0" smtClean="0"/>
              <a:t>Independent of OSG, they were deploying an IGTF-accredited CA</a:t>
            </a:r>
          </a:p>
          <a:p>
            <a:r>
              <a:rPr lang="en-US" dirty="0" smtClean="0"/>
              <a:t>OSG could contract with DigiCert for CA services</a:t>
            </a:r>
          </a:p>
          <a:p>
            <a:r>
              <a:rPr lang="en-US" dirty="0" smtClean="0"/>
              <a:t>OSG could establish own “front end” web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DigiCert?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DigiCert takes on difficult, specialized tasks of operating CA</a:t>
            </a:r>
          </a:p>
          <a:p>
            <a:r>
              <a:rPr lang="en-US" dirty="0" smtClean="0"/>
              <a:t>IGTF accreditation gives OSG interoperability with LHC and other international collaborators.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OSG has since its inception has operated a public key infrastructure to provide certificates to users, hosts, and services</a:t>
            </a:r>
          </a:p>
          <a:p>
            <a:endParaRPr lang="en-US" dirty="0" smtClean="0"/>
          </a:p>
          <a:p>
            <a:r>
              <a:rPr lang="en-US" dirty="0" smtClean="0"/>
              <a:t>Key to this a public key infrastructure provided by </a:t>
            </a:r>
            <a:r>
              <a:rPr lang="en-US" dirty="0" err="1" smtClean="0"/>
              <a:t>ESnet</a:t>
            </a:r>
            <a:r>
              <a:rPr lang="en-US" dirty="0" smtClean="0"/>
              <a:t>: the DOE Grids PKI</a:t>
            </a:r>
          </a:p>
          <a:p>
            <a:pPr marL="457200" lvl="1" indent="0">
              <a:buNone/>
            </a:pPr>
            <a:r>
              <a:rPr lang="en-US" sz="2000" dirty="0" smtClean="0">
                <a:hlinkClick r:id="rId2"/>
              </a:rPr>
              <a:t>https://pki1.doegrids.org/</a:t>
            </a:r>
            <a:r>
              <a:rPr lang="en-US" sz="2000" dirty="0" err="1" smtClean="0">
                <a:hlinkClick r:id="rId2"/>
              </a:rPr>
              <a:t>ca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7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with commercial CA approach…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would OSG’s VO structure map well onto a typical customer?</a:t>
            </a:r>
          </a:p>
          <a:p>
            <a:r>
              <a:rPr lang="en-US" dirty="0" smtClean="0"/>
              <a:t>Would </a:t>
            </a:r>
            <a:r>
              <a:rPr lang="en-US" dirty="0" err="1" smtClean="0"/>
              <a:t>DigiCert’s</a:t>
            </a:r>
            <a:r>
              <a:rPr lang="en-US" dirty="0" smtClean="0"/>
              <a:t> policies work for OSG?</a:t>
            </a:r>
          </a:p>
          <a:p>
            <a:r>
              <a:rPr lang="en-US" dirty="0" smtClean="0"/>
              <a:t>If OSG wanted to run its own front-end, would </a:t>
            </a:r>
            <a:r>
              <a:rPr lang="en-US" dirty="0" err="1" smtClean="0"/>
              <a:t>DigiCert’s</a:t>
            </a:r>
            <a:r>
              <a:rPr lang="en-US" dirty="0" smtClean="0"/>
              <a:t> API’s suffice.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3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was to run a 3-month pilot to evaluate DigiCert services in the context of OSG needs.</a:t>
            </a:r>
          </a:p>
          <a:p>
            <a:r>
              <a:rPr lang="en-US" dirty="0" smtClean="0"/>
              <a:t>Pilot ran from Nov’11 to Feb’12</a:t>
            </a:r>
          </a:p>
          <a:p>
            <a:r>
              <a:rPr lang="en-US" dirty="0" smtClean="0"/>
              <a:t>Short version: Everything OK.</a:t>
            </a:r>
          </a:p>
          <a:p>
            <a:r>
              <a:rPr lang="en-US" dirty="0" smtClean="0"/>
              <a:t>Pilot report (draft):</a:t>
            </a:r>
          </a:p>
          <a:p>
            <a:pPr marL="0" indent="0" algn="ctr">
              <a:buNone/>
            </a:pPr>
            <a:r>
              <a:rPr lang="en-US" sz="2000" dirty="0" smtClean="0"/>
              <a:t>https://</a:t>
            </a:r>
            <a:r>
              <a:rPr lang="en-US" sz="2000" dirty="0" err="1" smtClean="0"/>
              <a:t>twiki.grid.iu.edu</a:t>
            </a:r>
            <a:r>
              <a:rPr lang="en-US" sz="2000" dirty="0" smtClean="0"/>
              <a:t>/</a:t>
            </a:r>
            <a:r>
              <a:rPr lang="en-US" sz="2000" dirty="0" err="1" smtClean="0"/>
              <a:t>twiki</a:t>
            </a:r>
            <a:r>
              <a:rPr lang="en-US" sz="2000" dirty="0" smtClean="0"/>
              <a:t>/pub/Operations/</a:t>
            </a:r>
            <a:r>
              <a:rPr lang="en-US" sz="2000" dirty="0" err="1" smtClean="0"/>
              <a:t>DigiCertPlanningDevAndImplementation</a:t>
            </a:r>
            <a:r>
              <a:rPr lang="en-US" sz="2000" dirty="0" smtClean="0"/>
              <a:t>/OSG_Pilot_Report_11.pdf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2011, the decision was made to transition the CA from </a:t>
            </a:r>
            <a:r>
              <a:rPr lang="en-US" dirty="0" err="1" smtClean="0"/>
              <a:t>ESnet</a:t>
            </a:r>
            <a:r>
              <a:rPr lang="en-US" dirty="0" smtClean="0"/>
              <a:t> to OSG</a:t>
            </a:r>
          </a:p>
          <a:p>
            <a:pPr marL="457200" lvl="1" indent="0">
              <a:buNone/>
            </a:pPr>
            <a:r>
              <a:rPr lang="en-US" sz="2000" dirty="0" smtClean="0">
                <a:hlinkClick r:id="rId2"/>
              </a:rPr>
              <a:t>http://www.es.net/services/doe-grids-service-transition/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800" dirty="0" smtClean="0">
                <a:hlinkClick r:id="rId3"/>
              </a:rPr>
              <a:t>https://twiki.grid.iu.edu/bin/view/Security/OSGCATransition2012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dirty="0" smtClean="0"/>
          </a:p>
          <a:p>
            <a:r>
              <a:rPr lang="en-US" dirty="0" smtClean="0"/>
              <a:t>Since then, OSG and </a:t>
            </a:r>
            <a:r>
              <a:rPr lang="en-US" dirty="0" err="1" smtClean="0"/>
              <a:t>ESnet</a:t>
            </a:r>
            <a:r>
              <a:rPr lang="en-US" dirty="0" smtClean="0"/>
              <a:t> have been working together to transition responsibility for the CA to OSG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1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all functionality of DOE Grids PKI</a:t>
            </a:r>
          </a:p>
          <a:p>
            <a:endParaRPr lang="en-US" dirty="0" smtClean="0"/>
          </a:p>
          <a:p>
            <a:r>
              <a:rPr lang="en-US" dirty="0" smtClean="0"/>
              <a:t>Serve all of OSG U.S. user community</a:t>
            </a:r>
          </a:p>
          <a:p>
            <a:endParaRPr lang="en-US" dirty="0"/>
          </a:p>
          <a:p>
            <a:r>
              <a:rPr lang="en-US" dirty="0" smtClean="0"/>
              <a:t>High-quality, usable service</a:t>
            </a:r>
          </a:p>
          <a:p>
            <a:endParaRPr lang="en-US" dirty="0"/>
          </a:p>
          <a:p>
            <a:r>
              <a:rPr lang="en-US" dirty="0" smtClean="0"/>
              <a:t>Smooth transition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4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DigiCert is a commercial PKI company based in Utah</a:t>
            </a:r>
          </a:p>
          <a:p>
            <a:pPr lvl="1"/>
            <a:r>
              <a:rPr lang="en-US" dirty="0" smtClean="0"/>
              <a:t>IGTF-accredited, so provide interoperability with other Grids</a:t>
            </a:r>
          </a:p>
          <a:p>
            <a:r>
              <a:rPr lang="en-US" dirty="0" smtClean="0"/>
              <a:t>OSG will contract with DigiCert for back-end CA</a:t>
            </a:r>
          </a:p>
          <a:p>
            <a:r>
              <a:rPr lang="en-US" dirty="0" smtClean="0"/>
              <a:t>OSG will establish own “front end” web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7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to 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 Agents, Grid-admins: there will be replacement agreements similar to DOE Grids PKI agreements</a:t>
            </a:r>
          </a:p>
          <a:p>
            <a:endParaRPr lang="en-US" dirty="0"/>
          </a:p>
          <a:p>
            <a:r>
              <a:rPr lang="en-US" dirty="0" smtClean="0"/>
              <a:t>Grid-admins: New bulk host certificate request </a:t>
            </a:r>
            <a:r>
              <a:rPr lang="en-US" dirty="0" smtClean="0"/>
              <a:t>script, using new API, </a:t>
            </a:r>
            <a:r>
              <a:rPr lang="en-US" dirty="0" smtClean="0"/>
              <a:t>will </a:t>
            </a:r>
            <a:r>
              <a:rPr lang="en-US" smtClean="0"/>
              <a:t>be </a:t>
            </a:r>
            <a:r>
              <a:rPr lang="en-US" smtClean="0"/>
              <a:t>provided.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DB47A-14BD-DC49-AE00-D770FA8FFF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to me?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certificates will be similar workflows.</a:t>
            </a:r>
          </a:p>
          <a:p>
            <a:endParaRPr lang="en-US" dirty="0" smtClean="0"/>
          </a:p>
          <a:p>
            <a:r>
              <a:rPr lang="en-US" dirty="0" smtClean="0"/>
              <a:t>Users will need to be re-vetted for their first certificate from new OSG PKI</a:t>
            </a:r>
          </a:p>
          <a:p>
            <a:pPr lvl="1"/>
            <a:r>
              <a:rPr lang="en-US" dirty="0" smtClean="0"/>
              <a:t>No automated re-issuance (first time).</a:t>
            </a:r>
          </a:p>
          <a:p>
            <a:pPr lvl="1"/>
            <a:r>
              <a:rPr lang="en-US" dirty="0" smtClean="0"/>
              <a:t>Will cause higher load for RA Agents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DB47A-14BD-DC49-AE00-D770FA8FFF3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to me?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will need to register new DNs in VOMS</a:t>
            </a:r>
          </a:p>
          <a:p>
            <a:pPr lvl="1"/>
            <a:r>
              <a:rPr lang="en-US" dirty="0"/>
              <a:t>Documentation coming…</a:t>
            </a:r>
          </a:p>
          <a:p>
            <a:endParaRPr lang="en-US" dirty="0" smtClean="0"/>
          </a:p>
          <a:p>
            <a:r>
              <a:rPr lang="en-US" dirty="0" smtClean="0"/>
              <a:t>Will I have to pay for certificates?</a:t>
            </a:r>
          </a:p>
          <a:p>
            <a:pPr lvl="1"/>
            <a:r>
              <a:rPr lang="en-US" dirty="0" smtClean="0"/>
              <a:t>No, OSG will contract for enough certificates to meet needs of users.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7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74700" y="2741184"/>
            <a:ext cx="7812446" cy="327861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Planning phase until May’12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https://twiki.grid.iu.edu/bin/view/Operations/DigiCertPlanningDevAndImplementation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E48FA-0F5C-CD4C-B830-763D859EEC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9" name="Picture 8" descr="CA-timeline-simp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2030"/>
            <a:ext cx="9144000" cy="929898"/>
          </a:xfrm>
          <a:prstGeom prst="rect">
            <a:avLst/>
          </a:prstGeom>
        </p:spPr>
      </p:pic>
      <p:sp>
        <p:nvSpPr>
          <p:cNvPr id="15" name="Isosceles Triangle 14"/>
          <p:cNvSpPr/>
          <p:nvPr/>
        </p:nvSpPr>
        <p:spPr bwMode="auto">
          <a:xfrm>
            <a:off x="1503494" y="2289393"/>
            <a:ext cx="512268" cy="411479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47738"/>
      </p:ext>
    </p:extLst>
  </p:cSld>
  <p:clrMapOvr>
    <a:masterClrMapping/>
  </p:clrMapOvr>
</p:sld>
</file>

<file path=ppt/theme/theme1.xml><?xml version="1.0" encoding="utf-8"?>
<a:theme xmlns:a="http://schemas.openxmlformats.org/drawingml/2006/main" name="OSG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OSG.pot</Template>
  <TotalTime>8464</TotalTime>
  <Words>884</Words>
  <Application>Microsoft Macintosh PowerPoint</Application>
  <PresentationFormat>On-screen Show (4:3)</PresentationFormat>
  <Paragraphs>151</Paragraphs>
  <Slides>21</Slides>
  <Notes>1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OSG</vt:lpstr>
      <vt:lpstr>OSG PKI Transition</vt:lpstr>
      <vt:lpstr>Background</vt:lpstr>
      <vt:lpstr>Background</vt:lpstr>
      <vt:lpstr>Goals of Transition</vt:lpstr>
      <vt:lpstr>Chosen path</vt:lpstr>
      <vt:lpstr>What does this mean to me?</vt:lpstr>
      <vt:lpstr>What does this mean to me? (2)</vt:lpstr>
      <vt:lpstr>What does this mean to me? (3)</vt:lpstr>
      <vt:lpstr>Where we are…</vt:lpstr>
      <vt:lpstr>Next Steps</vt:lpstr>
      <vt:lpstr>Next Steps (2)</vt:lpstr>
      <vt:lpstr>For more information</vt:lpstr>
      <vt:lpstr>Conclusion</vt:lpstr>
      <vt:lpstr>Old, detailed slides</vt:lpstr>
      <vt:lpstr>OSG Analysis of Options</vt:lpstr>
      <vt:lpstr>Outcome of Analysis</vt:lpstr>
      <vt:lpstr>Traditional Route for own CA</vt:lpstr>
      <vt:lpstr>Alternate Route for Own CA</vt:lpstr>
      <vt:lpstr>Why DigiCert?</vt:lpstr>
      <vt:lpstr>Concerns with commercial CA approach…</vt:lpstr>
      <vt:lpstr>Pilot Phase</vt:lpstr>
    </vt:vector>
  </TitlesOfParts>
  <Manager>OSG Resource Managers</Manager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OSG Finance Board Review</dc:title>
  <dc:creator>Chander Sehgal</dc:creator>
  <cp:keywords/>
  <cp:lastModifiedBy>Von Welch</cp:lastModifiedBy>
  <cp:revision>460</cp:revision>
  <cp:lastPrinted>2007-02-13T22:42:37Z</cp:lastPrinted>
  <dcterms:created xsi:type="dcterms:W3CDTF">2006-09-16T17:30:18Z</dcterms:created>
  <dcterms:modified xsi:type="dcterms:W3CDTF">2012-03-15T15:35:40Z</dcterms:modified>
</cp:coreProperties>
</file>