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55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0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DB1C1D-84D3-4408-BABC-557C00C74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F0560A0-6BE6-4248-9006-1D3402C1B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168BB1-E9C5-4F92-946B-9E556DCFE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0C80D-462F-4247-9E79-07565BED722B}" type="datetimeFigureOut">
              <a:rPr lang="zh-CN" altLang="en-US" smtClean="0"/>
              <a:t>2021/9/22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519C45-4D53-4F34-BAFF-81ABE39C9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B80957-FC0D-43BC-A2F0-F21B96546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3297F-0AC0-4E95-89FC-927790C75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802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566631-B7FD-4D8C-ACEC-C7AB451C1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D389348-82C6-4BBA-90BF-D2C766054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9289BEA-DBEE-4B95-8DCE-C25D40FE9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0C80D-462F-4247-9E79-07565BED722B}" type="datetimeFigureOut">
              <a:rPr lang="zh-CN" altLang="en-US" smtClean="0"/>
              <a:t>2021/9/22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207874E-940B-440C-A59E-077988FFC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1E7104-82D9-4AF3-880A-8399ECAE7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3297F-0AC0-4E95-89FC-927790C75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13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D5C12C1-D097-483C-A36C-0F7DC916A9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6E78453-48C0-44F3-8CDB-60B1D415F2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0D413A-6CA7-44DB-9429-60BF12A7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0C80D-462F-4247-9E79-07565BED722B}" type="datetimeFigureOut">
              <a:rPr lang="zh-CN" altLang="en-US" smtClean="0"/>
              <a:t>2021/9/22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1EC319-2980-4D44-94F5-E5FF5F57D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F0EC0CD-C2A3-4F45-AA2D-69C2FFBD3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3297F-0AC0-4E95-89FC-927790C75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411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A5EBB0-C3ED-46BC-9D0B-1606A838A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CB083C-D0E4-4306-8476-CB0028DC5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77AED1-8C1C-4561-921D-471531B38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0C80D-462F-4247-9E79-07565BED722B}" type="datetimeFigureOut">
              <a:rPr lang="zh-CN" altLang="en-US" smtClean="0"/>
              <a:t>2021/9/22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8970B76-5ED6-4C96-817E-3E37F3644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BAFAC8-9069-439D-8E23-5842BC87C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3297F-0AC0-4E95-89FC-927790C75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733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E12F0F-8EF3-48F7-8C04-EE3DC9F3B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F44C067-627A-4A5E-BBFD-59420E775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02CC9B-D38E-4208-B1BF-53B3BAD66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0C80D-462F-4247-9E79-07565BED722B}" type="datetimeFigureOut">
              <a:rPr lang="zh-CN" altLang="en-US" smtClean="0"/>
              <a:t>2021/9/22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AB8F03-F243-45E9-8BB7-8D4097688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CBE1803-B241-459D-80E3-6427F432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3297F-0AC0-4E95-89FC-927790C75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472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EE8EEA-816F-498E-921F-A4546D755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F5A8DE5-1470-4895-A36F-007325346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960378A-E005-412A-B9A4-748508E2D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CE950E-9E78-417D-A967-3558D74E5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0C80D-462F-4247-9E79-07565BED722B}" type="datetimeFigureOut">
              <a:rPr lang="zh-CN" altLang="en-US" smtClean="0"/>
              <a:t>2021/9/22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0401629-5DC1-44A5-B2BA-6DF8CCF22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7258BBB-ABD5-4F9B-A6EB-79015F737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3297F-0AC0-4E95-89FC-927790C75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4396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F2FA6F-E3A3-415F-A4EF-D8CF766B3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629BAE1-BFA6-4129-AF51-B8EAF7C7C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EA2E165-961C-4EBC-B1D9-0C331C33A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630D2C1-6526-44B1-8EAE-B87FA5738F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55DE4B3-B39B-421B-92E7-DB716E5E52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E70A54A-B5A0-42A9-8E27-C1E5AD050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0C80D-462F-4247-9E79-07565BED722B}" type="datetimeFigureOut">
              <a:rPr lang="zh-CN" altLang="en-US" smtClean="0"/>
              <a:t>2021/9/22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A9A2803-92D8-494F-98B6-1841D924A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16E47F7-2DD5-4BB0-9947-4D198E21A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3297F-0AC0-4E95-89FC-927790C75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9321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9721AC-7C9A-4E0D-BD1E-B93657956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AC89BE5-FE0B-42FA-9CF2-A389872C8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0C80D-462F-4247-9E79-07565BED722B}" type="datetimeFigureOut">
              <a:rPr lang="zh-CN" altLang="en-US" smtClean="0"/>
              <a:t>2021/9/22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FC0197E-1AF8-45C8-AA54-0DA54E121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C84A663-A2BC-4229-AFDB-A94155C99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3297F-0AC0-4E95-89FC-927790C75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7093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F0F4C52-440C-41F0-A66D-2A88EE74A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0C80D-462F-4247-9E79-07565BED722B}" type="datetimeFigureOut">
              <a:rPr lang="zh-CN" altLang="en-US" smtClean="0"/>
              <a:t>2021/9/22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FFE5BCE-9C49-4DC0-BF08-D6FABF4E2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732A06C-E12E-4A89-8D3D-FFB33B813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3297F-0AC0-4E95-89FC-927790C75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93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AD06CD-42EA-457C-9809-4D70B8BF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B6AE08-E431-427C-A57D-0E482A026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274B33B-970A-4ADA-8C2E-61AE6E04E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A3DF067-8E6B-49D5-B2CD-EDCC6D633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0C80D-462F-4247-9E79-07565BED722B}" type="datetimeFigureOut">
              <a:rPr lang="zh-CN" altLang="en-US" smtClean="0"/>
              <a:t>2021/9/22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55CA553-97D8-45BB-9E02-4C8465666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359A64-6717-4CEE-BD24-522812BB2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3297F-0AC0-4E95-89FC-927790C75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492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3BDF68-65B3-4FD5-AB7A-E55D8D040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B665612-AD5C-48B5-8E8C-ABC0AFE46B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AD09DB2-778B-4598-B259-E3C736640D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98851BE-D9D6-4075-8CB5-A85563620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0C80D-462F-4247-9E79-07565BED722B}" type="datetimeFigureOut">
              <a:rPr lang="zh-CN" altLang="en-US" smtClean="0"/>
              <a:t>2021/9/22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5DBFB2C-439C-4C45-A725-C00208641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2745FDF-DE75-4ACD-BC0B-190C12AB9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3297F-0AC0-4E95-89FC-927790C75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1316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EF4737C-81B8-41F3-A331-9FE039BE6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7642687-291C-48F3-9425-D4076FB66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7009CE0-9C00-4FD9-84F3-DF37347E1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0C80D-462F-4247-9E79-07565BED722B}" type="datetimeFigureOut">
              <a:rPr lang="zh-CN" altLang="en-US" smtClean="0"/>
              <a:t>2021/9/22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227373-F9FA-4A80-BE64-A0AE31059E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D8E79C-04B2-46DF-869F-F0232D70D4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3297F-0AC0-4E95-89FC-927790C75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287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B5A4D5-8018-4632-B0D9-A1C1159252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DC offset test</a:t>
            </a:r>
            <a:br>
              <a:rPr lang="en-US" altLang="zh-CN" dirty="0"/>
            </a:br>
            <a:r>
              <a:rPr lang="en-US" altLang="zh-CN" dirty="0"/>
              <a:t>(continued)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791F80E-CA67-4D17-817F-1BF0C45232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Jixia</a:t>
            </a:r>
            <a:r>
              <a:rPr lang="en-US" altLang="zh-CN" dirty="0"/>
              <a:t> Li</a:t>
            </a:r>
          </a:p>
          <a:p>
            <a:r>
              <a:rPr lang="en-US" altLang="zh-CN" dirty="0"/>
              <a:t>NAOC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894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CE333CF6-1397-4C6A-8CFD-2B0D2302A2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56" y="1413168"/>
            <a:ext cx="5839465" cy="411885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118A68C-7892-40D8-8044-777C3F0192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1450498"/>
            <a:ext cx="5932517" cy="4081526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E2A6C9BB-4313-4C39-B8BC-9ADF8AE07747}"/>
              </a:ext>
            </a:extLst>
          </p:cNvPr>
          <p:cNvSpPr txBox="1"/>
          <p:nvPr/>
        </p:nvSpPr>
        <p:spPr>
          <a:xfrm>
            <a:off x="538067" y="571500"/>
            <a:ext cx="6338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Noise signals </a:t>
            </a:r>
            <a:r>
              <a:rPr lang="en-US" altLang="zh-CN" dirty="0"/>
              <a:t>directly input to ADC (very short cable this time).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28956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8A254B43-232B-4223-BF94-7F17CC04D2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91" y="57784"/>
            <a:ext cx="4693004" cy="32004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16BD79A-0C70-42B1-9539-3910A80799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935" y="62349"/>
            <a:ext cx="4686310" cy="319583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6D2F877E-88B0-4810-88A4-A750C68A16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935" y="3372829"/>
            <a:ext cx="4686310" cy="3195835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2CE04C5C-A186-4FB9-A7A8-2194D50A21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85" y="3372830"/>
            <a:ext cx="4686310" cy="3195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710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37ACF998-D5F4-47E0-A37A-A2E841350F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09" y="291559"/>
            <a:ext cx="6702136" cy="4535133"/>
          </a:xfrm>
          <a:prstGeom prst="rect">
            <a:avLst/>
          </a:prstGeom>
        </p:spPr>
      </p:pic>
      <p:graphicFrame>
        <p:nvGraphicFramePr>
          <p:cNvPr id="5" name="表格 14">
            <a:extLst>
              <a:ext uri="{FF2B5EF4-FFF2-40B4-BE49-F238E27FC236}">
                <a16:creationId xmlns:a16="http://schemas.microsoft.com/office/drawing/2014/main" id="{F666467B-4D7E-458D-B655-88732881B4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97270"/>
              </p:ext>
            </p:extLst>
          </p:nvPr>
        </p:nvGraphicFramePr>
        <p:xfrm>
          <a:off x="1639988" y="5042285"/>
          <a:ext cx="454437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768">
                  <a:extLst>
                    <a:ext uri="{9D8B030D-6E8A-4147-A177-3AD203B41FA5}">
                      <a16:colId xmlns:a16="http://schemas.microsoft.com/office/drawing/2014/main" val="700972411"/>
                    </a:ext>
                  </a:extLst>
                </a:gridCol>
                <a:gridCol w="1617980">
                  <a:extLst>
                    <a:ext uri="{9D8B030D-6E8A-4147-A177-3AD203B41FA5}">
                      <a16:colId xmlns:a16="http://schemas.microsoft.com/office/drawing/2014/main" val="1182590391"/>
                    </a:ext>
                  </a:extLst>
                </a:gridCol>
                <a:gridCol w="1738630">
                  <a:extLst>
                    <a:ext uri="{9D8B030D-6E8A-4147-A177-3AD203B41FA5}">
                      <a16:colId xmlns:a16="http://schemas.microsoft.com/office/drawing/2014/main" val="5574825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Channels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Board1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Board2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00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ADC1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Ch1,2,3…8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Ch17,18,19…24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173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ADC2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Ch9,10,11…16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Ch25,28,29…32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826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286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32</Words>
  <Application>Microsoft Office PowerPoint</Application>
  <PresentationFormat>宽屏</PresentationFormat>
  <Paragraphs>13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DC offset test (continued)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 offset test (continued)</dc:title>
  <dc:creator>李 白</dc:creator>
  <cp:lastModifiedBy>李 白</cp:lastModifiedBy>
  <cp:revision>3</cp:revision>
  <dcterms:created xsi:type="dcterms:W3CDTF">2021-09-22T13:43:51Z</dcterms:created>
  <dcterms:modified xsi:type="dcterms:W3CDTF">2021-09-22T13:59:47Z</dcterms:modified>
</cp:coreProperties>
</file>