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FF9933"/>
    <a:srgbClr val="00FF99"/>
    <a:srgbClr val="00CC99"/>
    <a:srgbClr val="FF3300"/>
    <a:srgbClr val="FF9900"/>
    <a:srgbClr val="00CC00"/>
    <a:srgbClr val="50504E"/>
    <a:srgbClr val="4E4E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824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3980"/>
            <a:ext cx="8686800" cy="427877"/>
          </a:xfrm>
        </p:spPr>
        <p:txBody>
          <a:bodyPr/>
          <a:lstStyle/>
          <a:p>
            <a:r>
              <a:rPr lang="en-US" dirty="0" smtClean="0"/>
              <a:t>PREACC/LINAC </a:t>
            </a:r>
            <a:r>
              <a:rPr lang="en-US" dirty="0"/>
              <a:t>Weekly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September 17– September 24, 2021)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03" y="3997068"/>
            <a:ext cx="222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D7TOR: </a:t>
            </a:r>
            <a:r>
              <a:rPr lang="en-US" dirty="0" smtClean="0">
                <a:solidFill>
                  <a:srgbClr val="00CC00"/>
                </a:solidFill>
              </a:rPr>
              <a:t>20.4 </a:t>
            </a:r>
            <a:r>
              <a:rPr lang="en-US" dirty="0" smtClean="0">
                <a:solidFill>
                  <a:srgbClr val="00CC00"/>
                </a:solidFill>
              </a:rPr>
              <a:t>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503" y="2567040"/>
            <a:ext cx="203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TOR: </a:t>
            </a:r>
            <a:r>
              <a:rPr lang="en-US" dirty="0" smtClean="0">
                <a:solidFill>
                  <a:srgbClr val="FF0000"/>
                </a:solidFill>
              </a:rPr>
              <a:t>52</a:t>
            </a:r>
            <a:r>
              <a:rPr lang="en-US" dirty="0" smtClean="0">
                <a:solidFill>
                  <a:srgbClr val="FF0000"/>
                </a:solidFill>
              </a:rPr>
              <a:t>.6 </a:t>
            </a:r>
            <a:r>
              <a:rPr lang="en-US" dirty="0" smtClean="0">
                <a:solidFill>
                  <a:srgbClr val="FF0000"/>
                </a:solidFill>
              </a:rPr>
              <a:t>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578" y="3401576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TO1IN: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22.6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4503" y="5019807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LINAC efficiency: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~ 90%</a:t>
            </a:r>
            <a:endParaRPr lang="en-US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1678899" y="4586993"/>
            <a:ext cx="212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LRF1 cavity skid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795382" y="4544523"/>
            <a:ext cx="221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 beam studies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842962"/>
            <a:ext cx="622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74743" y="443954"/>
            <a:ext cx="8569233" cy="410431"/>
          </a:xfrm>
        </p:spPr>
        <p:txBody>
          <a:bodyPr/>
          <a:lstStyle/>
          <a:p>
            <a:r>
              <a:rPr lang="en-US" sz="2000" dirty="0" smtClean="0">
                <a:sym typeface="Wingdings" panose="05000000000000000000" pitchFamily="2" charset="2"/>
              </a:rPr>
              <a:t>Leaser notch is off  will replace water pump this morning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MEBT quads stop tracking setting current  K. Martin is working on it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Inst. (Aisha) has been calibrating toroid.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RFQ lost heartbeat a few times  B. Hendricks is working on it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KRFD </a:t>
            </a:r>
            <a:r>
              <a:rPr lang="en-US" sz="2000" dirty="0" err="1" smtClean="0">
                <a:sym typeface="Wingdings" panose="05000000000000000000" pitchFamily="2" charset="2"/>
              </a:rPr>
              <a:t>klixon</a:t>
            </a:r>
            <a:r>
              <a:rPr lang="en-US" sz="2000" dirty="0" smtClean="0">
                <a:sym typeface="Wingdings" panose="05000000000000000000" pitchFamily="2" charset="2"/>
              </a:rPr>
              <a:t> temp  the interlock was for Tank oil level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KRF3 waveguide pressure had been increasing  MS drained water from the filter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14949" y="6205136"/>
            <a:ext cx="8973390" cy="9094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0" y="1530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Issues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8423</TotalTime>
  <Words>130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PREACC/LINAC Weekly Performance  September 17– September 24, 2021)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bd-cap-cns1pc</cp:lastModifiedBy>
  <cp:revision>366</cp:revision>
  <cp:lastPrinted>2014-01-20T19:40:21Z</cp:lastPrinted>
  <dcterms:created xsi:type="dcterms:W3CDTF">2014-01-03T20:18:13Z</dcterms:created>
  <dcterms:modified xsi:type="dcterms:W3CDTF">2021-09-24T13:28:45Z</dcterms:modified>
</cp:coreProperties>
</file>